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6" r:id="rId2"/>
    <p:sldId id="39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D18E4CA-DC5B-435A-B77E-9760082BE17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ハマユウ（県の花）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037212C-B847-422F-8EA4-04B4D34064C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コシロヤマドリ（県の鳥）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F990118-2DDA-4A9A-BF1E-9E4B8ABCE91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フェニックス（県の木）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407083-DCDE-422A-AAD1-E2B86C1BE195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ヤマザクラ（県の木）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C322E9E-0EBB-4CEA-8505-60CB310B6708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オビスギ（県の木）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53C5E5-B92C-43AB-9AA5-BE8F82809BFB}"/>
              </a:ext>
            </a:extLst>
          </p:cNvPr>
          <p:cNvGrpSpPr/>
          <p:nvPr/>
        </p:nvGrpSpPr>
        <p:grpSpPr>
          <a:xfrm>
            <a:off x="3743217" y="1658334"/>
            <a:ext cx="2532476" cy="1409678"/>
            <a:chOff x="6663838" y="4278704"/>
            <a:chExt cx="2532476" cy="140967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2F8B794-8AA9-4311-980B-16ABF04CAF5D}"/>
                </a:ext>
              </a:extLst>
            </p:cNvPr>
            <p:cNvGrpSpPr/>
            <p:nvPr/>
          </p:nvGrpSpPr>
          <p:grpSpPr>
            <a:xfrm>
              <a:off x="6663838" y="4278704"/>
              <a:ext cx="2532476" cy="1409678"/>
              <a:chOff x="1464963" y="3276599"/>
              <a:chExt cx="5030120" cy="2799971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D0B983E-6272-4ED2-A142-7E63476A161A}"/>
                  </a:ext>
                </a:extLst>
              </p:cNvPr>
              <p:cNvSpPr/>
              <p:nvPr/>
            </p:nvSpPr>
            <p:spPr>
              <a:xfrm rot="5400000">
                <a:off x="2971926" y="5370361"/>
                <a:ext cx="663096" cy="608285"/>
              </a:xfrm>
              <a:custGeom>
                <a:avLst/>
                <a:gdLst>
                  <a:gd name="connsiteX0" fmla="*/ 0 w 714863"/>
                  <a:gd name="connsiteY0" fmla="*/ 233469 h 655773"/>
                  <a:gd name="connsiteX1" fmla="*/ 12353 w 714863"/>
                  <a:gd name="connsiteY1" fmla="*/ 120930 h 655773"/>
                  <a:gd name="connsiteX2" fmla="*/ 494196 w 714863"/>
                  <a:gd name="connsiteY2" fmla="*/ 115258 h 655773"/>
                  <a:gd name="connsiteX3" fmla="*/ 552588 w 714863"/>
                  <a:gd name="connsiteY3" fmla="*/ 133707 h 655773"/>
                  <a:gd name="connsiteX4" fmla="*/ 595840 w 714863"/>
                  <a:gd name="connsiteY4" fmla="*/ 152234 h 655773"/>
                  <a:gd name="connsiteX5" fmla="*/ 587632 w 714863"/>
                  <a:gd name="connsiteY5" fmla="*/ 112640 h 655773"/>
                  <a:gd name="connsiteX6" fmla="*/ 661086 w 714863"/>
                  <a:gd name="connsiteY6" fmla="*/ 0 h 655773"/>
                  <a:gd name="connsiteX7" fmla="*/ 655027 w 714863"/>
                  <a:gd name="connsiteY7" fmla="*/ 164381 h 655773"/>
                  <a:gd name="connsiteX8" fmla="*/ 661110 w 714863"/>
                  <a:gd name="connsiteY8" fmla="*/ 181553 h 655773"/>
                  <a:gd name="connsiteX9" fmla="*/ 672326 w 714863"/>
                  <a:gd name="connsiteY9" fmla="*/ 167892 h 655773"/>
                  <a:gd name="connsiteX10" fmla="*/ 714863 w 714863"/>
                  <a:gd name="connsiteY10" fmla="*/ 148620 h 655773"/>
                  <a:gd name="connsiteX11" fmla="*/ 672042 w 714863"/>
                  <a:gd name="connsiteY11" fmla="*/ 393852 h 655773"/>
                  <a:gd name="connsiteX12" fmla="*/ 714863 w 714863"/>
                  <a:gd name="connsiteY12" fmla="*/ 639084 h 655773"/>
                  <a:gd name="connsiteX13" fmla="*/ 637589 w 714863"/>
                  <a:gd name="connsiteY13" fmla="*/ 567257 h 655773"/>
                  <a:gd name="connsiteX14" fmla="*/ 621216 w 714863"/>
                  <a:gd name="connsiteY14" fmla="*/ 512766 h 655773"/>
                  <a:gd name="connsiteX15" fmla="*/ 623504 w 714863"/>
                  <a:gd name="connsiteY15" fmla="*/ 559194 h 655773"/>
                  <a:gd name="connsiteX16" fmla="*/ 652051 w 714863"/>
                  <a:gd name="connsiteY16" fmla="*/ 655773 h 655773"/>
                  <a:gd name="connsiteX17" fmla="*/ 572370 w 714863"/>
                  <a:gd name="connsiteY17" fmla="*/ 436023 h 655773"/>
                  <a:gd name="connsiteX18" fmla="*/ 606377 w 714863"/>
                  <a:gd name="connsiteY18" fmla="*/ 285115 h 655773"/>
                  <a:gd name="connsiteX19" fmla="*/ 607810 w 714863"/>
                  <a:gd name="connsiteY19" fmla="*/ 283048 h 655773"/>
                  <a:gd name="connsiteX20" fmla="*/ 594260 w 714863"/>
                  <a:gd name="connsiteY20" fmla="*/ 275634 h 655773"/>
                  <a:gd name="connsiteX21" fmla="*/ 478328 w 714863"/>
                  <a:gd name="connsiteY21" fmla="*/ 232127 h 655773"/>
                  <a:gd name="connsiteX22" fmla="*/ 0 w 714863"/>
                  <a:gd name="connsiteY22" fmla="*/ 233469 h 65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4863" h="655773">
                    <a:moveTo>
                      <a:pt x="0" y="233469"/>
                    </a:moveTo>
                    <a:lnTo>
                      <a:pt x="12353" y="120930"/>
                    </a:lnTo>
                    <a:cubicBezTo>
                      <a:pt x="177667" y="84432"/>
                      <a:pt x="337554" y="75761"/>
                      <a:pt x="494196" y="115258"/>
                    </a:cubicBezTo>
                    <a:cubicBezTo>
                      <a:pt x="513777" y="120195"/>
                      <a:pt x="533233" y="126426"/>
                      <a:pt x="552588" y="133707"/>
                    </a:cubicBezTo>
                    <a:lnTo>
                      <a:pt x="595840" y="152234"/>
                    </a:lnTo>
                    <a:lnTo>
                      <a:pt x="587632" y="112640"/>
                    </a:lnTo>
                    <a:cubicBezTo>
                      <a:pt x="584234" y="52932"/>
                      <a:pt x="617121" y="2502"/>
                      <a:pt x="661086" y="0"/>
                    </a:cubicBezTo>
                    <a:cubicBezTo>
                      <a:pt x="643475" y="51641"/>
                      <a:pt x="641684" y="110461"/>
                      <a:pt x="655027" y="164381"/>
                    </a:cubicBezTo>
                    <a:lnTo>
                      <a:pt x="661110" y="181553"/>
                    </a:lnTo>
                    <a:lnTo>
                      <a:pt x="672326" y="167892"/>
                    </a:lnTo>
                    <a:cubicBezTo>
                      <a:pt x="685400" y="155482"/>
                      <a:pt x="699774" y="148620"/>
                      <a:pt x="714863" y="148620"/>
                    </a:cubicBezTo>
                    <a:cubicBezTo>
                      <a:pt x="687334" y="215343"/>
                      <a:pt x="672042" y="302923"/>
                      <a:pt x="672042" y="393852"/>
                    </a:cubicBezTo>
                    <a:cubicBezTo>
                      <a:pt x="672042" y="484781"/>
                      <a:pt x="687335" y="572360"/>
                      <a:pt x="714863" y="639084"/>
                    </a:cubicBezTo>
                    <a:cubicBezTo>
                      <a:pt x="684686" y="639084"/>
                      <a:pt x="657365" y="611636"/>
                      <a:pt x="637589" y="567257"/>
                    </a:cubicBezTo>
                    <a:lnTo>
                      <a:pt x="621216" y="512766"/>
                    </a:lnTo>
                    <a:lnTo>
                      <a:pt x="623504" y="559194"/>
                    </a:lnTo>
                    <a:cubicBezTo>
                      <a:pt x="629415" y="596456"/>
                      <a:pt x="639091" y="629659"/>
                      <a:pt x="652051" y="655773"/>
                    </a:cubicBezTo>
                    <a:cubicBezTo>
                      <a:pt x="602151" y="653300"/>
                      <a:pt x="566477" y="554914"/>
                      <a:pt x="572370" y="436023"/>
                    </a:cubicBezTo>
                    <a:cubicBezTo>
                      <a:pt x="575316" y="376577"/>
                      <a:pt x="588096" y="323261"/>
                      <a:pt x="606377" y="285115"/>
                    </a:cubicBezTo>
                    <a:lnTo>
                      <a:pt x="607810" y="283048"/>
                    </a:lnTo>
                    <a:lnTo>
                      <a:pt x="594260" y="275634"/>
                    </a:lnTo>
                    <a:cubicBezTo>
                      <a:pt x="555934" y="257319"/>
                      <a:pt x="517343" y="242181"/>
                      <a:pt x="478328" y="232127"/>
                    </a:cubicBezTo>
                    <a:cubicBezTo>
                      <a:pt x="322272" y="191908"/>
                      <a:pt x="165314" y="196971"/>
                      <a:pt x="0" y="2334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AD6D4D5-6103-486D-9B07-419AF0BFE442}"/>
                  </a:ext>
                </a:extLst>
              </p:cNvPr>
              <p:cNvSpPr/>
              <p:nvPr/>
            </p:nvSpPr>
            <p:spPr>
              <a:xfrm rot="17386589">
                <a:off x="5055421" y="3648199"/>
                <a:ext cx="313225" cy="2566098"/>
              </a:xfrm>
              <a:custGeom>
                <a:avLst/>
                <a:gdLst>
                  <a:gd name="connsiteX0" fmla="*/ 330120 w 330120"/>
                  <a:gd name="connsiteY0" fmla="*/ 1974849 h 1974850"/>
                  <a:gd name="connsiteX1" fmla="*/ 296359 w 330120"/>
                  <a:gd name="connsiteY1" fmla="*/ 1964629 h 1974850"/>
                  <a:gd name="connsiteX2" fmla="*/ 6629 w 330120"/>
                  <a:gd name="connsiteY2" fmla="*/ 394197 h 1974850"/>
                  <a:gd name="connsiteX3" fmla="*/ 0 w 330120"/>
                  <a:gd name="connsiteY3" fmla="*/ 0 h 1974850"/>
                  <a:gd name="connsiteX4" fmla="*/ 209538 w 330120"/>
                  <a:gd name="connsiteY4" fmla="*/ 0 h 1974850"/>
                  <a:gd name="connsiteX5" fmla="*/ 217363 w 330120"/>
                  <a:gd name="connsiteY5" fmla="*/ 532331 h 1974850"/>
                  <a:gd name="connsiteX6" fmla="*/ 278398 w 330120"/>
                  <a:gd name="connsiteY6" fmla="*/ 1533763 h 1974850"/>
                  <a:gd name="connsiteX7" fmla="*/ 330120 w 330120"/>
                  <a:gd name="connsiteY7" fmla="*/ 1974849 h 1974850"/>
                  <a:gd name="connsiteX8" fmla="*/ 330120 w 330120"/>
                  <a:gd name="connsiteY8" fmla="*/ 1974850 h 1974850"/>
                  <a:gd name="connsiteX9" fmla="*/ 330120 w 330120"/>
                  <a:gd name="connsiteY9" fmla="*/ 1974849 h 197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120" h="1974850">
                    <a:moveTo>
                      <a:pt x="330120" y="1974849"/>
                    </a:moveTo>
                    <a:lnTo>
                      <a:pt x="296359" y="1964629"/>
                    </a:lnTo>
                    <a:cubicBezTo>
                      <a:pt x="152054" y="1876770"/>
                      <a:pt x="35219" y="1231840"/>
                      <a:pt x="6629" y="394197"/>
                    </a:cubicBezTo>
                    <a:lnTo>
                      <a:pt x="0" y="0"/>
                    </a:lnTo>
                    <a:lnTo>
                      <a:pt x="209538" y="0"/>
                    </a:lnTo>
                    <a:lnTo>
                      <a:pt x="217363" y="532331"/>
                    </a:lnTo>
                    <a:cubicBezTo>
                      <a:pt x="227811" y="884894"/>
                      <a:pt x="248471" y="1223871"/>
                      <a:pt x="278398" y="1533763"/>
                    </a:cubicBezTo>
                    <a:close/>
                    <a:moveTo>
                      <a:pt x="330120" y="1974849"/>
                    </a:moveTo>
                    <a:lnTo>
                      <a:pt x="330120" y="1974850"/>
                    </a:lnTo>
                    <a:lnTo>
                      <a:pt x="330120" y="197484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9C887DE-0177-4154-AE9F-C78700214970}"/>
                  </a:ext>
                </a:extLst>
              </p:cNvPr>
              <p:cNvSpPr/>
              <p:nvPr/>
            </p:nvSpPr>
            <p:spPr>
              <a:xfrm rot="5400000">
                <a:off x="3189737" y="5440879"/>
                <a:ext cx="663096" cy="608285"/>
              </a:xfrm>
              <a:custGeom>
                <a:avLst/>
                <a:gdLst>
                  <a:gd name="connsiteX0" fmla="*/ 0 w 714863"/>
                  <a:gd name="connsiteY0" fmla="*/ 233469 h 655773"/>
                  <a:gd name="connsiteX1" fmla="*/ 12353 w 714863"/>
                  <a:gd name="connsiteY1" fmla="*/ 120930 h 655773"/>
                  <a:gd name="connsiteX2" fmla="*/ 494196 w 714863"/>
                  <a:gd name="connsiteY2" fmla="*/ 115258 h 655773"/>
                  <a:gd name="connsiteX3" fmla="*/ 552588 w 714863"/>
                  <a:gd name="connsiteY3" fmla="*/ 133707 h 655773"/>
                  <a:gd name="connsiteX4" fmla="*/ 595840 w 714863"/>
                  <a:gd name="connsiteY4" fmla="*/ 152234 h 655773"/>
                  <a:gd name="connsiteX5" fmla="*/ 587632 w 714863"/>
                  <a:gd name="connsiteY5" fmla="*/ 112640 h 655773"/>
                  <a:gd name="connsiteX6" fmla="*/ 661086 w 714863"/>
                  <a:gd name="connsiteY6" fmla="*/ 0 h 655773"/>
                  <a:gd name="connsiteX7" fmla="*/ 655027 w 714863"/>
                  <a:gd name="connsiteY7" fmla="*/ 164381 h 655773"/>
                  <a:gd name="connsiteX8" fmla="*/ 661110 w 714863"/>
                  <a:gd name="connsiteY8" fmla="*/ 181553 h 655773"/>
                  <a:gd name="connsiteX9" fmla="*/ 672326 w 714863"/>
                  <a:gd name="connsiteY9" fmla="*/ 167892 h 655773"/>
                  <a:gd name="connsiteX10" fmla="*/ 714863 w 714863"/>
                  <a:gd name="connsiteY10" fmla="*/ 148620 h 655773"/>
                  <a:gd name="connsiteX11" fmla="*/ 672042 w 714863"/>
                  <a:gd name="connsiteY11" fmla="*/ 393852 h 655773"/>
                  <a:gd name="connsiteX12" fmla="*/ 714863 w 714863"/>
                  <a:gd name="connsiteY12" fmla="*/ 639084 h 655773"/>
                  <a:gd name="connsiteX13" fmla="*/ 637589 w 714863"/>
                  <a:gd name="connsiteY13" fmla="*/ 567257 h 655773"/>
                  <a:gd name="connsiteX14" fmla="*/ 621216 w 714863"/>
                  <a:gd name="connsiteY14" fmla="*/ 512766 h 655773"/>
                  <a:gd name="connsiteX15" fmla="*/ 623504 w 714863"/>
                  <a:gd name="connsiteY15" fmla="*/ 559194 h 655773"/>
                  <a:gd name="connsiteX16" fmla="*/ 652051 w 714863"/>
                  <a:gd name="connsiteY16" fmla="*/ 655773 h 655773"/>
                  <a:gd name="connsiteX17" fmla="*/ 572370 w 714863"/>
                  <a:gd name="connsiteY17" fmla="*/ 436023 h 655773"/>
                  <a:gd name="connsiteX18" fmla="*/ 606377 w 714863"/>
                  <a:gd name="connsiteY18" fmla="*/ 285115 h 655773"/>
                  <a:gd name="connsiteX19" fmla="*/ 607810 w 714863"/>
                  <a:gd name="connsiteY19" fmla="*/ 283048 h 655773"/>
                  <a:gd name="connsiteX20" fmla="*/ 594260 w 714863"/>
                  <a:gd name="connsiteY20" fmla="*/ 275634 h 655773"/>
                  <a:gd name="connsiteX21" fmla="*/ 478328 w 714863"/>
                  <a:gd name="connsiteY21" fmla="*/ 232127 h 655773"/>
                  <a:gd name="connsiteX22" fmla="*/ 0 w 714863"/>
                  <a:gd name="connsiteY22" fmla="*/ 233469 h 65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4863" h="655773">
                    <a:moveTo>
                      <a:pt x="0" y="233469"/>
                    </a:moveTo>
                    <a:lnTo>
                      <a:pt x="12353" y="120930"/>
                    </a:lnTo>
                    <a:cubicBezTo>
                      <a:pt x="177667" y="84432"/>
                      <a:pt x="337554" y="75761"/>
                      <a:pt x="494196" y="115258"/>
                    </a:cubicBezTo>
                    <a:cubicBezTo>
                      <a:pt x="513777" y="120195"/>
                      <a:pt x="533233" y="126426"/>
                      <a:pt x="552588" y="133707"/>
                    </a:cubicBezTo>
                    <a:lnTo>
                      <a:pt x="595840" y="152234"/>
                    </a:lnTo>
                    <a:lnTo>
                      <a:pt x="587632" y="112640"/>
                    </a:lnTo>
                    <a:cubicBezTo>
                      <a:pt x="584234" y="52932"/>
                      <a:pt x="617121" y="2502"/>
                      <a:pt x="661086" y="0"/>
                    </a:cubicBezTo>
                    <a:cubicBezTo>
                      <a:pt x="643475" y="51641"/>
                      <a:pt x="641684" y="110461"/>
                      <a:pt x="655027" y="164381"/>
                    </a:cubicBezTo>
                    <a:lnTo>
                      <a:pt x="661110" y="181553"/>
                    </a:lnTo>
                    <a:lnTo>
                      <a:pt x="672326" y="167892"/>
                    </a:lnTo>
                    <a:cubicBezTo>
                      <a:pt x="685400" y="155482"/>
                      <a:pt x="699774" y="148620"/>
                      <a:pt x="714863" y="148620"/>
                    </a:cubicBezTo>
                    <a:cubicBezTo>
                      <a:pt x="687334" y="215343"/>
                      <a:pt x="672042" y="302923"/>
                      <a:pt x="672042" y="393852"/>
                    </a:cubicBezTo>
                    <a:cubicBezTo>
                      <a:pt x="672042" y="484781"/>
                      <a:pt x="687335" y="572360"/>
                      <a:pt x="714863" y="639084"/>
                    </a:cubicBezTo>
                    <a:cubicBezTo>
                      <a:pt x="684686" y="639084"/>
                      <a:pt x="657365" y="611636"/>
                      <a:pt x="637589" y="567257"/>
                    </a:cubicBezTo>
                    <a:lnTo>
                      <a:pt x="621216" y="512766"/>
                    </a:lnTo>
                    <a:lnTo>
                      <a:pt x="623504" y="559194"/>
                    </a:lnTo>
                    <a:cubicBezTo>
                      <a:pt x="629415" y="596456"/>
                      <a:pt x="639091" y="629659"/>
                      <a:pt x="652051" y="655773"/>
                    </a:cubicBezTo>
                    <a:cubicBezTo>
                      <a:pt x="602151" y="653300"/>
                      <a:pt x="566477" y="554914"/>
                      <a:pt x="572370" y="436023"/>
                    </a:cubicBezTo>
                    <a:cubicBezTo>
                      <a:pt x="575316" y="376577"/>
                      <a:pt x="588096" y="323261"/>
                      <a:pt x="606377" y="285115"/>
                    </a:cubicBezTo>
                    <a:lnTo>
                      <a:pt x="607810" y="283048"/>
                    </a:lnTo>
                    <a:lnTo>
                      <a:pt x="594260" y="275634"/>
                    </a:lnTo>
                    <a:cubicBezTo>
                      <a:pt x="555934" y="257319"/>
                      <a:pt x="517343" y="242181"/>
                      <a:pt x="478328" y="232127"/>
                    </a:cubicBezTo>
                    <a:cubicBezTo>
                      <a:pt x="322272" y="191908"/>
                      <a:pt x="165314" y="196971"/>
                      <a:pt x="0" y="2334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EFCCA65-863F-492A-BB46-6252FCF4094A}"/>
                  </a:ext>
                </a:extLst>
              </p:cNvPr>
              <p:cNvSpPr/>
              <p:nvPr/>
            </p:nvSpPr>
            <p:spPr>
              <a:xfrm>
                <a:off x="1662113" y="3276599"/>
                <a:ext cx="2787131" cy="2220537"/>
              </a:xfrm>
              <a:custGeom>
                <a:avLst/>
                <a:gdLst>
                  <a:gd name="connsiteX0" fmla="*/ 300038 w 2787131"/>
                  <a:gd name="connsiteY0" fmla="*/ 0 h 2220537"/>
                  <a:gd name="connsiteX1" fmla="*/ 416826 w 2787131"/>
                  <a:gd name="connsiteY1" fmla="*/ 23579 h 2220537"/>
                  <a:gd name="connsiteX2" fmla="*/ 455369 w 2787131"/>
                  <a:gd name="connsiteY2" fmla="*/ 44499 h 2220537"/>
                  <a:gd name="connsiteX3" fmla="*/ 455770 w 2787131"/>
                  <a:gd name="connsiteY3" fmla="*/ 43005 h 2220537"/>
                  <a:gd name="connsiteX4" fmla="*/ 463565 w 2787131"/>
                  <a:gd name="connsiteY4" fmla="*/ 48947 h 2220537"/>
                  <a:gd name="connsiteX5" fmla="*/ 467792 w 2787131"/>
                  <a:gd name="connsiteY5" fmla="*/ 51242 h 2220537"/>
                  <a:gd name="connsiteX6" fmla="*/ 482590 w 2787131"/>
                  <a:gd name="connsiteY6" fmla="*/ 63452 h 2220537"/>
                  <a:gd name="connsiteX7" fmla="*/ 550782 w 2787131"/>
                  <a:gd name="connsiteY7" fmla="*/ 115437 h 2220537"/>
                  <a:gd name="connsiteX8" fmla="*/ 706793 w 2787131"/>
                  <a:gd name="connsiteY8" fmla="*/ 203081 h 2220537"/>
                  <a:gd name="connsiteX9" fmla="*/ 862152 w 2787131"/>
                  <a:gd name="connsiteY9" fmla="*/ 258855 h 2220537"/>
                  <a:gd name="connsiteX10" fmla="*/ 1043055 w 2787131"/>
                  <a:gd name="connsiteY10" fmla="*/ 298329 h 2220537"/>
                  <a:gd name="connsiteX11" fmla="*/ 1757214 w 2787131"/>
                  <a:gd name="connsiteY11" fmla="*/ 581211 h 2220537"/>
                  <a:gd name="connsiteX12" fmla="*/ 2770188 w 2787131"/>
                  <a:gd name="connsiteY12" fmla="*/ 1600384 h 2220537"/>
                  <a:gd name="connsiteX13" fmla="*/ 2756375 w 2787131"/>
                  <a:gd name="connsiteY13" fmla="*/ 1619310 h 2220537"/>
                  <a:gd name="connsiteX14" fmla="*/ 2747530 w 2787131"/>
                  <a:gd name="connsiteY14" fmla="*/ 1639498 h 2220537"/>
                  <a:gd name="connsiteX15" fmla="*/ 2154645 w 2787131"/>
                  <a:gd name="connsiteY15" fmla="*/ 2108765 h 2220537"/>
                  <a:gd name="connsiteX16" fmla="*/ 2125230 w 2787131"/>
                  <a:gd name="connsiteY16" fmla="*/ 2115997 h 2220537"/>
                  <a:gd name="connsiteX17" fmla="*/ 2104831 w 2787131"/>
                  <a:gd name="connsiteY17" fmla="*/ 2159681 h 2220537"/>
                  <a:gd name="connsiteX18" fmla="*/ 2003076 w 2787131"/>
                  <a:gd name="connsiteY18" fmla="*/ 2220537 h 2220537"/>
                  <a:gd name="connsiteX19" fmla="*/ 1901322 w 2787131"/>
                  <a:gd name="connsiteY19" fmla="*/ 2159681 h 2220537"/>
                  <a:gd name="connsiteX20" fmla="*/ 1899482 w 2787131"/>
                  <a:gd name="connsiteY20" fmla="*/ 2155741 h 2220537"/>
                  <a:gd name="connsiteX21" fmla="*/ 1800574 w 2787131"/>
                  <a:gd name="connsiteY21" fmla="*/ 2161583 h 2220537"/>
                  <a:gd name="connsiteX22" fmla="*/ 1036334 w 2787131"/>
                  <a:gd name="connsiteY22" fmla="*/ 1975935 h 2220537"/>
                  <a:gd name="connsiteX23" fmla="*/ 295879 w 2787131"/>
                  <a:gd name="connsiteY23" fmla="*/ 935442 h 2220537"/>
                  <a:gd name="connsiteX24" fmla="*/ 280478 w 2787131"/>
                  <a:gd name="connsiteY24" fmla="*/ 823171 h 2220537"/>
                  <a:gd name="connsiteX25" fmla="*/ 277854 w 2787131"/>
                  <a:gd name="connsiteY25" fmla="*/ 825318 h 2220537"/>
                  <a:gd name="connsiteX26" fmla="*/ 159793 w 2787131"/>
                  <a:gd name="connsiteY26" fmla="*/ 590594 h 2220537"/>
                  <a:gd name="connsiteX27" fmla="*/ 108485 w 2787131"/>
                  <a:gd name="connsiteY27" fmla="*/ 529198 h 2220537"/>
                  <a:gd name="connsiteX28" fmla="*/ 87879 w 2787131"/>
                  <a:gd name="connsiteY28" fmla="*/ 512197 h 2220537"/>
                  <a:gd name="connsiteX29" fmla="*/ 0 w 2787131"/>
                  <a:gd name="connsiteY29" fmla="*/ 300038 h 2220537"/>
                  <a:gd name="connsiteX30" fmla="*/ 300038 w 2787131"/>
                  <a:gd name="connsiteY30" fmla="*/ 0 h 222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787131" h="2220537">
                    <a:moveTo>
                      <a:pt x="300038" y="0"/>
                    </a:moveTo>
                    <a:cubicBezTo>
                      <a:pt x="341465" y="0"/>
                      <a:pt x="380930" y="8396"/>
                      <a:pt x="416826" y="23579"/>
                    </a:cubicBezTo>
                    <a:lnTo>
                      <a:pt x="455369" y="44499"/>
                    </a:lnTo>
                    <a:lnTo>
                      <a:pt x="455770" y="43005"/>
                    </a:lnTo>
                    <a:lnTo>
                      <a:pt x="463565" y="48947"/>
                    </a:lnTo>
                    <a:lnTo>
                      <a:pt x="467792" y="51242"/>
                    </a:lnTo>
                    <a:lnTo>
                      <a:pt x="482590" y="63452"/>
                    </a:lnTo>
                    <a:lnTo>
                      <a:pt x="550782" y="115437"/>
                    </a:lnTo>
                    <a:cubicBezTo>
                      <a:pt x="600240" y="148934"/>
                      <a:pt x="652475" y="178269"/>
                      <a:pt x="706793" y="203081"/>
                    </a:cubicBezTo>
                    <a:lnTo>
                      <a:pt x="862152" y="258855"/>
                    </a:lnTo>
                    <a:lnTo>
                      <a:pt x="1043055" y="298329"/>
                    </a:lnTo>
                    <a:cubicBezTo>
                      <a:pt x="1258877" y="355856"/>
                      <a:pt x="1505483" y="451555"/>
                      <a:pt x="1757214" y="581211"/>
                    </a:cubicBezTo>
                    <a:cubicBezTo>
                      <a:pt x="2428495" y="926962"/>
                      <a:pt x="2882020" y="1383262"/>
                      <a:pt x="2770188" y="1600384"/>
                    </a:cubicBezTo>
                    <a:lnTo>
                      <a:pt x="2756375" y="1619310"/>
                    </a:lnTo>
                    <a:lnTo>
                      <a:pt x="2747530" y="1639498"/>
                    </a:lnTo>
                    <a:cubicBezTo>
                      <a:pt x="2627749" y="1872056"/>
                      <a:pt x="2413730" y="2031700"/>
                      <a:pt x="2154645" y="2108765"/>
                    </a:cubicBezTo>
                    <a:lnTo>
                      <a:pt x="2125230" y="2115997"/>
                    </a:lnTo>
                    <a:lnTo>
                      <a:pt x="2104831" y="2159681"/>
                    </a:lnTo>
                    <a:cubicBezTo>
                      <a:pt x="2078789" y="2197281"/>
                      <a:pt x="2042814" y="2220537"/>
                      <a:pt x="2003076" y="2220537"/>
                    </a:cubicBezTo>
                    <a:cubicBezTo>
                      <a:pt x="1963339" y="2220537"/>
                      <a:pt x="1927363" y="2197281"/>
                      <a:pt x="1901322" y="2159681"/>
                    </a:cubicBezTo>
                    <a:lnTo>
                      <a:pt x="1899482" y="2155741"/>
                    </a:lnTo>
                    <a:lnTo>
                      <a:pt x="1800574" y="2161583"/>
                    </a:lnTo>
                    <a:cubicBezTo>
                      <a:pt x="1553133" y="2165445"/>
                      <a:pt x="1288064" y="2105591"/>
                      <a:pt x="1036334" y="1975935"/>
                    </a:cubicBezTo>
                    <a:cubicBezTo>
                      <a:pt x="616783" y="1759841"/>
                      <a:pt x="377011" y="1314746"/>
                      <a:pt x="295879" y="935442"/>
                    </a:cubicBezTo>
                    <a:lnTo>
                      <a:pt x="280478" y="823171"/>
                    </a:lnTo>
                    <a:lnTo>
                      <a:pt x="277854" y="825318"/>
                    </a:lnTo>
                    <a:cubicBezTo>
                      <a:pt x="252360" y="740846"/>
                      <a:pt x="212240" y="661276"/>
                      <a:pt x="159793" y="590594"/>
                    </a:cubicBezTo>
                    <a:lnTo>
                      <a:pt x="108485" y="529198"/>
                    </a:lnTo>
                    <a:lnTo>
                      <a:pt x="87879" y="512197"/>
                    </a:lnTo>
                    <a:cubicBezTo>
                      <a:pt x="33583" y="457901"/>
                      <a:pt x="0" y="382891"/>
                      <a:pt x="0" y="300038"/>
                    </a:cubicBezTo>
                    <a:cubicBezTo>
                      <a:pt x="0" y="134332"/>
                      <a:pt x="134332" y="0"/>
                      <a:pt x="30003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D1BEC65-9742-41BC-BF11-01C876AC2C19}"/>
                  </a:ext>
                </a:extLst>
              </p:cNvPr>
              <p:cNvSpPr/>
              <p:nvPr/>
            </p:nvSpPr>
            <p:spPr>
              <a:xfrm rot="17386589">
                <a:off x="5267330" y="4173032"/>
                <a:ext cx="280586" cy="1667702"/>
              </a:xfrm>
              <a:custGeom>
                <a:avLst/>
                <a:gdLst>
                  <a:gd name="connsiteX0" fmla="*/ 271981 w 280586"/>
                  <a:gd name="connsiteY0" fmla="*/ 1561857 h 1667702"/>
                  <a:gd name="connsiteX1" fmla="*/ 280586 w 280586"/>
                  <a:gd name="connsiteY1" fmla="*/ 1662343 h 1667702"/>
                  <a:gd name="connsiteX2" fmla="*/ 262481 w 280586"/>
                  <a:gd name="connsiteY2" fmla="*/ 1662403 h 1667702"/>
                  <a:gd name="connsiteX3" fmla="*/ 169822 w 280586"/>
                  <a:gd name="connsiteY3" fmla="*/ 1667702 h 1667702"/>
                  <a:gd name="connsiteX4" fmla="*/ 150448 w 280586"/>
                  <a:gd name="connsiteY4" fmla="*/ 1588068 h 1667702"/>
                  <a:gd name="connsiteX5" fmla="*/ 145805 w 280586"/>
                  <a:gd name="connsiteY5" fmla="*/ 1565064 h 1667702"/>
                  <a:gd name="connsiteX6" fmla="*/ 216194 w 280586"/>
                  <a:gd name="connsiteY6" fmla="*/ 1561323 h 1667702"/>
                  <a:gd name="connsiteX7" fmla="*/ 247334 w 280586"/>
                  <a:gd name="connsiteY7" fmla="*/ 1253611 h 1667702"/>
                  <a:gd name="connsiteX8" fmla="*/ 252373 w 280586"/>
                  <a:gd name="connsiteY8" fmla="*/ 1332850 h 1667702"/>
                  <a:gd name="connsiteX9" fmla="*/ 254209 w 280586"/>
                  <a:gd name="connsiteY9" fmla="*/ 1354294 h 1667702"/>
                  <a:gd name="connsiteX10" fmla="*/ 252537 w 280586"/>
                  <a:gd name="connsiteY10" fmla="*/ 1354299 h 1667702"/>
                  <a:gd name="connsiteX11" fmla="*/ 110358 w 280586"/>
                  <a:gd name="connsiteY11" fmla="*/ 1362430 h 1667702"/>
                  <a:gd name="connsiteX12" fmla="*/ 94178 w 280586"/>
                  <a:gd name="connsiteY12" fmla="*/ 1259339 h 1667702"/>
                  <a:gd name="connsiteX13" fmla="*/ 96877 w 280586"/>
                  <a:gd name="connsiteY13" fmla="*/ 1259031 h 1667702"/>
                  <a:gd name="connsiteX14" fmla="*/ 206250 w 280586"/>
                  <a:gd name="connsiteY14" fmla="*/ 1253218 h 1667702"/>
                  <a:gd name="connsiteX15" fmla="*/ 227832 w 280586"/>
                  <a:gd name="connsiteY15" fmla="*/ 927137 h 1667702"/>
                  <a:gd name="connsiteX16" fmla="*/ 232739 w 280586"/>
                  <a:gd name="connsiteY16" fmla="*/ 1024077 h 1667702"/>
                  <a:gd name="connsiteX17" fmla="*/ 232965 w 280586"/>
                  <a:gd name="connsiteY17" fmla="*/ 1027625 h 1667702"/>
                  <a:gd name="connsiteX18" fmla="*/ 217602 w 280586"/>
                  <a:gd name="connsiteY18" fmla="*/ 1027677 h 1667702"/>
                  <a:gd name="connsiteX19" fmla="*/ 70604 w 280586"/>
                  <a:gd name="connsiteY19" fmla="*/ 1036083 h 1667702"/>
                  <a:gd name="connsiteX20" fmla="*/ 67696 w 280586"/>
                  <a:gd name="connsiteY20" fmla="*/ 1036481 h 1667702"/>
                  <a:gd name="connsiteX21" fmla="*/ 57313 w 280586"/>
                  <a:gd name="connsiteY21" fmla="*/ 945980 h 1667702"/>
                  <a:gd name="connsiteX22" fmla="*/ 56236 w 280586"/>
                  <a:gd name="connsiteY22" fmla="*/ 933061 h 1667702"/>
                  <a:gd name="connsiteX23" fmla="*/ 61941 w 280586"/>
                  <a:gd name="connsiteY23" fmla="*/ 932410 h 1667702"/>
                  <a:gd name="connsiteX24" fmla="*/ 171314 w 280586"/>
                  <a:gd name="connsiteY24" fmla="*/ 926596 h 1667702"/>
                  <a:gd name="connsiteX25" fmla="*/ 213730 w 280586"/>
                  <a:gd name="connsiteY25" fmla="*/ 618993 h 1667702"/>
                  <a:gd name="connsiteX26" fmla="*/ 216486 w 280586"/>
                  <a:gd name="connsiteY26" fmla="*/ 703018 h 1667702"/>
                  <a:gd name="connsiteX27" fmla="*/ 217323 w 280586"/>
                  <a:gd name="connsiteY27" fmla="*/ 719540 h 1667702"/>
                  <a:gd name="connsiteX28" fmla="*/ 207658 w 280586"/>
                  <a:gd name="connsiteY28" fmla="*/ 719573 h 1667702"/>
                  <a:gd name="connsiteX29" fmla="*/ 60660 w 280586"/>
                  <a:gd name="connsiteY29" fmla="*/ 727979 h 1667702"/>
                  <a:gd name="connsiteX30" fmla="*/ 39390 w 280586"/>
                  <a:gd name="connsiteY30" fmla="*/ 730890 h 1667702"/>
                  <a:gd name="connsiteX31" fmla="*/ 30711 w 280586"/>
                  <a:gd name="connsiteY31" fmla="*/ 626734 h 1667702"/>
                  <a:gd name="connsiteX32" fmla="*/ 51996 w 280586"/>
                  <a:gd name="connsiteY32" fmla="*/ 624305 h 1667702"/>
                  <a:gd name="connsiteX33" fmla="*/ 161370 w 280586"/>
                  <a:gd name="connsiteY33" fmla="*/ 618491 h 1667702"/>
                  <a:gd name="connsiteX34" fmla="*/ 203554 w 280586"/>
                  <a:gd name="connsiteY34" fmla="*/ 308787 h 1667702"/>
                  <a:gd name="connsiteX35" fmla="*/ 206845 w 280586"/>
                  <a:gd name="connsiteY35" fmla="*/ 409090 h 1667702"/>
                  <a:gd name="connsiteX36" fmla="*/ 178560 w 280586"/>
                  <a:gd name="connsiteY36" fmla="*/ 409185 h 1667702"/>
                  <a:gd name="connsiteX37" fmla="*/ 31562 w 280586"/>
                  <a:gd name="connsiteY37" fmla="*/ 417592 h 1667702"/>
                  <a:gd name="connsiteX38" fmla="*/ 18415 w 280586"/>
                  <a:gd name="connsiteY38" fmla="*/ 419391 h 1667702"/>
                  <a:gd name="connsiteX39" fmla="*/ 12395 w 280586"/>
                  <a:gd name="connsiteY39" fmla="*/ 315117 h 1667702"/>
                  <a:gd name="connsiteX40" fmla="*/ 22898 w 280586"/>
                  <a:gd name="connsiteY40" fmla="*/ 313918 h 1667702"/>
                  <a:gd name="connsiteX41" fmla="*/ 132272 w 280586"/>
                  <a:gd name="connsiteY41" fmla="*/ 308104 h 1667702"/>
                  <a:gd name="connsiteX42" fmla="*/ 194130 w 280586"/>
                  <a:gd name="connsiteY42" fmla="*/ 688 h 1667702"/>
                  <a:gd name="connsiteX43" fmla="*/ 194462 w 280586"/>
                  <a:gd name="connsiteY43" fmla="*/ 31601 h 1667702"/>
                  <a:gd name="connsiteX44" fmla="*/ 196738 w 280586"/>
                  <a:gd name="connsiteY44" fmla="*/ 100987 h 1667702"/>
                  <a:gd name="connsiteX45" fmla="*/ 168615 w 280586"/>
                  <a:gd name="connsiteY45" fmla="*/ 101081 h 1667702"/>
                  <a:gd name="connsiteX46" fmla="*/ 21618 w 280586"/>
                  <a:gd name="connsiteY46" fmla="*/ 109488 h 1667702"/>
                  <a:gd name="connsiteX47" fmla="*/ 3700 w 280586"/>
                  <a:gd name="connsiteY47" fmla="*/ 111940 h 1667702"/>
                  <a:gd name="connsiteX48" fmla="*/ 0 w 280586"/>
                  <a:gd name="connsiteY48" fmla="*/ 7292 h 1667702"/>
                  <a:gd name="connsiteX49" fmla="*/ 12954 w 280586"/>
                  <a:gd name="connsiteY49" fmla="*/ 5814 h 1667702"/>
                  <a:gd name="connsiteX50" fmla="*/ 122328 w 280586"/>
                  <a:gd name="connsiteY50" fmla="*/ 0 h 1667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80586" h="1667702">
                    <a:moveTo>
                      <a:pt x="271981" y="1561857"/>
                    </a:moveTo>
                    <a:lnTo>
                      <a:pt x="280586" y="1662343"/>
                    </a:lnTo>
                    <a:lnTo>
                      <a:pt x="262481" y="1662403"/>
                    </a:lnTo>
                    <a:lnTo>
                      <a:pt x="169822" y="1667702"/>
                    </a:lnTo>
                    <a:lnTo>
                      <a:pt x="150448" y="1588068"/>
                    </a:lnTo>
                    <a:lnTo>
                      <a:pt x="145805" y="1565064"/>
                    </a:lnTo>
                    <a:lnTo>
                      <a:pt x="216194" y="1561323"/>
                    </a:lnTo>
                    <a:close/>
                    <a:moveTo>
                      <a:pt x="247334" y="1253611"/>
                    </a:moveTo>
                    <a:lnTo>
                      <a:pt x="252373" y="1332850"/>
                    </a:lnTo>
                    <a:lnTo>
                      <a:pt x="254209" y="1354294"/>
                    </a:lnTo>
                    <a:lnTo>
                      <a:pt x="252537" y="1354299"/>
                    </a:lnTo>
                    <a:lnTo>
                      <a:pt x="110358" y="1362430"/>
                    </a:lnTo>
                    <a:lnTo>
                      <a:pt x="94178" y="1259339"/>
                    </a:lnTo>
                    <a:lnTo>
                      <a:pt x="96877" y="1259031"/>
                    </a:lnTo>
                    <a:cubicBezTo>
                      <a:pt x="134248" y="1255909"/>
                      <a:pt x="170830" y="1253997"/>
                      <a:pt x="206250" y="1253218"/>
                    </a:cubicBezTo>
                    <a:close/>
                    <a:moveTo>
                      <a:pt x="227832" y="927137"/>
                    </a:moveTo>
                    <a:lnTo>
                      <a:pt x="232739" y="1024077"/>
                    </a:lnTo>
                    <a:lnTo>
                      <a:pt x="232965" y="1027625"/>
                    </a:lnTo>
                    <a:lnTo>
                      <a:pt x="217602" y="1027677"/>
                    </a:lnTo>
                    <a:cubicBezTo>
                      <a:pt x="169236" y="1029153"/>
                      <a:pt x="120062" y="1031951"/>
                      <a:pt x="70604" y="1036083"/>
                    </a:cubicBezTo>
                    <a:lnTo>
                      <a:pt x="67696" y="1036481"/>
                    </a:lnTo>
                    <a:lnTo>
                      <a:pt x="57313" y="945980"/>
                    </a:lnTo>
                    <a:lnTo>
                      <a:pt x="56236" y="933061"/>
                    </a:lnTo>
                    <a:lnTo>
                      <a:pt x="61941" y="932410"/>
                    </a:lnTo>
                    <a:cubicBezTo>
                      <a:pt x="99312" y="929287"/>
                      <a:pt x="135894" y="927375"/>
                      <a:pt x="171314" y="926596"/>
                    </a:cubicBezTo>
                    <a:close/>
                    <a:moveTo>
                      <a:pt x="213730" y="618993"/>
                    </a:moveTo>
                    <a:lnTo>
                      <a:pt x="216486" y="703018"/>
                    </a:lnTo>
                    <a:lnTo>
                      <a:pt x="217323" y="719540"/>
                    </a:lnTo>
                    <a:lnTo>
                      <a:pt x="207658" y="719573"/>
                    </a:lnTo>
                    <a:cubicBezTo>
                      <a:pt x="159292" y="721049"/>
                      <a:pt x="110118" y="723847"/>
                      <a:pt x="60660" y="727979"/>
                    </a:cubicBezTo>
                    <a:lnTo>
                      <a:pt x="39390" y="730890"/>
                    </a:lnTo>
                    <a:lnTo>
                      <a:pt x="30711" y="626734"/>
                    </a:lnTo>
                    <a:lnTo>
                      <a:pt x="51996" y="624305"/>
                    </a:lnTo>
                    <a:cubicBezTo>
                      <a:pt x="89368" y="621182"/>
                      <a:pt x="125949" y="619271"/>
                      <a:pt x="161370" y="618491"/>
                    </a:cubicBezTo>
                    <a:close/>
                    <a:moveTo>
                      <a:pt x="203554" y="308787"/>
                    </a:moveTo>
                    <a:lnTo>
                      <a:pt x="206845" y="409090"/>
                    </a:lnTo>
                    <a:lnTo>
                      <a:pt x="178560" y="409185"/>
                    </a:lnTo>
                    <a:cubicBezTo>
                      <a:pt x="130194" y="410661"/>
                      <a:pt x="81019" y="413459"/>
                      <a:pt x="31562" y="417592"/>
                    </a:cubicBezTo>
                    <a:lnTo>
                      <a:pt x="18415" y="419391"/>
                    </a:lnTo>
                    <a:lnTo>
                      <a:pt x="12395" y="315117"/>
                    </a:lnTo>
                    <a:lnTo>
                      <a:pt x="22898" y="313918"/>
                    </a:lnTo>
                    <a:cubicBezTo>
                      <a:pt x="60269" y="310795"/>
                      <a:pt x="96851" y="308884"/>
                      <a:pt x="132272" y="308104"/>
                    </a:cubicBezTo>
                    <a:close/>
                    <a:moveTo>
                      <a:pt x="194130" y="688"/>
                    </a:moveTo>
                    <a:lnTo>
                      <a:pt x="194462" y="31601"/>
                    </a:lnTo>
                    <a:lnTo>
                      <a:pt x="196738" y="100987"/>
                    </a:lnTo>
                    <a:lnTo>
                      <a:pt x="168615" y="101081"/>
                    </a:lnTo>
                    <a:cubicBezTo>
                      <a:pt x="120249" y="102557"/>
                      <a:pt x="71075" y="105355"/>
                      <a:pt x="21618" y="109488"/>
                    </a:cubicBezTo>
                    <a:lnTo>
                      <a:pt x="3700" y="111940"/>
                    </a:lnTo>
                    <a:lnTo>
                      <a:pt x="0" y="7292"/>
                    </a:lnTo>
                    <a:lnTo>
                      <a:pt x="12954" y="5814"/>
                    </a:lnTo>
                    <a:cubicBezTo>
                      <a:pt x="50325" y="2691"/>
                      <a:pt x="86907" y="780"/>
                      <a:pt x="12232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D517BF3-84D6-402A-A4F9-FFC1CAF3E249}"/>
                  </a:ext>
                </a:extLst>
              </p:cNvPr>
              <p:cNvSpPr/>
              <p:nvPr/>
            </p:nvSpPr>
            <p:spPr>
              <a:xfrm>
                <a:off x="1662113" y="3276599"/>
                <a:ext cx="1290670" cy="1417424"/>
              </a:xfrm>
              <a:custGeom>
                <a:avLst/>
                <a:gdLst>
                  <a:gd name="connsiteX0" fmla="*/ 300038 w 1290670"/>
                  <a:gd name="connsiteY0" fmla="*/ 0 h 1417424"/>
                  <a:gd name="connsiteX1" fmla="*/ 416826 w 1290670"/>
                  <a:gd name="connsiteY1" fmla="*/ 23579 h 1417424"/>
                  <a:gd name="connsiteX2" fmla="*/ 455369 w 1290670"/>
                  <a:gd name="connsiteY2" fmla="*/ 44499 h 1417424"/>
                  <a:gd name="connsiteX3" fmla="*/ 455770 w 1290670"/>
                  <a:gd name="connsiteY3" fmla="*/ 43005 h 1417424"/>
                  <a:gd name="connsiteX4" fmla="*/ 463565 w 1290670"/>
                  <a:gd name="connsiteY4" fmla="*/ 48947 h 1417424"/>
                  <a:gd name="connsiteX5" fmla="*/ 467792 w 1290670"/>
                  <a:gd name="connsiteY5" fmla="*/ 51242 h 1417424"/>
                  <a:gd name="connsiteX6" fmla="*/ 482590 w 1290670"/>
                  <a:gd name="connsiteY6" fmla="*/ 63452 h 1417424"/>
                  <a:gd name="connsiteX7" fmla="*/ 550782 w 1290670"/>
                  <a:gd name="connsiteY7" fmla="*/ 115437 h 1417424"/>
                  <a:gd name="connsiteX8" fmla="*/ 706793 w 1290670"/>
                  <a:gd name="connsiteY8" fmla="*/ 203081 h 1417424"/>
                  <a:gd name="connsiteX9" fmla="*/ 862152 w 1290670"/>
                  <a:gd name="connsiteY9" fmla="*/ 258855 h 1417424"/>
                  <a:gd name="connsiteX10" fmla="*/ 1043055 w 1290670"/>
                  <a:gd name="connsiteY10" fmla="*/ 298329 h 1417424"/>
                  <a:gd name="connsiteX11" fmla="*/ 1210293 w 1290670"/>
                  <a:gd name="connsiteY11" fmla="*/ 348566 h 1417424"/>
                  <a:gd name="connsiteX12" fmla="*/ 1290670 w 1290670"/>
                  <a:gd name="connsiteY12" fmla="*/ 377802 h 1417424"/>
                  <a:gd name="connsiteX13" fmla="*/ 1203704 w 1290670"/>
                  <a:gd name="connsiteY13" fmla="*/ 402269 h 1417424"/>
                  <a:gd name="connsiteX14" fmla="*/ 589069 w 1290670"/>
                  <a:gd name="connsiteY14" fmla="*/ 913763 h 1417424"/>
                  <a:gd name="connsiteX15" fmla="*/ 478315 w 1290670"/>
                  <a:gd name="connsiteY15" fmla="*/ 1363440 h 1417424"/>
                  <a:gd name="connsiteX16" fmla="*/ 480571 w 1290670"/>
                  <a:gd name="connsiteY16" fmla="*/ 1417424 h 1417424"/>
                  <a:gd name="connsiteX17" fmla="*/ 455194 w 1290670"/>
                  <a:gd name="connsiteY17" fmla="*/ 1374369 h 1417424"/>
                  <a:gd name="connsiteX18" fmla="*/ 295879 w 1290670"/>
                  <a:gd name="connsiteY18" fmla="*/ 935442 h 1417424"/>
                  <a:gd name="connsiteX19" fmla="*/ 280478 w 1290670"/>
                  <a:gd name="connsiteY19" fmla="*/ 823171 h 1417424"/>
                  <a:gd name="connsiteX20" fmla="*/ 277854 w 1290670"/>
                  <a:gd name="connsiteY20" fmla="*/ 825318 h 1417424"/>
                  <a:gd name="connsiteX21" fmla="*/ 159793 w 1290670"/>
                  <a:gd name="connsiteY21" fmla="*/ 590594 h 1417424"/>
                  <a:gd name="connsiteX22" fmla="*/ 108485 w 1290670"/>
                  <a:gd name="connsiteY22" fmla="*/ 529198 h 1417424"/>
                  <a:gd name="connsiteX23" fmla="*/ 87879 w 1290670"/>
                  <a:gd name="connsiteY23" fmla="*/ 512197 h 1417424"/>
                  <a:gd name="connsiteX24" fmla="*/ 0 w 1290670"/>
                  <a:gd name="connsiteY24" fmla="*/ 300038 h 1417424"/>
                  <a:gd name="connsiteX25" fmla="*/ 300038 w 1290670"/>
                  <a:gd name="connsiteY25" fmla="*/ 0 h 141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0670" h="1417424">
                    <a:moveTo>
                      <a:pt x="300038" y="0"/>
                    </a:moveTo>
                    <a:cubicBezTo>
                      <a:pt x="341465" y="0"/>
                      <a:pt x="380930" y="8396"/>
                      <a:pt x="416826" y="23579"/>
                    </a:cubicBezTo>
                    <a:lnTo>
                      <a:pt x="455369" y="44499"/>
                    </a:lnTo>
                    <a:lnTo>
                      <a:pt x="455770" y="43005"/>
                    </a:lnTo>
                    <a:lnTo>
                      <a:pt x="463565" y="48947"/>
                    </a:lnTo>
                    <a:lnTo>
                      <a:pt x="467792" y="51242"/>
                    </a:lnTo>
                    <a:lnTo>
                      <a:pt x="482590" y="63452"/>
                    </a:lnTo>
                    <a:lnTo>
                      <a:pt x="550782" y="115437"/>
                    </a:lnTo>
                    <a:cubicBezTo>
                      <a:pt x="600240" y="148934"/>
                      <a:pt x="652475" y="178269"/>
                      <a:pt x="706793" y="203081"/>
                    </a:cubicBezTo>
                    <a:lnTo>
                      <a:pt x="862152" y="258855"/>
                    </a:lnTo>
                    <a:lnTo>
                      <a:pt x="1043055" y="298329"/>
                    </a:lnTo>
                    <a:cubicBezTo>
                      <a:pt x="1097011" y="312711"/>
                      <a:pt x="1152890" y="329478"/>
                      <a:pt x="1210293" y="348566"/>
                    </a:cubicBezTo>
                    <a:lnTo>
                      <a:pt x="1290670" y="377802"/>
                    </a:lnTo>
                    <a:lnTo>
                      <a:pt x="1203704" y="402269"/>
                    </a:lnTo>
                    <a:cubicBezTo>
                      <a:pt x="938709" y="490809"/>
                      <a:pt x="717112" y="665165"/>
                      <a:pt x="589069" y="913763"/>
                    </a:cubicBezTo>
                    <a:cubicBezTo>
                      <a:pt x="515902" y="1055820"/>
                      <a:pt x="480209" y="1208669"/>
                      <a:pt x="478315" y="1363440"/>
                    </a:cubicBezTo>
                    <a:lnTo>
                      <a:pt x="480571" y="1417424"/>
                    </a:lnTo>
                    <a:lnTo>
                      <a:pt x="455194" y="1374369"/>
                    </a:lnTo>
                    <a:cubicBezTo>
                      <a:pt x="379037" y="1229172"/>
                      <a:pt x="326304" y="1077681"/>
                      <a:pt x="295879" y="935442"/>
                    </a:cubicBezTo>
                    <a:lnTo>
                      <a:pt x="280478" y="823171"/>
                    </a:lnTo>
                    <a:lnTo>
                      <a:pt x="277854" y="825318"/>
                    </a:lnTo>
                    <a:cubicBezTo>
                      <a:pt x="252360" y="740846"/>
                      <a:pt x="212240" y="661276"/>
                      <a:pt x="159793" y="590594"/>
                    </a:cubicBezTo>
                    <a:lnTo>
                      <a:pt x="108485" y="529198"/>
                    </a:lnTo>
                    <a:lnTo>
                      <a:pt x="87879" y="512197"/>
                    </a:lnTo>
                    <a:cubicBezTo>
                      <a:pt x="33583" y="457901"/>
                      <a:pt x="0" y="382891"/>
                      <a:pt x="0" y="300038"/>
                    </a:cubicBezTo>
                    <a:cubicBezTo>
                      <a:pt x="0" y="134332"/>
                      <a:pt x="134332" y="0"/>
                      <a:pt x="30003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941F710-25DB-42A2-91E2-C5FCC014BB9B}"/>
                  </a:ext>
                </a:extLst>
              </p:cNvPr>
              <p:cNvSpPr/>
              <p:nvPr/>
            </p:nvSpPr>
            <p:spPr>
              <a:xfrm>
                <a:off x="1662113" y="3276599"/>
                <a:ext cx="615161" cy="442453"/>
              </a:xfrm>
              <a:custGeom>
                <a:avLst/>
                <a:gdLst>
                  <a:gd name="connsiteX0" fmla="*/ 299755 w 615161"/>
                  <a:gd name="connsiteY0" fmla="*/ 0 h 442453"/>
                  <a:gd name="connsiteX1" fmla="*/ 416543 w 615161"/>
                  <a:gd name="connsiteY1" fmla="*/ 23579 h 442453"/>
                  <a:gd name="connsiteX2" fmla="*/ 455086 w 615161"/>
                  <a:gd name="connsiteY2" fmla="*/ 44499 h 442453"/>
                  <a:gd name="connsiteX3" fmla="*/ 455487 w 615161"/>
                  <a:gd name="connsiteY3" fmla="*/ 43005 h 442453"/>
                  <a:gd name="connsiteX4" fmla="*/ 463282 w 615161"/>
                  <a:gd name="connsiteY4" fmla="*/ 48947 h 442453"/>
                  <a:gd name="connsiteX5" fmla="*/ 467509 w 615161"/>
                  <a:gd name="connsiteY5" fmla="*/ 51242 h 442453"/>
                  <a:gd name="connsiteX6" fmla="*/ 482307 w 615161"/>
                  <a:gd name="connsiteY6" fmla="*/ 63452 h 442453"/>
                  <a:gd name="connsiteX7" fmla="*/ 550499 w 615161"/>
                  <a:gd name="connsiteY7" fmla="*/ 115437 h 442453"/>
                  <a:gd name="connsiteX8" fmla="*/ 615161 w 615161"/>
                  <a:gd name="connsiteY8" fmla="*/ 151763 h 442453"/>
                  <a:gd name="connsiteX9" fmla="*/ 613346 w 615161"/>
                  <a:gd name="connsiteY9" fmla="*/ 169771 h 442453"/>
                  <a:gd name="connsiteX10" fmla="*/ 278776 w 615161"/>
                  <a:gd name="connsiteY10" fmla="*/ 442453 h 442453"/>
                  <a:gd name="connsiteX11" fmla="*/ 37293 w 615161"/>
                  <a:gd name="connsiteY11" fmla="*/ 342428 h 442453"/>
                  <a:gd name="connsiteX12" fmla="*/ 0 w 615161"/>
                  <a:gd name="connsiteY12" fmla="*/ 297228 h 442453"/>
                  <a:gd name="connsiteX13" fmla="*/ 5813 w 615161"/>
                  <a:gd name="connsiteY13" fmla="*/ 239570 h 442453"/>
                  <a:gd name="connsiteX14" fmla="*/ 299755 w 615161"/>
                  <a:gd name="connsiteY14" fmla="*/ 0 h 442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5161" h="442453">
                    <a:moveTo>
                      <a:pt x="299755" y="0"/>
                    </a:moveTo>
                    <a:cubicBezTo>
                      <a:pt x="341182" y="0"/>
                      <a:pt x="380647" y="8396"/>
                      <a:pt x="416543" y="23579"/>
                    </a:cubicBezTo>
                    <a:lnTo>
                      <a:pt x="455086" y="44499"/>
                    </a:lnTo>
                    <a:lnTo>
                      <a:pt x="455487" y="43005"/>
                    </a:lnTo>
                    <a:lnTo>
                      <a:pt x="463282" y="48947"/>
                    </a:lnTo>
                    <a:lnTo>
                      <a:pt x="467509" y="51242"/>
                    </a:lnTo>
                    <a:lnTo>
                      <a:pt x="482307" y="63452"/>
                    </a:lnTo>
                    <a:lnTo>
                      <a:pt x="550499" y="115437"/>
                    </a:lnTo>
                    <a:lnTo>
                      <a:pt x="615161" y="151763"/>
                    </a:lnTo>
                    <a:lnTo>
                      <a:pt x="613346" y="169771"/>
                    </a:lnTo>
                    <a:cubicBezTo>
                      <a:pt x="581502" y="325391"/>
                      <a:pt x="443810" y="442453"/>
                      <a:pt x="278776" y="442453"/>
                    </a:cubicBezTo>
                    <a:cubicBezTo>
                      <a:pt x="184471" y="442453"/>
                      <a:pt x="99094" y="404229"/>
                      <a:pt x="37293" y="342428"/>
                    </a:cubicBezTo>
                    <a:lnTo>
                      <a:pt x="0" y="297228"/>
                    </a:lnTo>
                    <a:lnTo>
                      <a:pt x="5813" y="239570"/>
                    </a:lnTo>
                    <a:cubicBezTo>
                      <a:pt x="33790" y="102848"/>
                      <a:pt x="154762" y="0"/>
                      <a:pt x="2997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029872E-44DA-4336-AE38-989FA913E5AB}"/>
                  </a:ext>
                </a:extLst>
              </p:cNvPr>
              <p:cNvSpPr/>
              <p:nvPr/>
            </p:nvSpPr>
            <p:spPr>
              <a:xfrm>
                <a:off x="1835690" y="3390900"/>
                <a:ext cx="182880" cy="18288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E0161B5-91EA-4444-827D-120093099646}"/>
                  </a:ext>
                </a:extLst>
              </p:cNvPr>
              <p:cNvSpPr/>
              <p:nvPr/>
            </p:nvSpPr>
            <p:spPr>
              <a:xfrm>
                <a:off x="1859503" y="3414713"/>
                <a:ext cx="135254" cy="13525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AE125270-F2CA-4307-A532-0E96B8C60CF3}"/>
                  </a:ext>
                </a:extLst>
              </p:cNvPr>
              <p:cNvSpPr/>
              <p:nvPr/>
            </p:nvSpPr>
            <p:spPr>
              <a:xfrm>
                <a:off x="1892364" y="3438048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C89CB7F-511F-44E8-8EBD-254B5D04E777}"/>
                  </a:ext>
                </a:extLst>
              </p:cNvPr>
              <p:cNvSpPr/>
              <p:nvPr/>
            </p:nvSpPr>
            <p:spPr>
              <a:xfrm rot="5400000">
                <a:off x="1512852" y="3434311"/>
                <a:ext cx="169237" cy="265016"/>
              </a:xfrm>
              <a:custGeom>
                <a:avLst/>
                <a:gdLst>
                  <a:gd name="connsiteX0" fmla="*/ 0 w 169237"/>
                  <a:gd name="connsiteY0" fmla="*/ 44646 h 265016"/>
                  <a:gd name="connsiteX1" fmla="*/ 45559 w 169237"/>
                  <a:gd name="connsiteY1" fmla="*/ 7055 h 265016"/>
                  <a:gd name="connsiteX2" fmla="*/ 59487 w 169237"/>
                  <a:gd name="connsiteY2" fmla="*/ 0 h 265016"/>
                  <a:gd name="connsiteX3" fmla="*/ 82598 w 169237"/>
                  <a:gd name="connsiteY3" fmla="*/ 21717 h 265016"/>
                  <a:gd name="connsiteX4" fmla="*/ 141446 w 169237"/>
                  <a:gd name="connsiteY4" fmla="*/ 56636 h 265016"/>
                  <a:gd name="connsiteX5" fmla="*/ 146829 w 169237"/>
                  <a:gd name="connsiteY5" fmla="*/ 145061 h 265016"/>
                  <a:gd name="connsiteX6" fmla="*/ 169237 w 169237"/>
                  <a:gd name="connsiteY6" fmla="*/ 265015 h 265016"/>
                  <a:gd name="connsiteX7" fmla="*/ 169237 w 169237"/>
                  <a:gd name="connsiteY7" fmla="*/ 265016 h 265016"/>
                  <a:gd name="connsiteX8" fmla="*/ 10356 w 169237"/>
                  <a:gd name="connsiteY8" fmla="*/ 116822 h 265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237" h="265016">
                    <a:moveTo>
                      <a:pt x="0" y="44646"/>
                    </a:moveTo>
                    <a:lnTo>
                      <a:pt x="45559" y="7055"/>
                    </a:lnTo>
                    <a:lnTo>
                      <a:pt x="59487" y="0"/>
                    </a:lnTo>
                    <a:lnTo>
                      <a:pt x="82598" y="21717"/>
                    </a:lnTo>
                    <a:lnTo>
                      <a:pt x="141446" y="56636"/>
                    </a:lnTo>
                    <a:lnTo>
                      <a:pt x="146829" y="145061"/>
                    </a:lnTo>
                    <a:cubicBezTo>
                      <a:pt x="151809" y="185653"/>
                      <a:pt x="159278" y="225789"/>
                      <a:pt x="169237" y="265015"/>
                    </a:cubicBezTo>
                    <a:lnTo>
                      <a:pt x="169237" y="265016"/>
                    </a:lnTo>
                    <a:cubicBezTo>
                      <a:pt x="97813" y="265016"/>
                      <a:pt x="36532" y="203909"/>
                      <a:pt x="10356" y="11682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E37C31A-E0B4-4F8E-A8DC-A84D193ACC84}"/>
                  </a:ext>
                </a:extLst>
              </p:cNvPr>
              <p:cNvSpPr/>
              <p:nvPr/>
            </p:nvSpPr>
            <p:spPr>
              <a:xfrm rot="12664706">
                <a:off x="2595349" y="3905854"/>
                <a:ext cx="1180617" cy="953427"/>
              </a:xfrm>
              <a:custGeom>
                <a:avLst/>
                <a:gdLst>
                  <a:gd name="connsiteX0" fmla="*/ 420572 w 1534666"/>
                  <a:gd name="connsiteY0" fmla="*/ 261922 h 927942"/>
                  <a:gd name="connsiteX1" fmla="*/ 290495 w 1534666"/>
                  <a:gd name="connsiteY1" fmla="*/ 146939 h 927942"/>
                  <a:gd name="connsiteX2" fmla="*/ 420572 w 1534666"/>
                  <a:gd name="connsiteY2" fmla="*/ 31956 h 927942"/>
                  <a:gd name="connsiteX3" fmla="*/ 420572 w 1534666"/>
                  <a:gd name="connsiteY3" fmla="*/ 261921 h 927942"/>
                  <a:gd name="connsiteX4" fmla="*/ 154963 w 1534666"/>
                  <a:gd name="connsiteY4" fmla="*/ 441083 h 927942"/>
                  <a:gd name="connsiteX5" fmla="*/ 24886 w 1534666"/>
                  <a:gd name="connsiteY5" fmla="*/ 326100 h 927942"/>
                  <a:gd name="connsiteX6" fmla="*/ 154963 w 1534666"/>
                  <a:gd name="connsiteY6" fmla="*/ 211117 h 927942"/>
                  <a:gd name="connsiteX7" fmla="*/ 154963 w 1534666"/>
                  <a:gd name="connsiteY7" fmla="*/ 441082 h 927942"/>
                  <a:gd name="connsiteX8" fmla="*/ 879529 w 1534666"/>
                  <a:gd name="connsiteY8" fmla="*/ 229966 h 927942"/>
                  <a:gd name="connsiteX9" fmla="*/ 749453 w 1534666"/>
                  <a:gd name="connsiteY9" fmla="*/ 114983 h 927942"/>
                  <a:gd name="connsiteX10" fmla="*/ 879529 w 1534666"/>
                  <a:gd name="connsiteY10" fmla="*/ 0 h 927942"/>
                  <a:gd name="connsiteX11" fmla="*/ 879530 w 1534666"/>
                  <a:gd name="connsiteY11" fmla="*/ 229966 h 927942"/>
                  <a:gd name="connsiteX12" fmla="*/ 642267 w 1534666"/>
                  <a:gd name="connsiteY12" fmla="*/ 425405 h 927942"/>
                  <a:gd name="connsiteX13" fmla="*/ 512190 w 1534666"/>
                  <a:gd name="connsiteY13" fmla="*/ 310422 h 927942"/>
                  <a:gd name="connsiteX14" fmla="*/ 642267 w 1534666"/>
                  <a:gd name="connsiteY14" fmla="*/ 195439 h 927942"/>
                  <a:gd name="connsiteX15" fmla="*/ 642267 w 1534666"/>
                  <a:gd name="connsiteY15" fmla="*/ 425404 h 927942"/>
                  <a:gd name="connsiteX16" fmla="*/ 389934 w 1534666"/>
                  <a:gd name="connsiteY16" fmla="*/ 584907 h 927942"/>
                  <a:gd name="connsiteX17" fmla="*/ 259857 w 1534666"/>
                  <a:gd name="connsiteY17" fmla="*/ 469924 h 927942"/>
                  <a:gd name="connsiteX18" fmla="*/ 389934 w 1534666"/>
                  <a:gd name="connsiteY18" fmla="*/ 354941 h 927942"/>
                  <a:gd name="connsiteX19" fmla="*/ 389934 w 1534666"/>
                  <a:gd name="connsiteY19" fmla="*/ 584906 h 927942"/>
                  <a:gd name="connsiteX20" fmla="*/ 130077 w 1534666"/>
                  <a:gd name="connsiteY20" fmla="*/ 793430 h 927942"/>
                  <a:gd name="connsiteX21" fmla="*/ 0 w 1534666"/>
                  <a:gd name="connsiteY21" fmla="*/ 678447 h 927942"/>
                  <a:gd name="connsiteX22" fmla="*/ 130077 w 1534666"/>
                  <a:gd name="connsiteY22" fmla="*/ 563464 h 927942"/>
                  <a:gd name="connsiteX23" fmla="*/ 130077 w 1534666"/>
                  <a:gd name="connsiteY23" fmla="*/ 793429 h 927942"/>
                  <a:gd name="connsiteX24" fmla="*/ 1101224 w 1534666"/>
                  <a:gd name="connsiteY24" fmla="*/ 393449 h 927942"/>
                  <a:gd name="connsiteX25" fmla="*/ 971147 w 1534666"/>
                  <a:gd name="connsiteY25" fmla="*/ 278466 h 927942"/>
                  <a:gd name="connsiteX26" fmla="*/ 1101224 w 1534666"/>
                  <a:gd name="connsiteY26" fmla="*/ 163483 h 927942"/>
                  <a:gd name="connsiteX27" fmla="*/ 1101224 w 1534666"/>
                  <a:gd name="connsiteY27" fmla="*/ 393449 h 927942"/>
                  <a:gd name="connsiteX28" fmla="*/ 848891 w 1534666"/>
                  <a:gd name="connsiteY28" fmla="*/ 552951 h 927942"/>
                  <a:gd name="connsiteX29" fmla="*/ 718814 w 1534666"/>
                  <a:gd name="connsiteY29" fmla="*/ 437968 h 927942"/>
                  <a:gd name="connsiteX30" fmla="*/ 848891 w 1534666"/>
                  <a:gd name="connsiteY30" fmla="*/ 322985 h 927942"/>
                  <a:gd name="connsiteX31" fmla="*/ 848891 w 1534666"/>
                  <a:gd name="connsiteY31" fmla="*/ 552950 h 927942"/>
                  <a:gd name="connsiteX32" fmla="*/ 1350876 w 1534666"/>
                  <a:gd name="connsiteY32" fmla="*/ 254099 h 927942"/>
                  <a:gd name="connsiteX33" fmla="*/ 1220799 w 1534666"/>
                  <a:gd name="connsiteY33" fmla="*/ 139116 h 927942"/>
                  <a:gd name="connsiteX34" fmla="*/ 1350876 w 1534666"/>
                  <a:gd name="connsiteY34" fmla="*/ 24133 h 927942"/>
                  <a:gd name="connsiteX35" fmla="*/ 1350876 w 1534666"/>
                  <a:gd name="connsiteY35" fmla="*/ 254099 h 927942"/>
                  <a:gd name="connsiteX36" fmla="*/ 617381 w 1534666"/>
                  <a:gd name="connsiteY36" fmla="*/ 777752 h 927942"/>
                  <a:gd name="connsiteX37" fmla="*/ 487304 w 1534666"/>
                  <a:gd name="connsiteY37" fmla="*/ 662769 h 927942"/>
                  <a:gd name="connsiteX38" fmla="*/ 617381 w 1534666"/>
                  <a:gd name="connsiteY38" fmla="*/ 547786 h 927942"/>
                  <a:gd name="connsiteX39" fmla="*/ 617381 w 1534666"/>
                  <a:gd name="connsiteY39" fmla="*/ 777751 h 927942"/>
                  <a:gd name="connsiteX40" fmla="*/ 392798 w 1534666"/>
                  <a:gd name="connsiteY40" fmla="*/ 927942 h 927942"/>
                  <a:gd name="connsiteX41" fmla="*/ 262721 w 1534666"/>
                  <a:gd name="connsiteY41" fmla="*/ 812959 h 927942"/>
                  <a:gd name="connsiteX42" fmla="*/ 392797 w 1534666"/>
                  <a:gd name="connsiteY42" fmla="*/ 697976 h 927942"/>
                  <a:gd name="connsiteX43" fmla="*/ 392797 w 1534666"/>
                  <a:gd name="connsiteY43" fmla="*/ 927941 h 927942"/>
                  <a:gd name="connsiteX44" fmla="*/ 1534666 w 1534666"/>
                  <a:gd name="connsiteY44" fmla="*/ 399115 h 927942"/>
                  <a:gd name="connsiteX45" fmla="*/ 1404589 w 1534666"/>
                  <a:gd name="connsiteY45" fmla="*/ 284132 h 927942"/>
                  <a:gd name="connsiteX46" fmla="*/ 1534666 w 1534666"/>
                  <a:gd name="connsiteY46" fmla="*/ 169149 h 927942"/>
                  <a:gd name="connsiteX47" fmla="*/ 1534666 w 1534666"/>
                  <a:gd name="connsiteY47" fmla="*/ 399114 h 927942"/>
                  <a:gd name="connsiteX48" fmla="*/ 1320477 w 1534666"/>
                  <a:gd name="connsiteY48" fmla="*/ 572699 h 927942"/>
                  <a:gd name="connsiteX49" fmla="*/ 1190400 w 1534666"/>
                  <a:gd name="connsiteY49" fmla="*/ 457716 h 927942"/>
                  <a:gd name="connsiteX50" fmla="*/ 1320477 w 1534666"/>
                  <a:gd name="connsiteY50" fmla="*/ 342733 h 927942"/>
                  <a:gd name="connsiteX51" fmla="*/ 1320477 w 1534666"/>
                  <a:gd name="connsiteY51" fmla="*/ 572698 h 927942"/>
                  <a:gd name="connsiteX52" fmla="*/ 1076338 w 1534666"/>
                  <a:gd name="connsiteY52" fmla="*/ 745796 h 927942"/>
                  <a:gd name="connsiteX53" fmla="*/ 946261 w 1534666"/>
                  <a:gd name="connsiteY53" fmla="*/ 630813 h 927942"/>
                  <a:gd name="connsiteX54" fmla="*/ 1076338 w 1534666"/>
                  <a:gd name="connsiteY54" fmla="*/ 515830 h 927942"/>
                  <a:gd name="connsiteX55" fmla="*/ 1076338 w 1534666"/>
                  <a:gd name="connsiteY55" fmla="*/ 745795 h 927942"/>
                  <a:gd name="connsiteX56" fmla="*/ 851755 w 1534666"/>
                  <a:gd name="connsiteY56" fmla="*/ 895987 h 927942"/>
                  <a:gd name="connsiteX57" fmla="*/ 721678 w 1534666"/>
                  <a:gd name="connsiteY57" fmla="*/ 781004 h 927942"/>
                  <a:gd name="connsiteX58" fmla="*/ 851755 w 1534666"/>
                  <a:gd name="connsiteY58" fmla="*/ 666021 h 927942"/>
                  <a:gd name="connsiteX59" fmla="*/ 851755 w 1534666"/>
                  <a:gd name="connsiteY59" fmla="*/ 895986 h 927942"/>
                  <a:gd name="connsiteX60" fmla="*/ 1508102 w 1534666"/>
                  <a:gd name="connsiteY60" fmla="*/ 730229 h 927942"/>
                  <a:gd name="connsiteX61" fmla="*/ 1378025 w 1534666"/>
                  <a:gd name="connsiteY61" fmla="*/ 615246 h 927942"/>
                  <a:gd name="connsiteX62" fmla="*/ 1508102 w 1534666"/>
                  <a:gd name="connsiteY62" fmla="*/ 500263 h 927942"/>
                  <a:gd name="connsiteX63" fmla="*/ 1508102 w 1534666"/>
                  <a:gd name="connsiteY63" fmla="*/ 730228 h 927942"/>
                  <a:gd name="connsiteX64" fmla="*/ 1292238 w 1534666"/>
                  <a:gd name="connsiteY64" fmla="*/ 882581 h 927942"/>
                  <a:gd name="connsiteX65" fmla="*/ 1162161 w 1534666"/>
                  <a:gd name="connsiteY65" fmla="*/ 767598 h 927942"/>
                  <a:gd name="connsiteX66" fmla="*/ 1292238 w 1534666"/>
                  <a:gd name="connsiteY66" fmla="*/ 652615 h 927942"/>
                  <a:gd name="connsiteX67" fmla="*/ 1292238 w 1534666"/>
                  <a:gd name="connsiteY67" fmla="*/ 882580 h 92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534666" h="927942">
                    <a:moveTo>
                      <a:pt x="420572" y="261922"/>
                    </a:moveTo>
                    <a:cubicBezTo>
                      <a:pt x="348732" y="261922"/>
                      <a:pt x="290495" y="210442"/>
                      <a:pt x="290495" y="146939"/>
                    </a:cubicBezTo>
                    <a:cubicBezTo>
                      <a:pt x="290495" y="83436"/>
                      <a:pt x="348732" y="31956"/>
                      <a:pt x="420572" y="31956"/>
                    </a:cubicBezTo>
                    <a:cubicBezTo>
                      <a:pt x="357953" y="98619"/>
                      <a:pt x="357953" y="195258"/>
                      <a:pt x="420572" y="261921"/>
                    </a:cubicBezTo>
                    <a:close/>
                    <a:moveTo>
                      <a:pt x="154963" y="441083"/>
                    </a:moveTo>
                    <a:cubicBezTo>
                      <a:pt x="83123" y="441083"/>
                      <a:pt x="24886" y="389603"/>
                      <a:pt x="24886" y="326100"/>
                    </a:cubicBezTo>
                    <a:cubicBezTo>
                      <a:pt x="24886" y="262597"/>
                      <a:pt x="83123" y="211117"/>
                      <a:pt x="154963" y="211117"/>
                    </a:cubicBezTo>
                    <a:cubicBezTo>
                      <a:pt x="92344" y="277780"/>
                      <a:pt x="92344" y="374419"/>
                      <a:pt x="154963" y="441082"/>
                    </a:cubicBezTo>
                    <a:close/>
                    <a:moveTo>
                      <a:pt x="879529" y="229966"/>
                    </a:moveTo>
                    <a:cubicBezTo>
                      <a:pt x="807689" y="229966"/>
                      <a:pt x="749453" y="178487"/>
                      <a:pt x="749453" y="114983"/>
                    </a:cubicBezTo>
                    <a:cubicBezTo>
                      <a:pt x="749452" y="51480"/>
                      <a:pt x="807689" y="0"/>
                      <a:pt x="879529" y="0"/>
                    </a:cubicBezTo>
                    <a:cubicBezTo>
                      <a:pt x="816911" y="66664"/>
                      <a:pt x="816911" y="163302"/>
                      <a:pt x="879530" y="229966"/>
                    </a:cubicBezTo>
                    <a:close/>
                    <a:moveTo>
                      <a:pt x="642267" y="425405"/>
                    </a:moveTo>
                    <a:cubicBezTo>
                      <a:pt x="570427" y="425405"/>
                      <a:pt x="512190" y="373925"/>
                      <a:pt x="512190" y="310422"/>
                    </a:cubicBezTo>
                    <a:cubicBezTo>
                      <a:pt x="512190" y="246919"/>
                      <a:pt x="570427" y="195439"/>
                      <a:pt x="642267" y="195439"/>
                    </a:cubicBezTo>
                    <a:cubicBezTo>
                      <a:pt x="579648" y="262102"/>
                      <a:pt x="579648" y="358741"/>
                      <a:pt x="642267" y="425404"/>
                    </a:cubicBezTo>
                    <a:close/>
                    <a:moveTo>
                      <a:pt x="389934" y="584907"/>
                    </a:moveTo>
                    <a:cubicBezTo>
                      <a:pt x="318094" y="584907"/>
                      <a:pt x="259857" y="533427"/>
                      <a:pt x="259857" y="469924"/>
                    </a:cubicBezTo>
                    <a:cubicBezTo>
                      <a:pt x="259857" y="406421"/>
                      <a:pt x="318094" y="354941"/>
                      <a:pt x="389934" y="354941"/>
                    </a:cubicBezTo>
                    <a:cubicBezTo>
                      <a:pt x="327315" y="421604"/>
                      <a:pt x="327315" y="518243"/>
                      <a:pt x="389934" y="584906"/>
                    </a:cubicBezTo>
                    <a:close/>
                    <a:moveTo>
                      <a:pt x="130077" y="793430"/>
                    </a:moveTo>
                    <a:cubicBezTo>
                      <a:pt x="58237" y="793430"/>
                      <a:pt x="0" y="741950"/>
                      <a:pt x="0" y="678447"/>
                    </a:cubicBezTo>
                    <a:cubicBezTo>
                      <a:pt x="0" y="614944"/>
                      <a:pt x="58237" y="563464"/>
                      <a:pt x="130077" y="563464"/>
                    </a:cubicBezTo>
                    <a:cubicBezTo>
                      <a:pt x="67458" y="630127"/>
                      <a:pt x="67458" y="726766"/>
                      <a:pt x="130077" y="793429"/>
                    </a:cubicBezTo>
                    <a:close/>
                    <a:moveTo>
                      <a:pt x="1101224" y="393449"/>
                    </a:moveTo>
                    <a:cubicBezTo>
                      <a:pt x="1029384" y="393449"/>
                      <a:pt x="971147" y="341970"/>
                      <a:pt x="971147" y="278466"/>
                    </a:cubicBezTo>
                    <a:cubicBezTo>
                      <a:pt x="971147" y="214963"/>
                      <a:pt x="1029384" y="163483"/>
                      <a:pt x="1101224" y="163483"/>
                    </a:cubicBezTo>
                    <a:cubicBezTo>
                      <a:pt x="1038605" y="230147"/>
                      <a:pt x="1038605" y="326785"/>
                      <a:pt x="1101224" y="393449"/>
                    </a:cubicBezTo>
                    <a:close/>
                    <a:moveTo>
                      <a:pt x="848891" y="552951"/>
                    </a:moveTo>
                    <a:cubicBezTo>
                      <a:pt x="777051" y="552951"/>
                      <a:pt x="718814" y="501471"/>
                      <a:pt x="718814" y="437968"/>
                    </a:cubicBezTo>
                    <a:cubicBezTo>
                      <a:pt x="718814" y="374465"/>
                      <a:pt x="777051" y="322985"/>
                      <a:pt x="848891" y="322985"/>
                    </a:cubicBezTo>
                    <a:cubicBezTo>
                      <a:pt x="786272" y="389648"/>
                      <a:pt x="786272" y="486287"/>
                      <a:pt x="848891" y="552950"/>
                    </a:cubicBezTo>
                    <a:close/>
                    <a:moveTo>
                      <a:pt x="1350876" y="254099"/>
                    </a:moveTo>
                    <a:cubicBezTo>
                      <a:pt x="1279036" y="254099"/>
                      <a:pt x="1220799" y="202620"/>
                      <a:pt x="1220799" y="139116"/>
                    </a:cubicBezTo>
                    <a:cubicBezTo>
                      <a:pt x="1220799" y="75613"/>
                      <a:pt x="1279036" y="24133"/>
                      <a:pt x="1350876" y="24133"/>
                    </a:cubicBezTo>
                    <a:cubicBezTo>
                      <a:pt x="1288257" y="90797"/>
                      <a:pt x="1288257" y="187435"/>
                      <a:pt x="1350876" y="254099"/>
                    </a:cubicBezTo>
                    <a:close/>
                    <a:moveTo>
                      <a:pt x="617381" y="777752"/>
                    </a:moveTo>
                    <a:cubicBezTo>
                      <a:pt x="545541" y="777752"/>
                      <a:pt x="487304" y="726272"/>
                      <a:pt x="487304" y="662769"/>
                    </a:cubicBezTo>
                    <a:cubicBezTo>
                      <a:pt x="487304" y="599266"/>
                      <a:pt x="545541" y="547786"/>
                      <a:pt x="617381" y="547786"/>
                    </a:cubicBezTo>
                    <a:cubicBezTo>
                      <a:pt x="554762" y="614449"/>
                      <a:pt x="554762" y="711088"/>
                      <a:pt x="617381" y="777751"/>
                    </a:cubicBezTo>
                    <a:close/>
                    <a:moveTo>
                      <a:pt x="392798" y="927942"/>
                    </a:moveTo>
                    <a:cubicBezTo>
                      <a:pt x="320957" y="927942"/>
                      <a:pt x="262721" y="876462"/>
                      <a:pt x="262721" y="812959"/>
                    </a:cubicBezTo>
                    <a:cubicBezTo>
                      <a:pt x="262720" y="749456"/>
                      <a:pt x="320957" y="697976"/>
                      <a:pt x="392797" y="697976"/>
                    </a:cubicBezTo>
                    <a:cubicBezTo>
                      <a:pt x="330179" y="764639"/>
                      <a:pt x="330179" y="861278"/>
                      <a:pt x="392797" y="927941"/>
                    </a:cubicBezTo>
                    <a:close/>
                    <a:moveTo>
                      <a:pt x="1534666" y="399115"/>
                    </a:moveTo>
                    <a:cubicBezTo>
                      <a:pt x="1462826" y="399115"/>
                      <a:pt x="1404589" y="347635"/>
                      <a:pt x="1404589" y="284132"/>
                    </a:cubicBezTo>
                    <a:cubicBezTo>
                      <a:pt x="1404589" y="220629"/>
                      <a:pt x="1462826" y="169149"/>
                      <a:pt x="1534666" y="169149"/>
                    </a:cubicBezTo>
                    <a:cubicBezTo>
                      <a:pt x="1472047" y="235812"/>
                      <a:pt x="1472047" y="332451"/>
                      <a:pt x="1534666" y="399114"/>
                    </a:cubicBezTo>
                    <a:close/>
                    <a:moveTo>
                      <a:pt x="1320477" y="572699"/>
                    </a:moveTo>
                    <a:cubicBezTo>
                      <a:pt x="1248637" y="572699"/>
                      <a:pt x="1190400" y="521219"/>
                      <a:pt x="1190400" y="457716"/>
                    </a:cubicBezTo>
                    <a:cubicBezTo>
                      <a:pt x="1190400" y="394213"/>
                      <a:pt x="1248637" y="342733"/>
                      <a:pt x="1320477" y="342733"/>
                    </a:cubicBezTo>
                    <a:cubicBezTo>
                      <a:pt x="1257858" y="409396"/>
                      <a:pt x="1257858" y="506035"/>
                      <a:pt x="1320477" y="572698"/>
                    </a:cubicBezTo>
                    <a:close/>
                    <a:moveTo>
                      <a:pt x="1076338" y="745796"/>
                    </a:moveTo>
                    <a:cubicBezTo>
                      <a:pt x="1004498" y="745796"/>
                      <a:pt x="946261" y="694316"/>
                      <a:pt x="946261" y="630813"/>
                    </a:cubicBezTo>
                    <a:cubicBezTo>
                      <a:pt x="946261" y="567310"/>
                      <a:pt x="1004498" y="515830"/>
                      <a:pt x="1076338" y="515830"/>
                    </a:cubicBezTo>
                    <a:cubicBezTo>
                      <a:pt x="1013719" y="582493"/>
                      <a:pt x="1013719" y="679132"/>
                      <a:pt x="1076338" y="745795"/>
                    </a:cubicBezTo>
                    <a:close/>
                    <a:moveTo>
                      <a:pt x="851755" y="895987"/>
                    </a:moveTo>
                    <a:cubicBezTo>
                      <a:pt x="779915" y="895987"/>
                      <a:pt x="721678" y="844507"/>
                      <a:pt x="721678" y="781004"/>
                    </a:cubicBezTo>
                    <a:cubicBezTo>
                      <a:pt x="721678" y="717501"/>
                      <a:pt x="779915" y="666021"/>
                      <a:pt x="851755" y="666021"/>
                    </a:cubicBezTo>
                    <a:cubicBezTo>
                      <a:pt x="789136" y="732684"/>
                      <a:pt x="789136" y="829323"/>
                      <a:pt x="851755" y="895986"/>
                    </a:cubicBezTo>
                    <a:close/>
                    <a:moveTo>
                      <a:pt x="1508102" y="730229"/>
                    </a:moveTo>
                    <a:cubicBezTo>
                      <a:pt x="1436262" y="730229"/>
                      <a:pt x="1378025" y="678749"/>
                      <a:pt x="1378025" y="615246"/>
                    </a:cubicBezTo>
                    <a:cubicBezTo>
                      <a:pt x="1378025" y="551743"/>
                      <a:pt x="1436262" y="500263"/>
                      <a:pt x="1508102" y="500263"/>
                    </a:cubicBezTo>
                    <a:cubicBezTo>
                      <a:pt x="1445483" y="566926"/>
                      <a:pt x="1445483" y="663565"/>
                      <a:pt x="1508102" y="730228"/>
                    </a:cubicBezTo>
                    <a:close/>
                    <a:moveTo>
                      <a:pt x="1292238" y="882581"/>
                    </a:moveTo>
                    <a:cubicBezTo>
                      <a:pt x="1220398" y="882581"/>
                      <a:pt x="1162161" y="831101"/>
                      <a:pt x="1162161" y="767598"/>
                    </a:cubicBezTo>
                    <a:cubicBezTo>
                      <a:pt x="1162161" y="704095"/>
                      <a:pt x="1220398" y="652615"/>
                      <a:pt x="1292238" y="652615"/>
                    </a:cubicBezTo>
                    <a:cubicBezTo>
                      <a:pt x="1229619" y="719278"/>
                      <a:pt x="1229619" y="815917"/>
                      <a:pt x="1292238" y="8825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0086419-5F98-46F6-A667-75E1AA2B7244}"/>
                </a:ext>
              </a:extLst>
            </p:cNvPr>
            <p:cNvSpPr/>
            <p:nvPr/>
          </p:nvSpPr>
          <p:spPr>
            <a:xfrm>
              <a:off x="7807750" y="4667748"/>
              <a:ext cx="357964" cy="524228"/>
            </a:xfrm>
            <a:custGeom>
              <a:avLst/>
              <a:gdLst>
                <a:gd name="connsiteX0" fmla="*/ 0 w 357964"/>
                <a:gd name="connsiteY0" fmla="*/ 0 h 524228"/>
                <a:gd name="connsiteX1" fmla="*/ 69622 w 357964"/>
                <a:gd name="connsiteY1" fmla="*/ 41812 h 524228"/>
                <a:gd name="connsiteX2" fmla="*/ 349434 w 357964"/>
                <a:gd name="connsiteY2" fmla="*/ 416688 h 524228"/>
                <a:gd name="connsiteX3" fmla="*/ 342480 w 357964"/>
                <a:gd name="connsiteY3" fmla="*/ 426217 h 524228"/>
                <a:gd name="connsiteX4" fmla="*/ 338026 w 357964"/>
                <a:gd name="connsiteY4" fmla="*/ 436380 h 524228"/>
                <a:gd name="connsiteX5" fmla="*/ 284288 w 357964"/>
                <a:gd name="connsiteY5" fmla="*/ 517234 h 524228"/>
                <a:gd name="connsiteX6" fmla="*/ 277024 w 357964"/>
                <a:gd name="connsiteY6" fmla="*/ 524228 h 524228"/>
                <a:gd name="connsiteX7" fmla="*/ 253565 w 357964"/>
                <a:gd name="connsiteY7" fmla="*/ 504869 h 524228"/>
                <a:gd name="connsiteX8" fmla="*/ 22390 w 357964"/>
                <a:gd name="connsiteY8" fmla="*/ 81915 h 524228"/>
                <a:gd name="connsiteX9" fmla="*/ 14636 w 357964"/>
                <a:gd name="connsiteY9" fmla="*/ 25391 h 524228"/>
                <a:gd name="connsiteX10" fmla="*/ 13315 w 357964"/>
                <a:gd name="connsiteY10" fmla="*/ 26472 h 524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964" h="524228">
                  <a:moveTo>
                    <a:pt x="0" y="0"/>
                  </a:moveTo>
                  <a:lnTo>
                    <a:pt x="69622" y="41812"/>
                  </a:lnTo>
                  <a:cubicBezTo>
                    <a:pt x="273781" y="184984"/>
                    <a:pt x="391661" y="334703"/>
                    <a:pt x="349434" y="416688"/>
                  </a:cubicBezTo>
                  <a:lnTo>
                    <a:pt x="342480" y="426217"/>
                  </a:lnTo>
                  <a:lnTo>
                    <a:pt x="338026" y="436380"/>
                  </a:lnTo>
                  <a:cubicBezTo>
                    <a:pt x="322950" y="465651"/>
                    <a:pt x="304908" y="492628"/>
                    <a:pt x="284288" y="517234"/>
                  </a:cubicBezTo>
                  <a:lnTo>
                    <a:pt x="277024" y="524228"/>
                  </a:lnTo>
                  <a:lnTo>
                    <a:pt x="253565" y="504869"/>
                  </a:lnTo>
                  <a:cubicBezTo>
                    <a:pt x="128587" y="386994"/>
                    <a:pt x="53025" y="225139"/>
                    <a:pt x="22390" y="81915"/>
                  </a:cubicBezTo>
                  <a:lnTo>
                    <a:pt x="14636" y="25391"/>
                  </a:lnTo>
                  <a:lnTo>
                    <a:pt x="13315" y="2647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4BBB193-127A-4DC8-ADDF-94879EE832AC}"/>
              </a:ext>
            </a:extLst>
          </p:cNvPr>
          <p:cNvGrpSpPr/>
          <p:nvPr/>
        </p:nvGrpSpPr>
        <p:grpSpPr>
          <a:xfrm>
            <a:off x="4029137" y="3893087"/>
            <a:ext cx="1899510" cy="2465370"/>
            <a:chOff x="3871708" y="1021790"/>
            <a:chExt cx="2258462" cy="2931253"/>
          </a:xfrm>
        </p:grpSpPr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9C2B1C6F-161F-4832-A0E0-FFD5FB992718}"/>
                </a:ext>
              </a:extLst>
            </p:cNvPr>
            <p:cNvSpPr/>
            <p:nvPr/>
          </p:nvSpPr>
          <p:spPr>
            <a:xfrm>
              <a:off x="3871708" y="3310604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A0BA0A5-A506-4E48-8540-F16CC7350B89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453768"/>
              <a:chOff x="1105797" y="3181392"/>
              <a:chExt cx="1201466" cy="3396352"/>
            </a:xfrm>
          </p:grpSpPr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177B3F0D-E00F-4C03-B21D-409AE32A3525}"/>
                  </a:ext>
                </a:extLst>
              </p:cNvPr>
              <p:cNvSpPr/>
              <p:nvPr/>
            </p:nvSpPr>
            <p:spPr>
              <a:xfrm>
                <a:off x="1584809" y="4674180"/>
                <a:ext cx="243442" cy="190356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F22E5336-B92D-4F7B-AAF5-C16646E11425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A6567C7-5DEC-447C-8EC8-D018F7FC23D5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97332D9-AFEB-4D1E-A015-06DA78305681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EBED7C5-40EC-404E-AA2D-B3130D1284D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5188DD5-32DF-41CF-B1B6-23B08B30F98D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A04236AB-EDDC-4465-B4AF-F2EE167D2F85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6E3DE49E-0053-485E-8421-56010EBA4D20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270D725-D265-4B59-B8A8-77A80DE384E0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FBCA42E-3E23-4A74-8EF1-0927AE5D76B2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A63C3330-0BBA-41F1-B28F-19A3A61D6757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14FC227-D760-4BC0-A060-35ABA9DE29A0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604000C-7389-42E6-B997-ECE5683E7F0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D066737-3F69-44A5-865C-56E9B30BB103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F8FBAF3-2B08-4E36-B150-4A5A7D6CFAE7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85139180-A7B7-47C6-8A85-2ABF36BE21CD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E733EBCB-A828-4421-8367-BD200A18AFC2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F88EADBF-5F48-4BED-990F-CB593C885E58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C3E5984-1E1B-4FFA-AC22-B651BB0E83EB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453768"/>
              <a:chOff x="1105797" y="3181392"/>
              <a:chExt cx="1201466" cy="3396352"/>
            </a:xfrm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32490AAE-A814-413E-90A0-BE1B09B4EBE4}"/>
                  </a:ext>
                </a:extLst>
              </p:cNvPr>
              <p:cNvSpPr/>
              <p:nvPr/>
            </p:nvSpPr>
            <p:spPr>
              <a:xfrm>
                <a:off x="1584809" y="4674180"/>
                <a:ext cx="243442" cy="190356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90BD9AE-C67E-4A28-9676-75880DB860DB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92C30B7-AA9A-4041-AE4F-F9BCD7ABEE1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051F0DF-A586-43FE-A02C-8DC2477F5327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AD09BB0-DA5D-491D-9B3E-98FAC524859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1799632-4617-4CA3-94D2-315A9EC69D5C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65266EF1-C833-4B1C-BFCB-94A6134D2985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F2B8277F-D624-453A-86FD-EA9F798723C7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32018E7-A1DE-46E4-8DC0-2F95BBE8A53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713975B-866C-476A-9820-D8571335C229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A0B7A3FD-D93D-4FCC-9882-47D3BD63A479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AA00BE6-EC52-4E70-96A3-FE9E047352FA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8C320F20-9F09-4B14-92F9-A5995CA4F6D8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841C38E-1295-49C9-BB5D-B8B94501275E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0BD4C79-8F17-4425-A579-AE439E48A442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993823A-DD56-4D7B-9441-FEB9EA2C0B09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44EDA62-488B-41E9-AABC-CD853BD96391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7B0AD06-8D4F-4BEC-8A17-42C49094E7FE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C4E9C20-F2FB-44F1-89F7-EAC8AF52B532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753339"/>
              <a:chOff x="1105797" y="3181392"/>
              <a:chExt cx="1201466" cy="3336352"/>
            </a:xfrm>
          </p:grpSpPr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C97DA6E7-8EEA-4D69-A686-810C0A24282F}"/>
                  </a:ext>
                </a:extLst>
              </p:cNvPr>
              <p:cNvSpPr/>
              <p:nvPr/>
            </p:nvSpPr>
            <p:spPr>
              <a:xfrm>
                <a:off x="1584810" y="4614181"/>
                <a:ext cx="24344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7DA59E5-84FF-42C3-9290-6A5AF1F1A94D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2CB96735-FCA7-440D-8356-C93ED87D6F44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A8A8C65-2134-4A75-964C-DAB7D9821395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2EF67447-520B-4CA5-9B62-7D6931CC1971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D0E6EBF-A116-4CE9-BCE2-C89C606CCAAD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32B88B4-34EA-4BF1-9EEB-7EF4AEC70FB3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88742EA-2FFA-46B2-997E-0B66139E268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B7058F30-6775-4BB9-A07F-8C94F847E2F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5597325-3231-4285-86AE-255869CF7FAD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DC69ED2-5108-40EA-9530-92747926AFEC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D450A89-BB70-4AFF-BD39-FB174BCA68D6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E12C87C-D382-473F-AFCF-7B959DBB76D2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6811B70-BF5D-42A7-8691-AFAC42B9D807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F42396A-7F45-41DE-89F2-99EB44E98DFE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A96DD73-381B-4FF6-A145-BB45E9960573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FAF26BE-290E-47CB-8C39-033EF7E8AA30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CA48A73-E14B-4E45-B682-F8962A097E8D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42E695F5-5F4E-4855-A05D-DE2F6C121CB1}"/>
              </a:ext>
            </a:extLst>
          </p:cNvPr>
          <p:cNvGrpSpPr/>
          <p:nvPr/>
        </p:nvGrpSpPr>
        <p:grpSpPr>
          <a:xfrm>
            <a:off x="879355" y="1119902"/>
            <a:ext cx="2303792" cy="2157442"/>
            <a:chOff x="2113931" y="1396622"/>
            <a:chExt cx="3294856" cy="3085548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C4AC747-9049-4CEB-BD4A-2FE4481AD509}"/>
                </a:ext>
              </a:extLst>
            </p:cNvPr>
            <p:cNvGrpSpPr/>
            <p:nvPr/>
          </p:nvGrpSpPr>
          <p:grpSpPr>
            <a:xfrm rot="20296783" flipH="1">
              <a:off x="2113931" y="1630036"/>
              <a:ext cx="1752322" cy="2501312"/>
              <a:chOff x="2749278" y="1396622"/>
              <a:chExt cx="2108472" cy="300969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D2250DE-474F-4EA1-9626-1FCB8D87FA99}"/>
                  </a:ext>
                </a:extLst>
              </p:cNvPr>
              <p:cNvGrpSpPr/>
              <p:nvPr/>
            </p:nvGrpSpPr>
            <p:grpSpPr>
              <a:xfrm>
                <a:off x="2749278" y="1396622"/>
                <a:ext cx="2108472" cy="3009690"/>
                <a:chOff x="2749278" y="1396622"/>
                <a:chExt cx="2108472" cy="3009690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AF3D342-36F4-4807-B30D-C1710EA3FCE7}"/>
                    </a:ext>
                  </a:extLst>
                </p:cNvPr>
                <p:cNvSpPr/>
                <p:nvPr/>
              </p:nvSpPr>
              <p:spPr>
                <a:xfrm>
                  <a:off x="3714750" y="2216150"/>
                  <a:ext cx="136402" cy="2190162"/>
                </a:xfrm>
                <a:custGeom>
                  <a:avLst/>
                  <a:gdLst>
                    <a:gd name="connsiteX0" fmla="*/ 68236 w 183374"/>
                    <a:gd name="connsiteY0" fmla="*/ 0 h 1473200"/>
                    <a:gd name="connsiteX1" fmla="*/ 183374 w 183374"/>
                    <a:gd name="connsiteY1" fmla="*/ 0 h 1473200"/>
                    <a:gd name="connsiteX2" fmla="*/ 164532 w 183374"/>
                    <a:gd name="connsiteY2" fmla="*/ 131416 h 1473200"/>
                    <a:gd name="connsiteX3" fmla="*/ 130175 w 183374"/>
                    <a:gd name="connsiteY3" fmla="*/ 794694 h 1473200"/>
                    <a:gd name="connsiteX4" fmla="*/ 164532 w 183374"/>
                    <a:gd name="connsiteY4" fmla="*/ 1457973 h 1473200"/>
                    <a:gd name="connsiteX5" fmla="*/ 166716 w 183374"/>
                    <a:gd name="connsiteY5" fmla="*/ 1473200 h 1473200"/>
                    <a:gd name="connsiteX6" fmla="*/ 47201 w 183374"/>
                    <a:gd name="connsiteY6" fmla="*/ 1473200 h 1473200"/>
                    <a:gd name="connsiteX7" fmla="*/ 44464 w 183374"/>
                    <a:gd name="connsiteY7" fmla="*/ 1458081 h 1473200"/>
                    <a:gd name="connsiteX8" fmla="*/ 0 w 183374"/>
                    <a:gd name="connsiteY8" fmla="*/ 794693 h 1473200"/>
                    <a:gd name="connsiteX9" fmla="*/ 44464 w 183374"/>
                    <a:gd name="connsiteY9" fmla="*/ 131306 h 147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3374" h="1473200">
                      <a:moveTo>
                        <a:pt x="68236" y="0"/>
                      </a:moveTo>
                      <a:lnTo>
                        <a:pt x="183374" y="0"/>
                      </a:lnTo>
                      <a:lnTo>
                        <a:pt x="164532" y="131416"/>
                      </a:lnTo>
                      <a:cubicBezTo>
                        <a:pt x="142232" y="334677"/>
                        <a:pt x="130175" y="561280"/>
                        <a:pt x="130175" y="794694"/>
                      </a:cubicBezTo>
                      <a:cubicBezTo>
                        <a:pt x="130175" y="1028108"/>
                        <a:pt x="142232" y="1254711"/>
                        <a:pt x="164532" y="1457973"/>
                      </a:cubicBezTo>
                      <a:lnTo>
                        <a:pt x="166716" y="1473200"/>
                      </a:lnTo>
                      <a:lnTo>
                        <a:pt x="47201" y="1473200"/>
                      </a:lnTo>
                      <a:lnTo>
                        <a:pt x="44464" y="1458081"/>
                      </a:lnTo>
                      <a:cubicBezTo>
                        <a:pt x="16392" y="1268713"/>
                        <a:pt x="0" y="1040427"/>
                        <a:pt x="0" y="794693"/>
                      </a:cubicBezTo>
                      <a:cubicBezTo>
                        <a:pt x="0" y="548959"/>
                        <a:pt x="16392" y="320673"/>
                        <a:pt x="44464" y="131306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9EB9AE4-382F-4569-9026-434D6648AAD4}"/>
                    </a:ext>
                  </a:extLst>
                </p:cNvPr>
                <p:cNvGrpSpPr/>
                <p:nvPr/>
              </p:nvGrpSpPr>
              <p:grpSpPr>
                <a:xfrm>
                  <a:off x="3384276" y="1396622"/>
                  <a:ext cx="838474" cy="743670"/>
                  <a:chOff x="3314563" y="1271886"/>
                  <a:chExt cx="977900" cy="943099"/>
                </a:xfrm>
                <a:solidFill>
                  <a:srgbClr val="FFC000"/>
                </a:solidFill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DFA3EF65-2753-4EE4-83BF-D9E5E19A39ED}"/>
                      </a:ext>
                    </a:extLst>
                  </p:cNvPr>
                  <p:cNvSpPr/>
                  <p:nvPr/>
                </p:nvSpPr>
                <p:spPr>
                  <a:xfrm>
                    <a:off x="3314563" y="1271886"/>
                    <a:ext cx="977900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2DF5736F-47F6-466A-9208-659A6D28E623}"/>
                      </a:ext>
                    </a:extLst>
                  </p:cNvPr>
                  <p:cNvSpPr/>
                  <p:nvPr/>
                </p:nvSpPr>
                <p:spPr>
                  <a:xfrm>
                    <a:off x="3479526" y="1296122"/>
                    <a:ext cx="647974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C056CF76-2A5D-4F8F-AB54-9EE62C9BA3A7}"/>
                    </a:ext>
                  </a:extLst>
                </p:cNvPr>
                <p:cNvSpPr/>
                <p:nvPr/>
              </p:nvSpPr>
              <p:spPr>
                <a:xfrm>
                  <a:off x="3409648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E6443AB3-9DE3-474D-A232-6ED3661B51AE}"/>
                    </a:ext>
                  </a:extLst>
                </p:cNvPr>
                <p:cNvSpPr/>
                <p:nvPr/>
              </p:nvSpPr>
              <p:spPr>
                <a:xfrm flipH="1">
                  <a:off x="3962152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1E59FDE2-14CB-456C-B69A-45B570E47919}"/>
                    </a:ext>
                  </a:extLst>
                </p:cNvPr>
                <p:cNvSpPr/>
                <p:nvPr/>
              </p:nvSpPr>
              <p:spPr>
                <a:xfrm rot="5400000">
                  <a:off x="3148624" y="1524038"/>
                  <a:ext cx="1309779" cy="2108472"/>
                </a:xfrm>
                <a:custGeom>
                  <a:avLst/>
                  <a:gdLst>
                    <a:gd name="connsiteX0" fmla="*/ 120 w 1309779"/>
                    <a:gd name="connsiteY0" fmla="*/ 1587618 h 2225852"/>
                    <a:gd name="connsiteX1" fmla="*/ 54476 w 1309779"/>
                    <a:gd name="connsiteY1" fmla="*/ 1345264 h 2225852"/>
                    <a:gd name="connsiteX2" fmla="*/ 221333 w 1309779"/>
                    <a:gd name="connsiteY2" fmla="*/ 1122787 h 2225852"/>
                    <a:gd name="connsiteX3" fmla="*/ 228317 w 1309779"/>
                    <a:gd name="connsiteY3" fmla="*/ 1117702 h 2225852"/>
                    <a:gd name="connsiteX4" fmla="*/ 227724 w 1309779"/>
                    <a:gd name="connsiteY4" fmla="*/ 1107718 h 2225852"/>
                    <a:gd name="connsiteX5" fmla="*/ 221333 w 1309779"/>
                    <a:gd name="connsiteY5" fmla="*/ 1103065 h 2225852"/>
                    <a:gd name="connsiteX6" fmla="*/ 54476 w 1309779"/>
                    <a:gd name="connsiteY6" fmla="*/ 880588 h 2225852"/>
                    <a:gd name="connsiteX7" fmla="*/ 120 w 1309779"/>
                    <a:gd name="connsiteY7" fmla="*/ 638233 h 2225852"/>
                    <a:gd name="connsiteX8" fmla="*/ 370672 w 1309779"/>
                    <a:gd name="connsiteY8" fmla="*/ 54477 h 2225852"/>
                    <a:gd name="connsiteX9" fmla="*/ 1196782 w 1309779"/>
                    <a:gd name="connsiteY9" fmla="*/ 370672 h 2225852"/>
                    <a:gd name="connsiteX10" fmla="*/ 1214221 w 1309779"/>
                    <a:gd name="connsiteY10" fmla="*/ 423406 h 2225852"/>
                    <a:gd name="connsiteX11" fmla="*/ 1182728 w 1309779"/>
                    <a:gd name="connsiteY11" fmla="*/ 368305 h 2225852"/>
                    <a:gd name="connsiteX12" fmla="*/ 467895 w 1309779"/>
                    <a:gd name="connsiteY12" fmla="*/ 171018 h 2225852"/>
                    <a:gd name="connsiteX13" fmla="*/ 175154 w 1309779"/>
                    <a:gd name="connsiteY13" fmla="*/ 948413 h 2225852"/>
                    <a:gd name="connsiteX14" fmla="*/ 227221 w 1309779"/>
                    <a:gd name="connsiteY14" fmla="*/ 1039509 h 2225852"/>
                    <a:gd name="connsiteX15" fmla="*/ 226688 w 1309779"/>
                    <a:gd name="connsiteY15" fmla="*/ 1035743 h 2225852"/>
                    <a:gd name="connsiteX16" fmla="*/ 660076 w 1309779"/>
                    <a:gd name="connsiteY16" fmla="*/ 401015 h 2225852"/>
                    <a:gd name="connsiteX17" fmla="*/ 1269632 w 1309779"/>
                    <a:gd name="connsiteY17" fmla="*/ 666065 h 2225852"/>
                    <a:gd name="connsiteX18" fmla="*/ 1309779 w 1309779"/>
                    <a:gd name="connsiteY18" fmla="*/ 739623 h 2225852"/>
                    <a:gd name="connsiteX19" fmla="*/ 1293275 w 1309779"/>
                    <a:gd name="connsiteY19" fmla="*/ 720426 h 2225852"/>
                    <a:gd name="connsiteX20" fmla="*/ 737131 w 1309779"/>
                    <a:gd name="connsiteY20" fmla="*/ 562876 h 2225852"/>
                    <a:gd name="connsiteX21" fmla="*/ 358673 w 1309779"/>
                    <a:gd name="connsiteY21" fmla="*/ 844488 h 2225852"/>
                    <a:gd name="connsiteX22" fmla="*/ 343041 w 1309779"/>
                    <a:gd name="connsiteY22" fmla="*/ 875491 h 2225852"/>
                    <a:gd name="connsiteX23" fmla="*/ 337337 w 1309779"/>
                    <a:gd name="connsiteY23" fmla="*/ 881588 h 2225852"/>
                    <a:gd name="connsiteX24" fmla="*/ 323159 w 1309779"/>
                    <a:gd name="connsiteY24" fmla="*/ 914926 h 2225852"/>
                    <a:gd name="connsiteX25" fmla="*/ 322523 w 1309779"/>
                    <a:gd name="connsiteY25" fmla="*/ 916187 h 2225852"/>
                    <a:gd name="connsiteX26" fmla="*/ 322030 w 1309779"/>
                    <a:gd name="connsiteY26" fmla="*/ 917579 h 2225852"/>
                    <a:gd name="connsiteX27" fmla="*/ 293110 w 1309779"/>
                    <a:gd name="connsiteY27" fmla="*/ 985580 h 2225852"/>
                    <a:gd name="connsiteX28" fmla="*/ 281084 w 1309779"/>
                    <a:gd name="connsiteY28" fmla="*/ 1046992 h 2225852"/>
                    <a:gd name="connsiteX29" fmla="*/ 279685 w 1309779"/>
                    <a:gd name="connsiteY29" fmla="*/ 1069005 h 2225852"/>
                    <a:gd name="connsiteX30" fmla="*/ 276931 w 1309779"/>
                    <a:gd name="connsiteY30" fmla="*/ 1082311 h 2225852"/>
                    <a:gd name="connsiteX31" fmla="*/ 278931 w 1309779"/>
                    <a:gd name="connsiteY31" fmla="*/ 1080855 h 2225852"/>
                    <a:gd name="connsiteX32" fmla="*/ 276892 w 1309779"/>
                    <a:gd name="connsiteY32" fmla="*/ 1112927 h 2225852"/>
                    <a:gd name="connsiteX33" fmla="*/ 278931 w 1309779"/>
                    <a:gd name="connsiteY33" fmla="*/ 1144998 h 2225852"/>
                    <a:gd name="connsiteX34" fmla="*/ 276930 w 1309779"/>
                    <a:gd name="connsiteY34" fmla="*/ 1143541 h 2225852"/>
                    <a:gd name="connsiteX35" fmla="*/ 279685 w 1309779"/>
                    <a:gd name="connsiteY35" fmla="*/ 1156854 h 2225852"/>
                    <a:gd name="connsiteX36" fmla="*/ 281084 w 1309779"/>
                    <a:gd name="connsiteY36" fmla="*/ 1178861 h 2225852"/>
                    <a:gd name="connsiteX37" fmla="*/ 293109 w 1309779"/>
                    <a:gd name="connsiteY37" fmla="*/ 1240273 h 2225852"/>
                    <a:gd name="connsiteX38" fmla="*/ 322028 w 1309779"/>
                    <a:gd name="connsiteY38" fmla="*/ 1308269 h 2225852"/>
                    <a:gd name="connsiteX39" fmla="*/ 322522 w 1309779"/>
                    <a:gd name="connsiteY39" fmla="*/ 1309664 h 2225852"/>
                    <a:gd name="connsiteX40" fmla="*/ 323159 w 1309779"/>
                    <a:gd name="connsiteY40" fmla="*/ 1310927 h 2225852"/>
                    <a:gd name="connsiteX41" fmla="*/ 337337 w 1309779"/>
                    <a:gd name="connsiteY41" fmla="*/ 1344265 h 2225852"/>
                    <a:gd name="connsiteX42" fmla="*/ 343041 w 1309779"/>
                    <a:gd name="connsiteY42" fmla="*/ 1350362 h 2225852"/>
                    <a:gd name="connsiteX43" fmla="*/ 358672 w 1309779"/>
                    <a:gd name="connsiteY43" fmla="*/ 1381364 h 2225852"/>
                    <a:gd name="connsiteX44" fmla="*/ 737130 w 1309779"/>
                    <a:gd name="connsiteY44" fmla="*/ 1662975 h 2225852"/>
                    <a:gd name="connsiteX45" fmla="*/ 1293274 w 1309779"/>
                    <a:gd name="connsiteY45" fmla="*/ 1505425 h 2225852"/>
                    <a:gd name="connsiteX46" fmla="*/ 1309778 w 1309779"/>
                    <a:gd name="connsiteY46" fmla="*/ 1486228 h 2225852"/>
                    <a:gd name="connsiteX47" fmla="*/ 1269631 w 1309779"/>
                    <a:gd name="connsiteY47" fmla="*/ 1559786 h 2225852"/>
                    <a:gd name="connsiteX48" fmla="*/ 660075 w 1309779"/>
                    <a:gd name="connsiteY48" fmla="*/ 1824836 h 2225852"/>
                    <a:gd name="connsiteX49" fmla="*/ 226687 w 1309779"/>
                    <a:gd name="connsiteY49" fmla="*/ 1190108 h 2225852"/>
                    <a:gd name="connsiteX50" fmla="*/ 227219 w 1309779"/>
                    <a:gd name="connsiteY50" fmla="*/ 1186346 h 2225852"/>
                    <a:gd name="connsiteX51" fmla="*/ 175154 w 1309779"/>
                    <a:gd name="connsiteY51" fmla="*/ 1277440 h 2225852"/>
                    <a:gd name="connsiteX52" fmla="*/ 467895 w 1309779"/>
                    <a:gd name="connsiteY52" fmla="*/ 2054834 h 2225852"/>
                    <a:gd name="connsiteX53" fmla="*/ 1182727 w 1309779"/>
                    <a:gd name="connsiteY53" fmla="*/ 1857547 h 2225852"/>
                    <a:gd name="connsiteX54" fmla="*/ 1214221 w 1309779"/>
                    <a:gd name="connsiteY54" fmla="*/ 1802446 h 2225852"/>
                    <a:gd name="connsiteX55" fmla="*/ 1196782 w 1309779"/>
                    <a:gd name="connsiteY55" fmla="*/ 1855179 h 2225852"/>
                    <a:gd name="connsiteX56" fmla="*/ 370672 w 1309779"/>
                    <a:gd name="connsiteY56" fmla="*/ 2171375 h 2225852"/>
                    <a:gd name="connsiteX57" fmla="*/ 120 w 1309779"/>
                    <a:gd name="connsiteY57" fmla="*/ 1587618 h 2225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09779" h="2225852">
                      <a:moveTo>
                        <a:pt x="120" y="1587618"/>
                      </a:moveTo>
                      <a:cubicBezTo>
                        <a:pt x="1720" y="1506385"/>
                        <a:pt x="19274" y="1424124"/>
                        <a:pt x="54476" y="1345264"/>
                      </a:cubicBezTo>
                      <a:cubicBezTo>
                        <a:pt x="94079" y="1256547"/>
                        <a:pt x="151800" y="1181583"/>
                        <a:pt x="221333" y="1122787"/>
                      </a:cubicBezTo>
                      <a:lnTo>
                        <a:pt x="228317" y="1117702"/>
                      </a:lnTo>
                      <a:lnTo>
                        <a:pt x="227724" y="1107718"/>
                      </a:lnTo>
                      <a:lnTo>
                        <a:pt x="221333" y="1103065"/>
                      </a:lnTo>
                      <a:cubicBezTo>
                        <a:pt x="151800" y="1044269"/>
                        <a:pt x="94079" y="969305"/>
                        <a:pt x="54476" y="880588"/>
                      </a:cubicBezTo>
                      <a:cubicBezTo>
                        <a:pt x="19274" y="801728"/>
                        <a:pt x="1720" y="719467"/>
                        <a:pt x="120" y="638233"/>
                      </a:cubicBezTo>
                      <a:cubicBezTo>
                        <a:pt x="-4683" y="394533"/>
                        <a:pt x="134093" y="160084"/>
                        <a:pt x="370672" y="54477"/>
                      </a:cubicBezTo>
                      <a:cubicBezTo>
                        <a:pt x="686111" y="-86332"/>
                        <a:pt x="1055973" y="55234"/>
                        <a:pt x="1196782" y="370672"/>
                      </a:cubicBezTo>
                      <a:lnTo>
                        <a:pt x="1214221" y="423406"/>
                      </a:lnTo>
                      <a:lnTo>
                        <a:pt x="1182728" y="368305"/>
                      </a:lnTo>
                      <a:cubicBezTo>
                        <a:pt x="1023292" y="144777"/>
                        <a:pt x="725691" y="55940"/>
                        <a:pt x="467895" y="171018"/>
                      </a:cubicBezTo>
                      <a:cubicBezTo>
                        <a:pt x="173272" y="302536"/>
                        <a:pt x="42207" y="650586"/>
                        <a:pt x="175154" y="948413"/>
                      </a:cubicBezTo>
                      <a:lnTo>
                        <a:pt x="227221" y="1039509"/>
                      </a:lnTo>
                      <a:lnTo>
                        <a:pt x="226688" y="1035743"/>
                      </a:lnTo>
                      <a:cubicBezTo>
                        <a:pt x="211630" y="734974"/>
                        <a:pt x="387889" y="464780"/>
                        <a:pt x="660076" y="401015"/>
                      </a:cubicBezTo>
                      <a:cubicBezTo>
                        <a:pt x="893379" y="346360"/>
                        <a:pt x="1130900" y="458889"/>
                        <a:pt x="1269632" y="666065"/>
                      </a:cubicBezTo>
                      <a:lnTo>
                        <a:pt x="1309779" y="739623"/>
                      </a:lnTo>
                      <a:lnTo>
                        <a:pt x="1293275" y="720426"/>
                      </a:lnTo>
                      <a:cubicBezTo>
                        <a:pt x="1148035" y="580791"/>
                        <a:pt x="942028" y="514875"/>
                        <a:pt x="737131" y="562876"/>
                      </a:cubicBezTo>
                      <a:cubicBezTo>
                        <a:pt x="572412" y="601464"/>
                        <a:pt x="439752" y="706332"/>
                        <a:pt x="358673" y="844488"/>
                      </a:cubicBezTo>
                      <a:lnTo>
                        <a:pt x="343041" y="875491"/>
                      </a:lnTo>
                      <a:lnTo>
                        <a:pt x="337337" y="881588"/>
                      </a:lnTo>
                      <a:lnTo>
                        <a:pt x="323159" y="914926"/>
                      </a:lnTo>
                      <a:lnTo>
                        <a:pt x="322523" y="916187"/>
                      </a:lnTo>
                      <a:lnTo>
                        <a:pt x="322030" y="917579"/>
                      </a:lnTo>
                      <a:lnTo>
                        <a:pt x="293110" y="985580"/>
                      </a:lnTo>
                      <a:cubicBezTo>
                        <a:pt x="287888" y="1005151"/>
                        <a:pt x="283834" y="1025694"/>
                        <a:pt x="281084" y="1046992"/>
                      </a:cubicBezTo>
                      <a:lnTo>
                        <a:pt x="279685" y="1069005"/>
                      </a:lnTo>
                      <a:lnTo>
                        <a:pt x="276931" y="1082311"/>
                      </a:lnTo>
                      <a:lnTo>
                        <a:pt x="278931" y="1080855"/>
                      </a:lnTo>
                      <a:lnTo>
                        <a:pt x="276892" y="1112927"/>
                      </a:lnTo>
                      <a:lnTo>
                        <a:pt x="278931" y="1144998"/>
                      </a:lnTo>
                      <a:lnTo>
                        <a:pt x="276930" y="1143541"/>
                      </a:lnTo>
                      <a:lnTo>
                        <a:pt x="279685" y="1156854"/>
                      </a:lnTo>
                      <a:lnTo>
                        <a:pt x="281084" y="1178861"/>
                      </a:lnTo>
                      <a:cubicBezTo>
                        <a:pt x="283833" y="1200159"/>
                        <a:pt x="287888" y="1220702"/>
                        <a:pt x="293109" y="1240273"/>
                      </a:cubicBezTo>
                      <a:lnTo>
                        <a:pt x="322028" y="1308269"/>
                      </a:lnTo>
                      <a:lnTo>
                        <a:pt x="322522" y="1309664"/>
                      </a:lnTo>
                      <a:lnTo>
                        <a:pt x="323159" y="1310927"/>
                      </a:lnTo>
                      <a:lnTo>
                        <a:pt x="337337" y="1344265"/>
                      </a:lnTo>
                      <a:lnTo>
                        <a:pt x="343041" y="1350362"/>
                      </a:lnTo>
                      <a:lnTo>
                        <a:pt x="358672" y="1381364"/>
                      </a:lnTo>
                      <a:cubicBezTo>
                        <a:pt x="439750" y="1519520"/>
                        <a:pt x="572411" y="1624387"/>
                        <a:pt x="737130" y="1662975"/>
                      </a:cubicBezTo>
                      <a:cubicBezTo>
                        <a:pt x="942027" y="1710976"/>
                        <a:pt x="1148034" y="1645060"/>
                        <a:pt x="1293274" y="1505425"/>
                      </a:cubicBezTo>
                      <a:lnTo>
                        <a:pt x="1309778" y="1486228"/>
                      </a:lnTo>
                      <a:lnTo>
                        <a:pt x="1269631" y="1559786"/>
                      </a:lnTo>
                      <a:cubicBezTo>
                        <a:pt x="1130899" y="1766962"/>
                        <a:pt x="893378" y="1879491"/>
                        <a:pt x="660075" y="1824836"/>
                      </a:cubicBezTo>
                      <a:cubicBezTo>
                        <a:pt x="387888" y="1761071"/>
                        <a:pt x="211629" y="1490877"/>
                        <a:pt x="226687" y="1190108"/>
                      </a:cubicBezTo>
                      <a:lnTo>
                        <a:pt x="227219" y="1186346"/>
                      </a:lnTo>
                      <a:lnTo>
                        <a:pt x="175154" y="1277440"/>
                      </a:lnTo>
                      <a:cubicBezTo>
                        <a:pt x="42207" y="1575265"/>
                        <a:pt x="173272" y="1923316"/>
                        <a:pt x="467895" y="2054834"/>
                      </a:cubicBezTo>
                      <a:cubicBezTo>
                        <a:pt x="725691" y="2169912"/>
                        <a:pt x="1023291" y="2081075"/>
                        <a:pt x="1182727" y="1857547"/>
                      </a:cubicBezTo>
                      <a:lnTo>
                        <a:pt x="1214221" y="1802446"/>
                      </a:lnTo>
                      <a:lnTo>
                        <a:pt x="1196782" y="1855179"/>
                      </a:lnTo>
                      <a:cubicBezTo>
                        <a:pt x="1055973" y="2170618"/>
                        <a:pt x="686110" y="2312184"/>
                        <a:pt x="370672" y="2171375"/>
                      </a:cubicBezTo>
                      <a:cubicBezTo>
                        <a:pt x="134093" y="2065768"/>
                        <a:pt x="-4683" y="1831318"/>
                        <a:pt x="120" y="15876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E295142F-B010-4D5F-ACB2-9F277FE5F32E}"/>
                    </a:ext>
                  </a:extLst>
                </p:cNvPr>
                <p:cNvSpPr/>
                <p:nvPr/>
              </p:nvSpPr>
              <p:spPr>
                <a:xfrm rot="5400000">
                  <a:off x="2753091" y="2287390"/>
                  <a:ext cx="1083985" cy="710616"/>
                </a:xfrm>
                <a:custGeom>
                  <a:avLst/>
                  <a:gdLst>
                    <a:gd name="connsiteX0" fmla="*/ 894 w 1083985"/>
                    <a:gd name="connsiteY0" fmla="*/ 1979 h 824916"/>
                    <a:gd name="connsiteX1" fmla="*/ 1115 w 1083985"/>
                    <a:gd name="connsiteY1" fmla="*/ 0 h 824916"/>
                    <a:gd name="connsiteX2" fmla="*/ 4029 w 1083985"/>
                    <a:gd name="connsiteY2" fmla="*/ 116510 h 824916"/>
                    <a:gd name="connsiteX3" fmla="*/ 434282 w 1083985"/>
                    <a:gd name="connsiteY3" fmla="*/ 707809 h 824916"/>
                    <a:gd name="connsiteX4" fmla="*/ 987384 w 1083985"/>
                    <a:gd name="connsiteY4" fmla="*/ 491103 h 824916"/>
                    <a:gd name="connsiteX5" fmla="*/ 999756 w 1083985"/>
                    <a:gd name="connsiteY5" fmla="*/ 473012 h 824916"/>
                    <a:gd name="connsiteX6" fmla="*/ 1010288 w 1083985"/>
                    <a:gd name="connsiteY6" fmla="*/ 464101 h 824916"/>
                    <a:gd name="connsiteX7" fmla="*/ 1067481 w 1083985"/>
                    <a:gd name="connsiteY7" fmla="*/ 402134 h 824916"/>
                    <a:gd name="connsiteX8" fmla="*/ 1083985 w 1083985"/>
                    <a:gd name="connsiteY8" fmla="*/ 377772 h 824916"/>
                    <a:gd name="connsiteX9" fmla="*/ 1043838 w 1083985"/>
                    <a:gd name="connsiteY9" fmla="*/ 471121 h 824916"/>
                    <a:gd name="connsiteX10" fmla="*/ 434282 w 1083985"/>
                    <a:gd name="connsiteY10" fmla="*/ 807485 h 824916"/>
                    <a:gd name="connsiteX11" fmla="*/ 894 w 1083985"/>
                    <a:gd name="connsiteY11" fmla="*/ 1979 h 82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5" h="824916">
                      <a:moveTo>
                        <a:pt x="894" y="1979"/>
                      </a:moveTo>
                      <a:lnTo>
                        <a:pt x="1115" y="0"/>
                      </a:lnTo>
                      <a:lnTo>
                        <a:pt x="4029" y="116510"/>
                      </a:lnTo>
                      <a:cubicBezTo>
                        <a:pt x="31400" y="403378"/>
                        <a:pt x="196118" y="644815"/>
                        <a:pt x="434282" y="707809"/>
                      </a:cubicBezTo>
                      <a:cubicBezTo>
                        <a:pt x="638422" y="761804"/>
                        <a:pt x="845792" y="671280"/>
                        <a:pt x="987384" y="491103"/>
                      </a:cubicBezTo>
                      <a:lnTo>
                        <a:pt x="999756" y="473012"/>
                      </a:lnTo>
                      <a:lnTo>
                        <a:pt x="1010288" y="464101"/>
                      </a:lnTo>
                      <a:cubicBezTo>
                        <a:pt x="1030222" y="444974"/>
                        <a:pt x="1049326" y="424285"/>
                        <a:pt x="1067481" y="402134"/>
                      </a:cubicBezTo>
                      <a:lnTo>
                        <a:pt x="1083985" y="377772"/>
                      </a:lnTo>
                      <a:lnTo>
                        <a:pt x="1043838" y="471121"/>
                      </a:lnTo>
                      <a:cubicBezTo>
                        <a:pt x="905106" y="734040"/>
                        <a:pt x="667585" y="876846"/>
                        <a:pt x="434282" y="807485"/>
                      </a:cubicBezTo>
                      <a:cubicBezTo>
                        <a:pt x="162095" y="726564"/>
                        <a:pt x="-14164" y="383672"/>
                        <a:pt x="894" y="19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5C322EA-7F51-44E1-8610-7766C8F9E35D}"/>
                    </a:ext>
                  </a:extLst>
                </p:cNvPr>
                <p:cNvSpPr/>
                <p:nvPr/>
              </p:nvSpPr>
              <p:spPr>
                <a:xfrm rot="5400000">
                  <a:off x="3769948" y="2287388"/>
                  <a:ext cx="1083986" cy="710618"/>
                </a:xfrm>
                <a:custGeom>
                  <a:avLst/>
                  <a:gdLst>
                    <a:gd name="connsiteX0" fmla="*/ 895 w 1083986"/>
                    <a:gd name="connsiteY0" fmla="*/ 822939 h 824918"/>
                    <a:gd name="connsiteX1" fmla="*/ 434283 w 1083986"/>
                    <a:gd name="connsiteY1" fmla="*/ 17431 h 824918"/>
                    <a:gd name="connsiteX2" fmla="*/ 1043839 w 1083986"/>
                    <a:gd name="connsiteY2" fmla="*/ 353795 h 824918"/>
                    <a:gd name="connsiteX3" fmla="*/ 1083986 w 1083986"/>
                    <a:gd name="connsiteY3" fmla="*/ 447145 h 824918"/>
                    <a:gd name="connsiteX4" fmla="*/ 1067482 w 1083986"/>
                    <a:gd name="connsiteY4" fmla="*/ 422783 h 824918"/>
                    <a:gd name="connsiteX5" fmla="*/ 1010289 w 1083986"/>
                    <a:gd name="connsiteY5" fmla="*/ 360816 h 824918"/>
                    <a:gd name="connsiteX6" fmla="*/ 999759 w 1083986"/>
                    <a:gd name="connsiteY6" fmla="*/ 351907 h 824918"/>
                    <a:gd name="connsiteX7" fmla="*/ 987385 w 1083986"/>
                    <a:gd name="connsiteY7" fmla="*/ 333813 h 824918"/>
                    <a:gd name="connsiteX8" fmla="*/ 434283 w 1083986"/>
                    <a:gd name="connsiteY8" fmla="*/ 117107 h 824918"/>
                    <a:gd name="connsiteX9" fmla="*/ 4030 w 1083986"/>
                    <a:gd name="connsiteY9" fmla="*/ 708408 h 824918"/>
                    <a:gd name="connsiteX10" fmla="*/ 1116 w 1083986"/>
                    <a:gd name="connsiteY10" fmla="*/ 824918 h 824918"/>
                    <a:gd name="connsiteX11" fmla="*/ 895 w 1083986"/>
                    <a:gd name="connsiteY11" fmla="*/ 822939 h 824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6" h="824918">
                      <a:moveTo>
                        <a:pt x="895" y="822939"/>
                      </a:moveTo>
                      <a:cubicBezTo>
                        <a:pt x="-14163" y="441245"/>
                        <a:pt x="162096" y="98353"/>
                        <a:pt x="434283" y="17431"/>
                      </a:cubicBezTo>
                      <a:cubicBezTo>
                        <a:pt x="667586" y="-51929"/>
                        <a:pt x="905107" y="90877"/>
                        <a:pt x="1043839" y="353795"/>
                      </a:cubicBezTo>
                      <a:lnTo>
                        <a:pt x="1083986" y="447145"/>
                      </a:lnTo>
                      <a:lnTo>
                        <a:pt x="1067482" y="422783"/>
                      </a:lnTo>
                      <a:cubicBezTo>
                        <a:pt x="1049327" y="400633"/>
                        <a:pt x="1030223" y="379944"/>
                        <a:pt x="1010289" y="360816"/>
                      </a:cubicBezTo>
                      <a:lnTo>
                        <a:pt x="999759" y="351907"/>
                      </a:lnTo>
                      <a:lnTo>
                        <a:pt x="987385" y="333813"/>
                      </a:lnTo>
                      <a:cubicBezTo>
                        <a:pt x="845793" y="153637"/>
                        <a:pt x="638423" y="63112"/>
                        <a:pt x="434283" y="117107"/>
                      </a:cubicBezTo>
                      <a:cubicBezTo>
                        <a:pt x="196119" y="180102"/>
                        <a:pt x="31401" y="421539"/>
                        <a:pt x="4030" y="708408"/>
                      </a:cubicBezTo>
                      <a:lnTo>
                        <a:pt x="1116" y="824918"/>
                      </a:lnTo>
                      <a:lnTo>
                        <a:pt x="895" y="82293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A5559AB-601F-44C3-BD1E-BF930F0017FA}"/>
                  </a:ext>
                </a:extLst>
              </p:cNvPr>
              <p:cNvSpPr/>
              <p:nvPr/>
            </p:nvSpPr>
            <p:spPr>
              <a:xfrm>
                <a:off x="3651113" y="2100704"/>
                <a:ext cx="304800" cy="1272295"/>
              </a:xfrm>
              <a:custGeom>
                <a:avLst/>
                <a:gdLst>
                  <a:gd name="connsiteX0" fmla="*/ 152400 w 304800"/>
                  <a:gd name="connsiteY0" fmla="*/ 0 h 1272295"/>
                  <a:gd name="connsiteX1" fmla="*/ 275078 w 304800"/>
                  <a:gd name="connsiteY1" fmla="*/ 30097 h 1272295"/>
                  <a:gd name="connsiteX2" fmla="*/ 296004 w 304800"/>
                  <a:gd name="connsiteY2" fmla="*/ 208395 h 1272295"/>
                  <a:gd name="connsiteX3" fmla="*/ 304800 w 304800"/>
                  <a:gd name="connsiteY3" fmla="*/ 442472 h 1272295"/>
                  <a:gd name="connsiteX4" fmla="*/ 181615 w 304800"/>
                  <a:gd name="connsiteY4" fmla="*/ 1219136 h 1272295"/>
                  <a:gd name="connsiteX5" fmla="*/ 152400 w 304800"/>
                  <a:gd name="connsiteY5" fmla="*/ 1272295 h 1272295"/>
                  <a:gd name="connsiteX6" fmla="*/ 123185 w 304800"/>
                  <a:gd name="connsiteY6" fmla="*/ 1219136 h 1272295"/>
                  <a:gd name="connsiteX7" fmla="*/ 0 w 304800"/>
                  <a:gd name="connsiteY7" fmla="*/ 442472 h 1272295"/>
                  <a:gd name="connsiteX8" fmla="*/ 8797 w 304800"/>
                  <a:gd name="connsiteY8" fmla="*/ 208395 h 1272295"/>
                  <a:gd name="connsiteX9" fmla="*/ 29723 w 304800"/>
                  <a:gd name="connsiteY9" fmla="*/ 30097 h 127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800" h="1272295">
                    <a:moveTo>
                      <a:pt x="152400" y="0"/>
                    </a:moveTo>
                    <a:lnTo>
                      <a:pt x="275078" y="30097"/>
                    </a:lnTo>
                    <a:lnTo>
                      <a:pt x="296004" y="208395"/>
                    </a:lnTo>
                    <a:cubicBezTo>
                      <a:pt x="301746" y="283212"/>
                      <a:pt x="304800" y="361647"/>
                      <a:pt x="304800" y="442472"/>
                    </a:cubicBezTo>
                    <a:cubicBezTo>
                      <a:pt x="304800" y="765775"/>
                      <a:pt x="255936" y="1050818"/>
                      <a:pt x="181615" y="1219136"/>
                    </a:cubicBezTo>
                    <a:lnTo>
                      <a:pt x="152400" y="1272295"/>
                    </a:lnTo>
                    <a:lnTo>
                      <a:pt x="123185" y="1219136"/>
                    </a:lnTo>
                    <a:cubicBezTo>
                      <a:pt x="48864" y="1050818"/>
                      <a:pt x="0" y="765775"/>
                      <a:pt x="0" y="442472"/>
                    </a:cubicBezTo>
                    <a:cubicBezTo>
                      <a:pt x="0" y="361647"/>
                      <a:pt x="3054" y="283212"/>
                      <a:pt x="8797" y="208395"/>
                    </a:cubicBezTo>
                    <a:lnTo>
                      <a:pt x="29723" y="30097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27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63651F72-F2B5-4BDE-ADAD-FF1C38176D25}"/>
                </a:ext>
              </a:extLst>
            </p:cNvPr>
            <p:cNvGrpSpPr/>
            <p:nvPr/>
          </p:nvGrpSpPr>
          <p:grpSpPr>
            <a:xfrm rot="1303217">
              <a:off x="3656465" y="1630036"/>
              <a:ext cx="1752322" cy="2501312"/>
              <a:chOff x="2749278" y="1396622"/>
              <a:chExt cx="2108472" cy="3009690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974F7F5-2833-4AA1-961E-8F579288BE59}"/>
                  </a:ext>
                </a:extLst>
              </p:cNvPr>
              <p:cNvGrpSpPr/>
              <p:nvPr/>
            </p:nvGrpSpPr>
            <p:grpSpPr>
              <a:xfrm>
                <a:off x="2749278" y="1396622"/>
                <a:ext cx="2108472" cy="3009690"/>
                <a:chOff x="2749278" y="1396622"/>
                <a:chExt cx="2108472" cy="3009690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E7E2EC8-AB32-44C4-9209-1490822B4E89}"/>
                    </a:ext>
                  </a:extLst>
                </p:cNvPr>
                <p:cNvSpPr/>
                <p:nvPr/>
              </p:nvSpPr>
              <p:spPr>
                <a:xfrm>
                  <a:off x="3714750" y="2216150"/>
                  <a:ext cx="136402" cy="2190162"/>
                </a:xfrm>
                <a:custGeom>
                  <a:avLst/>
                  <a:gdLst>
                    <a:gd name="connsiteX0" fmla="*/ 68236 w 183374"/>
                    <a:gd name="connsiteY0" fmla="*/ 0 h 1473200"/>
                    <a:gd name="connsiteX1" fmla="*/ 183374 w 183374"/>
                    <a:gd name="connsiteY1" fmla="*/ 0 h 1473200"/>
                    <a:gd name="connsiteX2" fmla="*/ 164532 w 183374"/>
                    <a:gd name="connsiteY2" fmla="*/ 131416 h 1473200"/>
                    <a:gd name="connsiteX3" fmla="*/ 130175 w 183374"/>
                    <a:gd name="connsiteY3" fmla="*/ 794694 h 1473200"/>
                    <a:gd name="connsiteX4" fmla="*/ 164532 w 183374"/>
                    <a:gd name="connsiteY4" fmla="*/ 1457973 h 1473200"/>
                    <a:gd name="connsiteX5" fmla="*/ 166716 w 183374"/>
                    <a:gd name="connsiteY5" fmla="*/ 1473200 h 1473200"/>
                    <a:gd name="connsiteX6" fmla="*/ 47201 w 183374"/>
                    <a:gd name="connsiteY6" fmla="*/ 1473200 h 1473200"/>
                    <a:gd name="connsiteX7" fmla="*/ 44464 w 183374"/>
                    <a:gd name="connsiteY7" fmla="*/ 1458081 h 1473200"/>
                    <a:gd name="connsiteX8" fmla="*/ 0 w 183374"/>
                    <a:gd name="connsiteY8" fmla="*/ 794693 h 1473200"/>
                    <a:gd name="connsiteX9" fmla="*/ 44464 w 183374"/>
                    <a:gd name="connsiteY9" fmla="*/ 131306 h 147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3374" h="1473200">
                      <a:moveTo>
                        <a:pt x="68236" y="0"/>
                      </a:moveTo>
                      <a:lnTo>
                        <a:pt x="183374" y="0"/>
                      </a:lnTo>
                      <a:lnTo>
                        <a:pt x="164532" y="131416"/>
                      </a:lnTo>
                      <a:cubicBezTo>
                        <a:pt x="142232" y="334677"/>
                        <a:pt x="130175" y="561280"/>
                        <a:pt x="130175" y="794694"/>
                      </a:cubicBezTo>
                      <a:cubicBezTo>
                        <a:pt x="130175" y="1028108"/>
                        <a:pt x="142232" y="1254711"/>
                        <a:pt x="164532" y="1457973"/>
                      </a:cubicBezTo>
                      <a:lnTo>
                        <a:pt x="166716" y="1473200"/>
                      </a:lnTo>
                      <a:lnTo>
                        <a:pt x="47201" y="1473200"/>
                      </a:lnTo>
                      <a:lnTo>
                        <a:pt x="44464" y="1458081"/>
                      </a:lnTo>
                      <a:cubicBezTo>
                        <a:pt x="16392" y="1268713"/>
                        <a:pt x="0" y="1040427"/>
                        <a:pt x="0" y="794693"/>
                      </a:cubicBezTo>
                      <a:cubicBezTo>
                        <a:pt x="0" y="548959"/>
                        <a:pt x="16392" y="320673"/>
                        <a:pt x="44464" y="131306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F848FAE4-9931-40DC-B1A9-BF43115E4AEA}"/>
                    </a:ext>
                  </a:extLst>
                </p:cNvPr>
                <p:cNvGrpSpPr/>
                <p:nvPr/>
              </p:nvGrpSpPr>
              <p:grpSpPr>
                <a:xfrm>
                  <a:off x="3384276" y="1396622"/>
                  <a:ext cx="838474" cy="743670"/>
                  <a:chOff x="3314563" y="1271886"/>
                  <a:chExt cx="977900" cy="943099"/>
                </a:xfrm>
                <a:solidFill>
                  <a:srgbClr val="FFC000"/>
                </a:solidFill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F35A0916-BCC4-4406-A2BB-91BF98A3D8B0}"/>
                      </a:ext>
                    </a:extLst>
                  </p:cNvPr>
                  <p:cNvSpPr/>
                  <p:nvPr/>
                </p:nvSpPr>
                <p:spPr>
                  <a:xfrm>
                    <a:off x="3314563" y="1271886"/>
                    <a:ext cx="977900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8F16EDCA-9243-4E7B-AD5C-C86ABD7E4384}"/>
                      </a:ext>
                    </a:extLst>
                  </p:cNvPr>
                  <p:cNvSpPr/>
                  <p:nvPr/>
                </p:nvSpPr>
                <p:spPr>
                  <a:xfrm>
                    <a:off x="3479526" y="1296122"/>
                    <a:ext cx="647974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E4959C7A-FB15-40C7-AAB3-EAAE47D8F67E}"/>
                    </a:ext>
                  </a:extLst>
                </p:cNvPr>
                <p:cNvSpPr/>
                <p:nvPr/>
              </p:nvSpPr>
              <p:spPr>
                <a:xfrm>
                  <a:off x="3409648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1094ECF3-8440-47B3-94E6-7B299800B209}"/>
                    </a:ext>
                  </a:extLst>
                </p:cNvPr>
                <p:cNvSpPr/>
                <p:nvPr/>
              </p:nvSpPr>
              <p:spPr>
                <a:xfrm flipH="1">
                  <a:off x="3962152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02A0BE03-417E-4748-9F02-B96556A573B9}"/>
                    </a:ext>
                  </a:extLst>
                </p:cNvPr>
                <p:cNvSpPr/>
                <p:nvPr/>
              </p:nvSpPr>
              <p:spPr>
                <a:xfrm rot="5400000">
                  <a:off x="3148624" y="1524038"/>
                  <a:ext cx="1309779" cy="2108472"/>
                </a:xfrm>
                <a:custGeom>
                  <a:avLst/>
                  <a:gdLst>
                    <a:gd name="connsiteX0" fmla="*/ 120 w 1309779"/>
                    <a:gd name="connsiteY0" fmla="*/ 1587618 h 2225852"/>
                    <a:gd name="connsiteX1" fmla="*/ 54476 w 1309779"/>
                    <a:gd name="connsiteY1" fmla="*/ 1345264 h 2225852"/>
                    <a:gd name="connsiteX2" fmla="*/ 221333 w 1309779"/>
                    <a:gd name="connsiteY2" fmla="*/ 1122787 h 2225852"/>
                    <a:gd name="connsiteX3" fmla="*/ 228317 w 1309779"/>
                    <a:gd name="connsiteY3" fmla="*/ 1117702 h 2225852"/>
                    <a:gd name="connsiteX4" fmla="*/ 227724 w 1309779"/>
                    <a:gd name="connsiteY4" fmla="*/ 1107718 h 2225852"/>
                    <a:gd name="connsiteX5" fmla="*/ 221333 w 1309779"/>
                    <a:gd name="connsiteY5" fmla="*/ 1103065 h 2225852"/>
                    <a:gd name="connsiteX6" fmla="*/ 54476 w 1309779"/>
                    <a:gd name="connsiteY6" fmla="*/ 880588 h 2225852"/>
                    <a:gd name="connsiteX7" fmla="*/ 120 w 1309779"/>
                    <a:gd name="connsiteY7" fmla="*/ 638233 h 2225852"/>
                    <a:gd name="connsiteX8" fmla="*/ 370672 w 1309779"/>
                    <a:gd name="connsiteY8" fmla="*/ 54477 h 2225852"/>
                    <a:gd name="connsiteX9" fmla="*/ 1196782 w 1309779"/>
                    <a:gd name="connsiteY9" fmla="*/ 370672 h 2225852"/>
                    <a:gd name="connsiteX10" fmla="*/ 1214221 w 1309779"/>
                    <a:gd name="connsiteY10" fmla="*/ 423406 h 2225852"/>
                    <a:gd name="connsiteX11" fmla="*/ 1182728 w 1309779"/>
                    <a:gd name="connsiteY11" fmla="*/ 368305 h 2225852"/>
                    <a:gd name="connsiteX12" fmla="*/ 467895 w 1309779"/>
                    <a:gd name="connsiteY12" fmla="*/ 171018 h 2225852"/>
                    <a:gd name="connsiteX13" fmla="*/ 175154 w 1309779"/>
                    <a:gd name="connsiteY13" fmla="*/ 948413 h 2225852"/>
                    <a:gd name="connsiteX14" fmla="*/ 227221 w 1309779"/>
                    <a:gd name="connsiteY14" fmla="*/ 1039509 h 2225852"/>
                    <a:gd name="connsiteX15" fmla="*/ 226688 w 1309779"/>
                    <a:gd name="connsiteY15" fmla="*/ 1035743 h 2225852"/>
                    <a:gd name="connsiteX16" fmla="*/ 660076 w 1309779"/>
                    <a:gd name="connsiteY16" fmla="*/ 401015 h 2225852"/>
                    <a:gd name="connsiteX17" fmla="*/ 1269632 w 1309779"/>
                    <a:gd name="connsiteY17" fmla="*/ 666065 h 2225852"/>
                    <a:gd name="connsiteX18" fmla="*/ 1309779 w 1309779"/>
                    <a:gd name="connsiteY18" fmla="*/ 739623 h 2225852"/>
                    <a:gd name="connsiteX19" fmla="*/ 1293275 w 1309779"/>
                    <a:gd name="connsiteY19" fmla="*/ 720426 h 2225852"/>
                    <a:gd name="connsiteX20" fmla="*/ 737131 w 1309779"/>
                    <a:gd name="connsiteY20" fmla="*/ 562876 h 2225852"/>
                    <a:gd name="connsiteX21" fmla="*/ 358673 w 1309779"/>
                    <a:gd name="connsiteY21" fmla="*/ 844488 h 2225852"/>
                    <a:gd name="connsiteX22" fmla="*/ 343041 w 1309779"/>
                    <a:gd name="connsiteY22" fmla="*/ 875491 h 2225852"/>
                    <a:gd name="connsiteX23" fmla="*/ 337337 w 1309779"/>
                    <a:gd name="connsiteY23" fmla="*/ 881588 h 2225852"/>
                    <a:gd name="connsiteX24" fmla="*/ 323159 w 1309779"/>
                    <a:gd name="connsiteY24" fmla="*/ 914926 h 2225852"/>
                    <a:gd name="connsiteX25" fmla="*/ 322523 w 1309779"/>
                    <a:gd name="connsiteY25" fmla="*/ 916187 h 2225852"/>
                    <a:gd name="connsiteX26" fmla="*/ 322030 w 1309779"/>
                    <a:gd name="connsiteY26" fmla="*/ 917579 h 2225852"/>
                    <a:gd name="connsiteX27" fmla="*/ 293110 w 1309779"/>
                    <a:gd name="connsiteY27" fmla="*/ 985580 h 2225852"/>
                    <a:gd name="connsiteX28" fmla="*/ 281084 w 1309779"/>
                    <a:gd name="connsiteY28" fmla="*/ 1046992 h 2225852"/>
                    <a:gd name="connsiteX29" fmla="*/ 279685 w 1309779"/>
                    <a:gd name="connsiteY29" fmla="*/ 1069005 h 2225852"/>
                    <a:gd name="connsiteX30" fmla="*/ 276931 w 1309779"/>
                    <a:gd name="connsiteY30" fmla="*/ 1082311 h 2225852"/>
                    <a:gd name="connsiteX31" fmla="*/ 278931 w 1309779"/>
                    <a:gd name="connsiteY31" fmla="*/ 1080855 h 2225852"/>
                    <a:gd name="connsiteX32" fmla="*/ 276892 w 1309779"/>
                    <a:gd name="connsiteY32" fmla="*/ 1112927 h 2225852"/>
                    <a:gd name="connsiteX33" fmla="*/ 278931 w 1309779"/>
                    <a:gd name="connsiteY33" fmla="*/ 1144998 h 2225852"/>
                    <a:gd name="connsiteX34" fmla="*/ 276930 w 1309779"/>
                    <a:gd name="connsiteY34" fmla="*/ 1143541 h 2225852"/>
                    <a:gd name="connsiteX35" fmla="*/ 279685 w 1309779"/>
                    <a:gd name="connsiteY35" fmla="*/ 1156854 h 2225852"/>
                    <a:gd name="connsiteX36" fmla="*/ 281084 w 1309779"/>
                    <a:gd name="connsiteY36" fmla="*/ 1178861 h 2225852"/>
                    <a:gd name="connsiteX37" fmla="*/ 293109 w 1309779"/>
                    <a:gd name="connsiteY37" fmla="*/ 1240273 h 2225852"/>
                    <a:gd name="connsiteX38" fmla="*/ 322028 w 1309779"/>
                    <a:gd name="connsiteY38" fmla="*/ 1308269 h 2225852"/>
                    <a:gd name="connsiteX39" fmla="*/ 322522 w 1309779"/>
                    <a:gd name="connsiteY39" fmla="*/ 1309664 h 2225852"/>
                    <a:gd name="connsiteX40" fmla="*/ 323159 w 1309779"/>
                    <a:gd name="connsiteY40" fmla="*/ 1310927 h 2225852"/>
                    <a:gd name="connsiteX41" fmla="*/ 337337 w 1309779"/>
                    <a:gd name="connsiteY41" fmla="*/ 1344265 h 2225852"/>
                    <a:gd name="connsiteX42" fmla="*/ 343041 w 1309779"/>
                    <a:gd name="connsiteY42" fmla="*/ 1350362 h 2225852"/>
                    <a:gd name="connsiteX43" fmla="*/ 358672 w 1309779"/>
                    <a:gd name="connsiteY43" fmla="*/ 1381364 h 2225852"/>
                    <a:gd name="connsiteX44" fmla="*/ 737130 w 1309779"/>
                    <a:gd name="connsiteY44" fmla="*/ 1662975 h 2225852"/>
                    <a:gd name="connsiteX45" fmla="*/ 1293274 w 1309779"/>
                    <a:gd name="connsiteY45" fmla="*/ 1505425 h 2225852"/>
                    <a:gd name="connsiteX46" fmla="*/ 1309778 w 1309779"/>
                    <a:gd name="connsiteY46" fmla="*/ 1486228 h 2225852"/>
                    <a:gd name="connsiteX47" fmla="*/ 1269631 w 1309779"/>
                    <a:gd name="connsiteY47" fmla="*/ 1559786 h 2225852"/>
                    <a:gd name="connsiteX48" fmla="*/ 660075 w 1309779"/>
                    <a:gd name="connsiteY48" fmla="*/ 1824836 h 2225852"/>
                    <a:gd name="connsiteX49" fmla="*/ 226687 w 1309779"/>
                    <a:gd name="connsiteY49" fmla="*/ 1190108 h 2225852"/>
                    <a:gd name="connsiteX50" fmla="*/ 227219 w 1309779"/>
                    <a:gd name="connsiteY50" fmla="*/ 1186346 h 2225852"/>
                    <a:gd name="connsiteX51" fmla="*/ 175154 w 1309779"/>
                    <a:gd name="connsiteY51" fmla="*/ 1277440 h 2225852"/>
                    <a:gd name="connsiteX52" fmla="*/ 467895 w 1309779"/>
                    <a:gd name="connsiteY52" fmla="*/ 2054834 h 2225852"/>
                    <a:gd name="connsiteX53" fmla="*/ 1182727 w 1309779"/>
                    <a:gd name="connsiteY53" fmla="*/ 1857547 h 2225852"/>
                    <a:gd name="connsiteX54" fmla="*/ 1214221 w 1309779"/>
                    <a:gd name="connsiteY54" fmla="*/ 1802446 h 2225852"/>
                    <a:gd name="connsiteX55" fmla="*/ 1196782 w 1309779"/>
                    <a:gd name="connsiteY55" fmla="*/ 1855179 h 2225852"/>
                    <a:gd name="connsiteX56" fmla="*/ 370672 w 1309779"/>
                    <a:gd name="connsiteY56" fmla="*/ 2171375 h 2225852"/>
                    <a:gd name="connsiteX57" fmla="*/ 120 w 1309779"/>
                    <a:gd name="connsiteY57" fmla="*/ 1587618 h 2225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09779" h="2225852">
                      <a:moveTo>
                        <a:pt x="120" y="1587618"/>
                      </a:moveTo>
                      <a:cubicBezTo>
                        <a:pt x="1720" y="1506385"/>
                        <a:pt x="19274" y="1424124"/>
                        <a:pt x="54476" y="1345264"/>
                      </a:cubicBezTo>
                      <a:cubicBezTo>
                        <a:pt x="94079" y="1256547"/>
                        <a:pt x="151800" y="1181583"/>
                        <a:pt x="221333" y="1122787"/>
                      </a:cubicBezTo>
                      <a:lnTo>
                        <a:pt x="228317" y="1117702"/>
                      </a:lnTo>
                      <a:lnTo>
                        <a:pt x="227724" y="1107718"/>
                      </a:lnTo>
                      <a:lnTo>
                        <a:pt x="221333" y="1103065"/>
                      </a:lnTo>
                      <a:cubicBezTo>
                        <a:pt x="151800" y="1044269"/>
                        <a:pt x="94079" y="969305"/>
                        <a:pt x="54476" y="880588"/>
                      </a:cubicBezTo>
                      <a:cubicBezTo>
                        <a:pt x="19274" y="801728"/>
                        <a:pt x="1720" y="719467"/>
                        <a:pt x="120" y="638233"/>
                      </a:cubicBezTo>
                      <a:cubicBezTo>
                        <a:pt x="-4683" y="394533"/>
                        <a:pt x="134093" y="160084"/>
                        <a:pt x="370672" y="54477"/>
                      </a:cubicBezTo>
                      <a:cubicBezTo>
                        <a:pt x="686111" y="-86332"/>
                        <a:pt x="1055973" y="55234"/>
                        <a:pt x="1196782" y="370672"/>
                      </a:cubicBezTo>
                      <a:lnTo>
                        <a:pt x="1214221" y="423406"/>
                      </a:lnTo>
                      <a:lnTo>
                        <a:pt x="1182728" y="368305"/>
                      </a:lnTo>
                      <a:cubicBezTo>
                        <a:pt x="1023292" y="144777"/>
                        <a:pt x="725691" y="55940"/>
                        <a:pt x="467895" y="171018"/>
                      </a:cubicBezTo>
                      <a:cubicBezTo>
                        <a:pt x="173272" y="302536"/>
                        <a:pt x="42207" y="650586"/>
                        <a:pt x="175154" y="948413"/>
                      </a:cubicBezTo>
                      <a:lnTo>
                        <a:pt x="227221" y="1039509"/>
                      </a:lnTo>
                      <a:lnTo>
                        <a:pt x="226688" y="1035743"/>
                      </a:lnTo>
                      <a:cubicBezTo>
                        <a:pt x="211630" y="734974"/>
                        <a:pt x="387889" y="464780"/>
                        <a:pt x="660076" y="401015"/>
                      </a:cubicBezTo>
                      <a:cubicBezTo>
                        <a:pt x="893379" y="346360"/>
                        <a:pt x="1130900" y="458889"/>
                        <a:pt x="1269632" y="666065"/>
                      </a:cubicBezTo>
                      <a:lnTo>
                        <a:pt x="1309779" y="739623"/>
                      </a:lnTo>
                      <a:lnTo>
                        <a:pt x="1293275" y="720426"/>
                      </a:lnTo>
                      <a:cubicBezTo>
                        <a:pt x="1148035" y="580791"/>
                        <a:pt x="942028" y="514875"/>
                        <a:pt x="737131" y="562876"/>
                      </a:cubicBezTo>
                      <a:cubicBezTo>
                        <a:pt x="572412" y="601464"/>
                        <a:pt x="439752" y="706332"/>
                        <a:pt x="358673" y="844488"/>
                      </a:cubicBezTo>
                      <a:lnTo>
                        <a:pt x="343041" y="875491"/>
                      </a:lnTo>
                      <a:lnTo>
                        <a:pt x="337337" y="881588"/>
                      </a:lnTo>
                      <a:lnTo>
                        <a:pt x="323159" y="914926"/>
                      </a:lnTo>
                      <a:lnTo>
                        <a:pt x="322523" y="916187"/>
                      </a:lnTo>
                      <a:lnTo>
                        <a:pt x="322030" y="917579"/>
                      </a:lnTo>
                      <a:lnTo>
                        <a:pt x="293110" y="985580"/>
                      </a:lnTo>
                      <a:cubicBezTo>
                        <a:pt x="287888" y="1005151"/>
                        <a:pt x="283834" y="1025694"/>
                        <a:pt x="281084" y="1046992"/>
                      </a:cubicBezTo>
                      <a:lnTo>
                        <a:pt x="279685" y="1069005"/>
                      </a:lnTo>
                      <a:lnTo>
                        <a:pt x="276931" y="1082311"/>
                      </a:lnTo>
                      <a:lnTo>
                        <a:pt x="278931" y="1080855"/>
                      </a:lnTo>
                      <a:lnTo>
                        <a:pt x="276892" y="1112927"/>
                      </a:lnTo>
                      <a:lnTo>
                        <a:pt x="278931" y="1144998"/>
                      </a:lnTo>
                      <a:lnTo>
                        <a:pt x="276930" y="1143541"/>
                      </a:lnTo>
                      <a:lnTo>
                        <a:pt x="279685" y="1156854"/>
                      </a:lnTo>
                      <a:lnTo>
                        <a:pt x="281084" y="1178861"/>
                      </a:lnTo>
                      <a:cubicBezTo>
                        <a:pt x="283833" y="1200159"/>
                        <a:pt x="287888" y="1220702"/>
                        <a:pt x="293109" y="1240273"/>
                      </a:cubicBezTo>
                      <a:lnTo>
                        <a:pt x="322028" y="1308269"/>
                      </a:lnTo>
                      <a:lnTo>
                        <a:pt x="322522" y="1309664"/>
                      </a:lnTo>
                      <a:lnTo>
                        <a:pt x="323159" y="1310927"/>
                      </a:lnTo>
                      <a:lnTo>
                        <a:pt x="337337" y="1344265"/>
                      </a:lnTo>
                      <a:lnTo>
                        <a:pt x="343041" y="1350362"/>
                      </a:lnTo>
                      <a:lnTo>
                        <a:pt x="358672" y="1381364"/>
                      </a:lnTo>
                      <a:cubicBezTo>
                        <a:pt x="439750" y="1519520"/>
                        <a:pt x="572411" y="1624387"/>
                        <a:pt x="737130" y="1662975"/>
                      </a:cubicBezTo>
                      <a:cubicBezTo>
                        <a:pt x="942027" y="1710976"/>
                        <a:pt x="1148034" y="1645060"/>
                        <a:pt x="1293274" y="1505425"/>
                      </a:cubicBezTo>
                      <a:lnTo>
                        <a:pt x="1309778" y="1486228"/>
                      </a:lnTo>
                      <a:lnTo>
                        <a:pt x="1269631" y="1559786"/>
                      </a:lnTo>
                      <a:cubicBezTo>
                        <a:pt x="1130899" y="1766962"/>
                        <a:pt x="893378" y="1879491"/>
                        <a:pt x="660075" y="1824836"/>
                      </a:cubicBezTo>
                      <a:cubicBezTo>
                        <a:pt x="387888" y="1761071"/>
                        <a:pt x="211629" y="1490877"/>
                        <a:pt x="226687" y="1190108"/>
                      </a:cubicBezTo>
                      <a:lnTo>
                        <a:pt x="227219" y="1186346"/>
                      </a:lnTo>
                      <a:lnTo>
                        <a:pt x="175154" y="1277440"/>
                      </a:lnTo>
                      <a:cubicBezTo>
                        <a:pt x="42207" y="1575265"/>
                        <a:pt x="173272" y="1923316"/>
                        <a:pt x="467895" y="2054834"/>
                      </a:cubicBezTo>
                      <a:cubicBezTo>
                        <a:pt x="725691" y="2169912"/>
                        <a:pt x="1023291" y="2081075"/>
                        <a:pt x="1182727" y="1857547"/>
                      </a:cubicBezTo>
                      <a:lnTo>
                        <a:pt x="1214221" y="1802446"/>
                      </a:lnTo>
                      <a:lnTo>
                        <a:pt x="1196782" y="1855179"/>
                      </a:lnTo>
                      <a:cubicBezTo>
                        <a:pt x="1055973" y="2170618"/>
                        <a:pt x="686110" y="2312184"/>
                        <a:pt x="370672" y="2171375"/>
                      </a:cubicBezTo>
                      <a:cubicBezTo>
                        <a:pt x="134093" y="2065768"/>
                        <a:pt x="-4683" y="1831318"/>
                        <a:pt x="120" y="15876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8218DD0-E58B-469B-BD72-4140C14855FC}"/>
                    </a:ext>
                  </a:extLst>
                </p:cNvPr>
                <p:cNvSpPr/>
                <p:nvPr/>
              </p:nvSpPr>
              <p:spPr>
                <a:xfrm rot="5400000">
                  <a:off x="2753091" y="2287390"/>
                  <a:ext cx="1083985" cy="710616"/>
                </a:xfrm>
                <a:custGeom>
                  <a:avLst/>
                  <a:gdLst>
                    <a:gd name="connsiteX0" fmla="*/ 894 w 1083985"/>
                    <a:gd name="connsiteY0" fmla="*/ 1979 h 824916"/>
                    <a:gd name="connsiteX1" fmla="*/ 1115 w 1083985"/>
                    <a:gd name="connsiteY1" fmla="*/ 0 h 824916"/>
                    <a:gd name="connsiteX2" fmla="*/ 4029 w 1083985"/>
                    <a:gd name="connsiteY2" fmla="*/ 116510 h 824916"/>
                    <a:gd name="connsiteX3" fmla="*/ 434282 w 1083985"/>
                    <a:gd name="connsiteY3" fmla="*/ 707809 h 824916"/>
                    <a:gd name="connsiteX4" fmla="*/ 987384 w 1083985"/>
                    <a:gd name="connsiteY4" fmla="*/ 491103 h 824916"/>
                    <a:gd name="connsiteX5" fmla="*/ 999756 w 1083985"/>
                    <a:gd name="connsiteY5" fmla="*/ 473012 h 824916"/>
                    <a:gd name="connsiteX6" fmla="*/ 1010288 w 1083985"/>
                    <a:gd name="connsiteY6" fmla="*/ 464101 h 824916"/>
                    <a:gd name="connsiteX7" fmla="*/ 1067481 w 1083985"/>
                    <a:gd name="connsiteY7" fmla="*/ 402134 h 824916"/>
                    <a:gd name="connsiteX8" fmla="*/ 1083985 w 1083985"/>
                    <a:gd name="connsiteY8" fmla="*/ 377772 h 824916"/>
                    <a:gd name="connsiteX9" fmla="*/ 1043838 w 1083985"/>
                    <a:gd name="connsiteY9" fmla="*/ 471121 h 824916"/>
                    <a:gd name="connsiteX10" fmla="*/ 434282 w 1083985"/>
                    <a:gd name="connsiteY10" fmla="*/ 807485 h 824916"/>
                    <a:gd name="connsiteX11" fmla="*/ 894 w 1083985"/>
                    <a:gd name="connsiteY11" fmla="*/ 1979 h 82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5" h="824916">
                      <a:moveTo>
                        <a:pt x="894" y="1979"/>
                      </a:moveTo>
                      <a:lnTo>
                        <a:pt x="1115" y="0"/>
                      </a:lnTo>
                      <a:lnTo>
                        <a:pt x="4029" y="116510"/>
                      </a:lnTo>
                      <a:cubicBezTo>
                        <a:pt x="31400" y="403378"/>
                        <a:pt x="196118" y="644815"/>
                        <a:pt x="434282" y="707809"/>
                      </a:cubicBezTo>
                      <a:cubicBezTo>
                        <a:pt x="638422" y="761804"/>
                        <a:pt x="845792" y="671280"/>
                        <a:pt x="987384" y="491103"/>
                      </a:cubicBezTo>
                      <a:lnTo>
                        <a:pt x="999756" y="473012"/>
                      </a:lnTo>
                      <a:lnTo>
                        <a:pt x="1010288" y="464101"/>
                      </a:lnTo>
                      <a:cubicBezTo>
                        <a:pt x="1030222" y="444974"/>
                        <a:pt x="1049326" y="424285"/>
                        <a:pt x="1067481" y="402134"/>
                      </a:cubicBezTo>
                      <a:lnTo>
                        <a:pt x="1083985" y="377772"/>
                      </a:lnTo>
                      <a:lnTo>
                        <a:pt x="1043838" y="471121"/>
                      </a:lnTo>
                      <a:cubicBezTo>
                        <a:pt x="905106" y="734040"/>
                        <a:pt x="667585" y="876846"/>
                        <a:pt x="434282" y="807485"/>
                      </a:cubicBezTo>
                      <a:cubicBezTo>
                        <a:pt x="162095" y="726564"/>
                        <a:pt x="-14164" y="383672"/>
                        <a:pt x="894" y="19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B09500BF-85C5-4EF5-A869-4A264F088CDA}"/>
                    </a:ext>
                  </a:extLst>
                </p:cNvPr>
                <p:cNvSpPr/>
                <p:nvPr/>
              </p:nvSpPr>
              <p:spPr>
                <a:xfrm rot="5400000">
                  <a:off x="3769948" y="2287388"/>
                  <a:ext cx="1083986" cy="710618"/>
                </a:xfrm>
                <a:custGeom>
                  <a:avLst/>
                  <a:gdLst>
                    <a:gd name="connsiteX0" fmla="*/ 895 w 1083986"/>
                    <a:gd name="connsiteY0" fmla="*/ 822939 h 824918"/>
                    <a:gd name="connsiteX1" fmla="*/ 434283 w 1083986"/>
                    <a:gd name="connsiteY1" fmla="*/ 17431 h 824918"/>
                    <a:gd name="connsiteX2" fmla="*/ 1043839 w 1083986"/>
                    <a:gd name="connsiteY2" fmla="*/ 353795 h 824918"/>
                    <a:gd name="connsiteX3" fmla="*/ 1083986 w 1083986"/>
                    <a:gd name="connsiteY3" fmla="*/ 447145 h 824918"/>
                    <a:gd name="connsiteX4" fmla="*/ 1067482 w 1083986"/>
                    <a:gd name="connsiteY4" fmla="*/ 422783 h 824918"/>
                    <a:gd name="connsiteX5" fmla="*/ 1010289 w 1083986"/>
                    <a:gd name="connsiteY5" fmla="*/ 360816 h 824918"/>
                    <a:gd name="connsiteX6" fmla="*/ 999759 w 1083986"/>
                    <a:gd name="connsiteY6" fmla="*/ 351907 h 824918"/>
                    <a:gd name="connsiteX7" fmla="*/ 987385 w 1083986"/>
                    <a:gd name="connsiteY7" fmla="*/ 333813 h 824918"/>
                    <a:gd name="connsiteX8" fmla="*/ 434283 w 1083986"/>
                    <a:gd name="connsiteY8" fmla="*/ 117107 h 824918"/>
                    <a:gd name="connsiteX9" fmla="*/ 4030 w 1083986"/>
                    <a:gd name="connsiteY9" fmla="*/ 708408 h 824918"/>
                    <a:gd name="connsiteX10" fmla="*/ 1116 w 1083986"/>
                    <a:gd name="connsiteY10" fmla="*/ 824918 h 824918"/>
                    <a:gd name="connsiteX11" fmla="*/ 895 w 1083986"/>
                    <a:gd name="connsiteY11" fmla="*/ 822939 h 824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6" h="824918">
                      <a:moveTo>
                        <a:pt x="895" y="822939"/>
                      </a:moveTo>
                      <a:cubicBezTo>
                        <a:pt x="-14163" y="441245"/>
                        <a:pt x="162096" y="98353"/>
                        <a:pt x="434283" y="17431"/>
                      </a:cubicBezTo>
                      <a:cubicBezTo>
                        <a:pt x="667586" y="-51929"/>
                        <a:pt x="905107" y="90877"/>
                        <a:pt x="1043839" y="353795"/>
                      </a:cubicBezTo>
                      <a:lnTo>
                        <a:pt x="1083986" y="447145"/>
                      </a:lnTo>
                      <a:lnTo>
                        <a:pt x="1067482" y="422783"/>
                      </a:lnTo>
                      <a:cubicBezTo>
                        <a:pt x="1049327" y="400633"/>
                        <a:pt x="1030223" y="379944"/>
                        <a:pt x="1010289" y="360816"/>
                      </a:cubicBezTo>
                      <a:lnTo>
                        <a:pt x="999759" y="351907"/>
                      </a:lnTo>
                      <a:lnTo>
                        <a:pt x="987385" y="333813"/>
                      </a:lnTo>
                      <a:cubicBezTo>
                        <a:pt x="845793" y="153637"/>
                        <a:pt x="638423" y="63112"/>
                        <a:pt x="434283" y="117107"/>
                      </a:cubicBezTo>
                      <a:cubicBezTo>
                        <a:pt x="196119" y="180102"/>
                        <a:pt x="31401" y="421539"/>
                        <a:pt x="4030" y="708408"/>
                      </a:cubicBezTo>
                      <a:lnTo>
                        <a:pt x="1116" y="824918"/>
                      </a:lnTo>
                      <a:lnTo>
                        <a:pt x="895" y="82293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E28B4ED1-1348-4782-9C6F-768110507E85}"/>
                  </a:ext>
                </a:extLst>
              </p:cNvPr>
              <p:cNvSpPr/>
              <p:nvPr/>
            </p:nvSpPr>
            <p:spPr>
              <a:xfrm>
                <a:off x="3651113" y="2100704"/>
                <a:ext cx="304800" cy="1272295"/>
              </a:xfrm>
              <a:custGeom>
                <a:avLst/>
                <a:gdLst>
                  <a:gd name="connsiteX0" fmla="*/ 152400 w 304800"/>
                  <a:gd name="connsiteY0" fmla="*/ 0 h 1272295"/>
                  <a:gd name="connsiteX1" fmla="*/ 275078 w 304800"/>
                  <a:gd name="connsiteY1" fmla="*/ 30097 h 1272295"/>
                  <a:gd name="connsiteX2" fmla="*/ 296004 w 304800"/>
                  <a:gd name="connsiteY2" fmla="*/ 208395 h 1272295"/>
                  <a:gd name="connsiteX3" fmla="*/ 304800 w 304800"/>
                  <a:gd name="connsiteY3" fmla="*/ 442472 h 1272295"/>
                  <a:gd name="connsiteX4" fmla="*/ 181615 w 304800"/>
                  <a:gd name="connsiteY4" fmla="*/ 1219136 h 1272295"/>
                  <a:gd name="connsiteX5" fmla="*/ 152400 w 304800"/>
                  <a:gd name="connsiteY5" fmla="*/ 1272295 h 1272295"/>
                  <a:gd name="connsiteX6" fmla="*/ 123185 w 304800"/>
                  <a:gd name="connsiteY6" fmla="*/ 1219136 h 1272295"/>
                  <a:gd name="connsiteX7" fmla="*/ 0 w 304800"/>
                  <a:gd name="connsiteY7" fmla="*/ 442472 h 1272295"/>
                  <a:gd name="connsiteX8" fmla="*/ 8797 w 304800"/>
                  <a:gd name="connsiteY8" fmla="*/ 208395 h 1272295"/>
                  <a:gd name="connsiteX9" fmla="*/ 29723 w 304800"/>
                  <a:gd name="connsiteY9" fmla="*/ 30097 h 127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800" h="1272295">
                    <a:moveTo>
                      <a:pt x="152400" y="0"/>
                    </a:moveTo>
                    <a:lnTo>
                      <a:pt x="275078" y="30097"/>
                    </a:lnTo>
                    <a:lnTo>
                      <a:pt x="296004" y="208395"/>
                    </a:lnTo>
                    <a:cubicBezTo>
                      <a:pt x="301746" y="283212"/>
                      <a:pt x="304800" y="361647"/>
                      <a:pt x="304800" y="442472"/>
                    </a:cubicBezTo>
                    <a:cubicBezTo>
                      <a:pt x="304800" y="765775"/>
                      <a:pt x="255936" y="1050818"/>
                      <a:pt x="181615" y="1219136"/>
                    </a:cubicBezTo>
                    <a:lnTo>
                      <a:pt x="152400" y="1272295"/>
                    </a:lnTo>
                    <a:lnTo>
                      <a:pt x="123185" y="1219136"/>
                    </a:lnTo>
                    <a:cubicBezTo>
                      <a:pt x="48864" y="1050818"/>
                      <a:pt x="0" y="765775"/>
                      <a:pt x="0" y="442472"/>
                    </a:cubicBezTo>
                    <a:cubicBezTo>
                      <a:pt x="0" y="361647"/>
                      <a:pt x="3054" y="283212"/>
                      <a:pt x="8797" y="208395"/>
                    </a:cubicBezTo>
                    <a:lnTo>
                      <a:pt x="29723" y="30097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27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1EC7276-9DCC-4673-94D6-08433E0E83C8}"/>
                </a:ext>
              </a:extLst>
            </p:cNvPr>
            <p:cNvGrpSpPr/>
            <p:nvPr/>
          </p:nvGrpSpPr>
          <p:grpSpPr>
            <a:xfrm>
              <a:off x="3300128" y="3172390"/>
              <a:ext cx="935322" cy="1309780"/>
              <a:chOff x="3471609" y="3394015"/>
              <a:chExt cx="592360" cy="991389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A82C4356-8565-460A-9ED4-283E46E2F080}"/>
                  </a:ext>
                </a:extLst>
              </p:cNvPr>
              <p:cNvGrpSpPr/>
              <p:nvPr/>
            </p:nvGrpSpPr>
            <p:grpSpPr>
              <a:xfrm rot="20420764">
                <a:off x="3471609" y="3400457"/>
                <a:ext cx="294932" cy="984947"/>
                <a:chOff x="1073220" y="2392305"/>
                <a:chExt cx="355530" cy="1272295"/>
              </a:xfrm>
              <a:gradFill>
                <a:gsLst>
                  <a:gs pos="100000">
                    <a:srgbClr val="00CC00"/>
                  </a:gs>
                  <a:gs pos="27000">
                    <a:srgbClr val="66FF33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8842EFD8-5762-4221-B798-5BB70760EFEF}"/>
                    </a:ext>
                  </a:extLst>
                </p:cNvPr>
                <p:cNvSpPr/>
                <p:nvPr/>
              </p:nvSpPr>
              <p:spPr>
                <a:xfrm>
                  <a:off x="120015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16C36D5C-158E-41D0-A5BE-0DC4A3E2FD8F}"/>
                    </a:ext>
                  </a:extLst>
                </p:cNvPr>
                <p:cNvSpPr/>
                <p:nvPr/>
              </p:nvSpPr>
              <p:spPr>
                <a:xfrm rot="420706">
                  <a:off x="132715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7566564A-1F8E-4D11-8518-C2FE7865BC86}"/>
                    </a:ext>
                  </a:extLst>
                </p:cNvPr>
                <p:cNvSpPr/>
                <p:nvPr/>
              </p:nvSpPr>
              <p:spPr>
                <a:xfrm rot="21179294" flipH="1">
                  <a:off x="107322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F732B983-3546-4232-8189-3ED7126167B7}"/>
                    </a:ext>
                  </a:extLst>
                </p:cNvPr>
                <p:cNvSpPr/>
                <p:nvPr/>
              </p:nvSpPr>
              <p:spPr>
                <a:xfrm rot="21445165" flipH="1">
                  <a:off x="1147687" y="2460904"/>
                  <a:ext cx="101568" cy="120366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79D609EE-8651-4C0F-9585-C52783A60208}"/>
                    </a:ext>
                  </a:extLst>
                </p:cNvPr>
                <p:cNvSpPr/>
                <p:nvPr/>
              </p:nvSpPr>
              <p:spPr>
                <a:xfrm rot="154835">
                  <a:off x="1256486" y="2460904"/>
                  <a:ext cx="101568" cy="120366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18F5E16-730E-4116-ADAA-DB0DA364662A}"/>
                  </a:ext>
                </a:extLst>
              </p:cNvPr>
              <p:cNvGrpSpPr/>
              <p:nvPr/>
            </p:nvGrpSpPr>
            <p:grpSpPr>
              <a:xfrm rot="900000">
                <a:off x="3769037" y="3394015"/>
                <a:ext cx="294932" cy="984947"/>
                <a:chOff x="1073220" y="2392305"/>
                <a:chExt cx="355530" cy="1272295"/>
              </a:xfrm>
              <a:gradFill>
                <a:gsLst>
                  <a:gs pos="100000">
                    <a:srgbClr val="00CC00"/>
                  </a:gs>
                  <a:gs pos="27000">
                    <a:srgbClr val="66FF33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5CE0339B-BE2F-4F0A-BF76-C29CD01DF80F}"/>
                    </a:ext>
                  </a:extLst>
                </p:cNvPr>
                <p:cNvSpPr/>
                <p:nvPr/>
              </p:nvSpPr>
              <p:spPr>
                <a:xfrm>
                  <a:off x="120015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0EFD91D-2B01-4FBD-88FE-9F8B1A8B90F1}"/>
                    </a:ext>
                  </a:extLst>
                </p:cNvPr>
                <p:cNvSpPr/>
                <p:nvPr/>
              </p:nvSpPr>
              <p:spPr>
                <a:xfrm rot="420706">
                  <a:off x="132715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D84921DD-C733-47C1-A929-870D23B3BCF0}"/>
                    </a:ext>
                  </a:extLst>
                </p:cNvPr>
                <p:cNvSpPr/>
                <p:nvPr/>
              </p:nvSpPr>
              <p:spPr>
                <a:xfrm rot="21179294" flipH="1">
                  <a:off x="1073220" y="2392305"/>
                  <a:ext cx="101600" cy="127229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9956B9BD-35F1-41D7-956D-85E53D86B66A}"/>
                    </a:ext>
                  </a:extLst>
                </p:cNvPr>
                <p:cNvSpPr/>
                <p:nvPr/>
              </p:nvSpPr>
              <p:spPr>
                <a:xfrm rot="21445165" flipH="1">
                  <a:off x="1147687" y="2460904"/>
                  <a:ext cx="101568" cy="120366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A07215D9-53B2-4C24-896B-E9A7AE5E0D4E}"/>
                    </a:ext>
                  </a:extLst>
                </p:cNvPr>
                <p:cNvSpPr/>
                <p:nvPr/>
              </p:nvSpPr>
              <p:spPr>
                <a:xfrm rot="154835">
                  <a:off x="1256486" y="2460904"/>
                  <a:ext cx="101568" cy="120366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D2F08B1E-10BE-4D75-BF2F-AB41BFABB54D}"/>
                </a:ext>
              </a:extLst>
            </p:cNvPr>
            <p:cNvGrpSpPr/>
            <p:nvPr/>
          </p:nvGrpSpPr>
          <p:grpSpPr>
            <a:xfrm>
              <a:off x="2749278" y="1396622"/>
              <a:ext cx="2108472" cy="3009690"/>
              <a:chOff x="2749278" y="1396622"/>
              <a:chExt cx="2108472" cy="3009690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1C232AD-6752-4B17-A895-4DDC30F68A5A}"/>
                  </a:ext>
                </a:extLst>
              </p:cNvPr>
              <p:cNvGrpSpPr/>
              <p:nvPr/>
            </p:nvGrpSpPr>
            <p:grpSpPr>
              <a:xfrm>
                <a:off x="2749278" y="1396622"/>
                <a:ext cx="2108472" cy="3009690"/>
                <a:chOff x="2749278" y="1396622"/>
                <a:chExt cx="2108472" cy="3009690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EC3F23-0B5B-42E8-A1B2-3ABB0F5E7B9E}"/>
                    </a:ext>
                  </a:extLst>
                </p:cNvPr>
                <p:cNvSpPr/>
                <p:nvPr/>
              </p:nvSpPr>
              <p:spPr>
                <a:xfrm>
                  <a:off x="3714750" y="2216150"/>
                  <a:ext cx="136402" cy="2190162"/>
                </a:xfrm>
                <a:custGeom>
                  <a:avLst/>
                  <a:gdLst>
                    <a:gd name="connsiteX0" fmla="*/ 68236 w 183374"/>
                    <a:gd name="connsiteY0" fmla="*/ 0 h 1473200"/>
                    <a:gd name="connsiteX1" fmla="*/ 183374 w 183374"/>
                    <a:gd name="connsiteY1" fmla="*/ 0 h 1473200"/>
                    <a:gd name="connsiteX2" fmla="*/ 164532 w 183374"/>
                    <a:gd name="connsiteY2" fmla="*/ 131416 h 1473200"/>
                    <a:gd name="connsiteX3" fmla="*/ 130175 w 183374"/>
                    <a:gd name="connsiteY3" fmla="*/ 794694 h 1473200"/>
                    <a:gd name="connsiteX4" fmla="*/ 164532 w 183374"/>
                    <a:gd name="connsiteY4" fmla="*/ 1457973 h 1473200"/>
                    <a:gd name="connsiteX5" fmla="*/ 166716 w 183374"/>
                    <a:gd name="connsiteY5" fmla="*/ 1473200 h 1473200"/>
                    <a:gd name="connsiteX6" fmla="*/ 47201 w 183374"/>
                    <a:gd name="connsiteY6" fmla="*/ 1473200 h 1473200"/>
                    <a:gd name="connsiteX7" fmla="*/ 44464 w 183374"/>
                    <a:gd name="connsiteY7" fmla="*/ 1458081 h 1473200"/>
                    <a:gd name="connsiteX8" fmla="*/ 0 w 183374"/>
                    <a:gd name="connsiteY8" fmla="*/ 794693 h 1473200"/>
                    <a:gd name="connsiteX9" fmla="*/ 44464 w 183374"/>
                    <a:gd name="connsiteY9" fmla="*/ 131306 h 147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3374" h="1473200">
                      <a:moveTo>
                        <a:pt x="68236" y="0"/>
                      </a:moveTo>
                      <a:lnTo>
                        <a:pt x="183374" y="0"/>
                      </a:lnTo>
                      <a:lnTo>
                        <a:pt x="164532" y="131416"/>
                      </a:lnTo>
                      <a:cubicBezTo>
                        <a:pt x="142232" y="334677"/>
                        <a:pt x="130175" y="561280"/>
                        <a:pt x="130175" y="794694"/>
                      </a:cubicBezTo>
                      <a:cubicBezTo>
                        <a:pt x="130175" y="1028108"/>
                        <a:pt x="142232" y="1254711"/>
                        <a:pt x="164532" y="1457973"/>
                      </a:cubicBezTo>
                      <a:lnTo>
                        <a:pt x="166716" y="1473200"/>
                      </a:lnTo>
                      <a:lnTo>
                        <a:pt x="47201" y="1473200"/>
                      </a:lnTo>
                      <a:lnTo>
                        <a:pt x="44464" y="1458081"/>
                      </a:lnTo>
                      <a:cubicBezTo>
                        <a:pt x="16392" y="1268713"/>
                        <a:pt x="0" y="1040427"/>
                        <a:pt x="0" y="794693"/>
                      </a:cubicBezTo>
                      <a:cubicBezTo>
                        <a:pt x="0" y="548959"/>
                        <a:pt x="16392" y="320673"/>
                        <a:pt x="44464" y="131306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6A71C118-F0F6-49F1-9B0D-08B2E3A8F77D}"/>
                    </a:ext>
                  </a:extLst>
                </p:cNvPr>
                <p:cNvGrpSpPr/>
                <p:nvPr/>
              </p:nvGrpSpPr>
              <p:grpSpPr>
                <a:xfrm>
                  <a:off x="3384276" y="1396622"/>
                  <a:ext cx="838474" cy="743670"/>
                  <a:chOff x="3314563" y="1271886"/>
                  <a:chExt cx="977900" cy="943099"/>
                </a:xfrm>
                <a:solidFill>
                  <a:srgbClr val="FFC000"/>
                </a:solidFill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FA96913D-B4D1-4DB9-854A-B0220615CE20}"/>
                      </a:ext>
                    </a:extLst>
                  </p:cNvPr>
                  <p:cNvSpPr/>
                  <p:nvPr/>
                </p:nvSpPr>
                <p:spPr>
                  <a:xfrm>
                    <a:off x="3314563" y="1271886"/>
                    <a:ext cx="977900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845A96F-F609-48B2-A74B-78AD3984576A}"/>
                      </a:ext>
                    </a:extLst>
                  </p:cNvPr>
                  <p:cNvSpPr/>
                  <p:nvPr/>
                </p:nvSpPr>
                <p:spPr>
                  <a:xfrm>
                    <a:off x="3479526" y="1296122"/>
                    <a:ext cx="647974" cy="918863"/>
                  </a:xfrm>
                  <a:custGeom>
                    <a:avLst/>
                    <a:gdLst>
                      <a:gd name="connsiteX0" fmla="*/ 795848 w 977900"/>
                      <a:gd name="connsiteY0" fmla="*/ 0 h 918863"/>
                      <a:gd name="connsiteX1" fmla="*/ 834690 w 977900"/>
                      <a:gd name="connsiteY1" fmla="*/ 33976 h 918863"/>
                      <a:gd name="connsiteX2" fmla="*/ 977900 w 977900"/>
                      <a:gd name="connsiteY2" fmla="*/ 400508 h 918863"/>
                      <a:gd name="connsiteX3" fmla="*/ 488950 w 977900"/>
                      <a:gd name="connsiteY3" fmla="*/ 918863 h 918863"/>
                      <a:gd name="connsiteX4" fmla="*/ 914400 w 977900"/>
                      <a:gd name="connsiteY4" fmla="*/ 375108 h 918863"/>
                      <a:gd name="connsiteX5" fmla="*/ 841740 w 977900"/>
                      <a:gd name="connsiteY5" fmla="*/ 71089 h 918863"/>
                      <a:gd name="connsiteX6" fmla="*/ 182053 w 977900"/>
                      <a:gd name="connsiteY6" fmla="*/ 0 h 918863"/>
                      <a:gd name="connsiteX7" fmla="*/ 136160 w 977900"/>
                      <a:gd name="connsiteY7" fmla="*/ 71089 h 918863"/>
                      <a:gd name="connsiteX8" fmla="*/ 63500 w 977900"/>
                      <a:gd name="connsiteY8" fmla="*/ 375108 h 918863"/>
                      <a:gd name="connsiteX9" fmla="*/ 488950 w 977900"/>
                      <a:gd name="connsiteY9" fmla="*/ 918863 h 918863"/>
                      <a:gd name="connsiteX10" fmla="*/ 0 w 977900"/>
                      <a:gd name="connsiteY10" fmla="*/ 400508 h 918863"/>
                      <a:gd name="connsiteX11" fmla="*/ 143210 w 977900"/>
                      <a:gd name="connsiteY11" fmla="*/ 33976 h 918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7900" h="918863">
                        <a:moveTo>
                          <a:pt x="795848" y="0"/>
                        </a:moveTo>
                        <a:lnTo>
                          <a:pt x="834690" y="33976"/>
                        </a:lnTo>
                        <a:cubicBezTo>
                          <a:pt x="923173" y="127779"/>
                          <a:pt x="977900" y="257368"/>
                          <a:pt x="977900" y="400508"/>
                        </a:cubicBezTo>
                        <a:cubicBezTo>
                          <a:pt x="977900" y="686788"/>
                          <a:pt x="758990" y="918863"/>
                          <a:pt x="488950" y="918863"/>
                        </a:cubicBezTo>
                        <a:cubicBezTo>
                          <a:pt x="723920" y="918863"/>
                          <a:pt x="914400" y="675416"/>
                          <a:pt x="914400" y="375108"/>
                        </a:cubicBezTo>
                        <a:cubicBezTo>
                          <a:pt x="914400" y="262493"/>
                          <a:pt x="887614" y="157873"/>
                          <a:pt x="841740" y="71089"/>
                        </a:cubicBezTo>
                        <a:close/>
                        <a:moveTo>
                          <a:pt x="182053" y="0"/>
                        </a:moveTo>
                        <a:lnTo>
                          <a:pt x="136160" y="71089"/>
                        </a:lnTo>
                        <a:cubicBezTo>
                          <a:pt x="90286" y="157873"/>
                          <a:pt x="63500" y="262493"/>
                          <a:pt x="63500" y="375108"/>
                        </a:cubicBezTo>
                        <a:cubicBezTo>
                          <a:pt x="63500" y="675416"/>
                          <a:pt x="253980" y="918863"/>
                          <a:pt x="488950" y="918863"/>
                        </a:cubicBezTo>
                        <a:cubicBezTo>
                          <a:pt x="218910" y="918863"/>
                          <a:pt x="0" y="686788"/>
                          <a:pt x="0" y="400508"/>
                        </a:cubicBezTo>
                        <a:cubicBezTo>
                          <a:pt x="0" y="257368"/>
                          <a:pt x="54728" y="127779"/>
                          <a:pt x="143210" y="339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8B2C5C2E-7687-42FB-A2FA-DD1C8E21E9BC}"/>
                    </a:ext>
                  </a:extLst>
                </p:cNvPr>
                <p:cNvSpPr/>
                <p:nvPr/>
              </p:nvSpPr>
              <p:spPr>
                <a:xfrm>
                  <a:off x="3409648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46138785-8ABF-45CD-BF4A-3E637CF60E80}"/>
                    </a:ext>
                  </a:extLst>
                </p:cNvPr>
                <p:cNvSpPr/>
                <p:nvPr/>
              </p:nvSpPr>
              <p:spPr>
                <a:xfrm flipH="1">
                  <a:off x="3962152" y="2190750"/>
                  <a:ext cx="254248" cy="993940"/>
                </a:xfrm>
                <a:prstGeom prst="moon">
                  <a:avLst>
                    <a:gd name="adj" fmla="val 37672"/>
                  </a:avLst>
                </a:pr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593803AC-E821-4632-B4B2-DC6B4B7F2CD2}"/>
                    </a:ext>
                  </a:extLst>
                </p:cNvPr>
                <p:cNvSpPr/>
                <p:nvPr/>
              </p:nvSpPr>
              <p:spPr>
                <a:xfrm rot="5400000">
                  <a:off x="3148624" y="1524038"/>
                  <a:ext cx="1309779" cy="2108472"/>
                </a:xfrm>
                <a:custGeom>
                  <a:avLst/>
                  <a:gdLst>
                    <a:gd name="connsiteX0" fmla="*/ 120 w 1309779"/>
                    <a:gd name="connsiteY0" fmla="*/ 1587618 h 2225852"/>
                    <a:gd name="connsiteX1" fmla="*/ 54476 w 1309779"/>
                    <a:gd name="connsiteY1" fmla="*/ 1345264 h 2225852"/>
                    <a:gd name="connsiteX2" fmla="*/ 221333 w 1309779"/>
                    <a:gd name="connsiteY2" fmla="*/ 1122787 h 2225852"/>
                    <a:gd name="connsiteX3" fmla="*/ 228317 w 1309779"/>
                    <a:gd name="connsiteY3" fmla="*/ 1117702 h 2225852"/>
                    <a:gd name="connsiteX4" fmla="*/ 227724 w 1309779"/>
                    <a:gd name="connsiteY4" fmla="*/ 1107718 h 2225852"/>
                    <a:gd name="connsiteX5" fmla="*/ 221333 w 1309779"/>
                    <a:gd name="connsiteY5" fmla="*/ 1103065 h 2225852"/>
                    <a:gd name="connsiteX6" fmla="*/ 54476 w 1309779"/>
                    <a:gd name="connsiteY6" fmla="*/ 880588 h 2225852"/>
                    <a:gd name="connsiteX7" fmla="*/ 120 w 1309779"/>
                    <a:gd name="connsiteY7" fmla="*/ 638233 h 2225852"/>
                    <a:gd name="connsiteX8" fmla="*/ 370672 w 1309779"/>
                    <a:gd name="connsiteY8" fmla="*/ 54477 h 2225852"/>
                    <a:gd name="connsiteX9" fmla="*/ 1196782 w 1309779"/>
                    <a:gd name="connsiteY9" fmla="*/ 370672 h 2225852"/>
                    <a:gd name="connsiteX10" fmla="*/ 1214221 w 1309779"/>
                    <a:gd name="connsiteY10" fmla="*/ 423406 h 2225852"/>
                    <a:gd name="connsiteX11" fmla="*/ 1182728 w 1309779"/>
                    <a:gd name="connsiteY11" fmla="*/ 368305 h 2225852"/>
                    <a:gd name="connsiteX12" fmla="*/ 467895 w 1309779"/>
                    <a:gd name="connsiteY12" fmla="*/ 171018 h 2225852"/>
                    <a:gd name="connsiteX13" fmla="*/ 175154 w 1309779"/>
                    <a:gd name="connsiteY13" fmla="*/ 948413 h 2225852"/>
                    <a:gd name="connsiteX14" fmla="*/ 227221 w 1309779"/>
                    <a:gd name="connsiteY14" fmla="*/ 1039509 h 2225852"/>
                    <a:gd name="connsiteX15" fmla="*/ 226688 w 1309779"/>
                    <a:gd name="connsiteY15" fmla="*/ 1035743 h 2225852"/>
                    <a:gd name="connsiteX16" fmla="*/ 660076 w 1309779"/>
                    <a:gd name="connsiteY16" fmla="*/ 401015 h 2225852"/>
                    <a:gd name="connsiteX17" fmla="*/ 1269632 w 1309779"/>
                    <a:gd name="connsiteY17" fmla="*/ 666065 h 2225852"/>
                    <a:gd name="connsiteX18" fmla="*/ 1309779 w 1309779"/>
                    <a:gd name="connsiteY18" fmla="*/ 739623 h 2225852"/>
                    <a:gd name="connsiteX19" fmla="*/ 1293275 w 1309779"/>
                    <a:gd name="connsiteY19" fmla="*/ 720426 h 2225852"/>
                    <a:gd name="connsiteX20" fmla="*/ 737131 w 1309779"/>
                    <a:gd name="connsiteY20" fmla="*/ 562876 h 2225852"/>
                    <a:gd name="connsiteX21" fmla="*/ 358673 w 1309779"/>
                    <a:gd name="connsiteY21" fmla="*/ 844488 h 2225852"/>
                    <a:gd name="connsiteX22" fmla="*/ 343041 w 1309779"/>
                    <a:gd name="connsiteY22" fmla="*/ 875491 h 2225852"/>
                    <a:gd name="connsiteX23" fmla="*/ 337337 w 1309779"/>
                    <a:gd name="connsiteY23" fmla="*/ 881588 h 2225852"/>
                    <a:gd name="connsiteX24" fmla="*/ 323159 w 1309779"/>
                    <a:gd name="connsiteY24" fmla="*/ 914926 h 2225852"/>
                    <a:gd name="connsiteX25" fmla="*/ 322523 w 1309779"/>
                    <a:gd name="connsiteY25" fmla="*/ 916187 h 2225852"/>
                    <a:gd name="connsiteX26" fmla="*/ 322030 w 1309779"/>
                    <a:gd name="connsiteY26" fmla="*/ 917579 h 2225852"/>
                    <a:gd name="connsiteX27" fmla="*/ 293110 w 1309779"/>
                    <a:gd name="connsiteY27" fmla="*/ 985580 h 2225852"/>
                    <a:gd name="connsiteX28" fmla="*/ 281084 w 1309779"/>
                    <a:gd name="connsiteY28" fmla="*/ 1046992 h 2225852"/>
                    <a:gd name="connsiteX29" fmla="*/ 279685 w 1309779"/>
                    <a:gd name="connsiteY29" fmla="*/ 1069005 h 2225852"/>
                    <a:gd name="connsiteX30" fmla="*/ 276931 w 1309779"/>
                    <a:gd name="connsiteY30" fmla="*/ 1082311 h 2225852"/>
                    <a:gd name="connsiteX31" fmla="*/ 278931 w 1309779"/>
                    <a:gd name="connsiteY31" fmla="*/ 1080855 h 2225852"/>
                    <a:gd name="connsiteX32" fmla="*/ 276892 w 1309779"/>
                    <a:gd name="connsiteY32" fmla="*/ 1112927 h 2225852"/>
                    <a:gd name="connsiteX33" fmla="*/ 278931 w 1309779"/>
                    <a:gd name="connsiteY33" fmla="*/ 1144998 h 2225852"/>
                    <a:gd name="connsiteX34" fmla="*/ 276930 w 1309779"/>
                    <a:gd name="connsiteY34" fmla="*/ 1143541 h 2225852"/>
                    <a:gd name="connsiteX35" fmla="*/ 279685 w 1309779"/>
                    <a:gd name="connsiteY35" fmla="*/ 1156854 h 2225852"/>
                    <a:gd name="connsiteX36" fmla="*/ 281084 w 1309779"/>
                    <a:gd name="connsiteY36" fmla="*/ 1178861 h 2225852"/>
                    <a:gd name="connsiteX37" fmla="*/ 293109 w 1309779"/>
                    <a:gd name="connsiteY37" fmla="*/ 1240273 h 2225852"/>
                    <a:gd name="connsiteX38" fmla="*/ 322028 w 1309779"/>
                    <a:gd name="connsiteY38" fmla="*/ 1308269 h 2225852"/>
                    <a:gd name="connsiteX39" fmla="*/ 322522 w 1309779"/>
                    <a:gd name="connsiteY39" fmla="*/ 1309664 h 2225852"/>
                    <a:gd name="connsiteX40" fmla="*/ 323159 w 1309779"/>
                    <a:gd name="connsiteY40" fmla="*/ 1310927 h 2225852"/>
                    <a:gd name="connsiteX41" fmla="*/ 337337 w 1309779"/>
                    <a:gd name="connsiteY41" fmla="*/ 1344265 h 2225852"/>
                    <a:gd name="connsiteX42" fmla="*/ 343041 w 1309779"/>
                    <a:gd name="connsiteY42" fmla="*/ 1350362 h 2225852"/>
                    <a:gd name="connsiteX43" fmla="*/ 358672 w 1309779"/>
                    <a:gd name="connsiteY43" fmla="*/ 1381364 h 2225852"/>
                    <a:gd name="connsiteX44" fmla="*/ 737130 w 1309779"/>
                    <a:gd name="connsiteY44" fmla="*/ 1662975 h 2225852"/>
                    <a:gd name="connsiteX45" fmla="*/ 1293274 w 1309779"/>
                    <a:gd name="connsiteY45" fmla="*/ 1505425 h 2225852"/>
                    <a:gd name="connsiteX46" fmla="*/ 1309778 w 1309779"/>
                    <a:gd name="connsiteY46" fmla="*/ 1486228 h 2225852"/>
                    <a:gd name="connsiteX47" fmla="*/ 1269631 w 1309779"/>
                    <a:gd name="connsiteY47" fmla="*/ 1559786 h 2225852"/>
                    <a:gd name="connsiteX48" fmla="*/ 660075 w 1309779"/>
                    <a:gd name="connsiteY48" fmla="*/ 1824836 h 2225852"/>
                    <a:gd name="connsiteX49" fmla="*/ 226687 w 1309779"/>
                    <a:gd name="connsiteY49" fmla="*/ 1190108 h 2225852"/>
                    <a:gd name="connsiteX50" fmla="*/ 227219 w 1309779"/>
                    <a:gd name="connsiteY50" fmla="*/ 1186346 h 2225852"/>
                    <a:gd name="connsiteX51" fmla="*/ 175154 w 1309779"/>
                    <a:gd name="connsiteY51" fmla="*/ 1277440 h 2225852"/>
                    <a:gd name="connsiteX52" fmla="*/ 467895 w 1309779"/>
                    <a:gd name="connsiteY52" fmla="*/ 2054834 h 2225852"/>
                    <a:gd name="connsiteX53" fmla="*/ 1182727 w 1309779"/>
                    <a:gd name="connsiteY53" fmla="*/ 1857547 h 2225852"/>
                    <a:gd name="connsiteX54" fmla="*/ 1214221 w 1309779"/>
                    <a:gd name="connsiteY54" fmla="*/ 1802446 h 2225852"/>
                    <a:gd name="connsiteX55" fmla="*/ 1196782 w 1309779"/>
                    <a:gd name="connsiteY55" fmla="*/ 1855179 h 2225852"/>
                    <a:gd name="connsiteX56" fmla="*/ 370672 w 1309779"/>
                    <a:gd name="connsiteY56" fmla="*/ 2171375 h 2225852"/>
                    <a:gd name="connsiteX57" fmla="*/ 120 w 1309779"/>
                    <a:gd name="connsiteY57" fmla="*/ 1587618 h 2225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09779" h="2225852">
                      <a:moveTo>
                        <a:pt x="120" y="1587618"/>
                      </a:moveTo>
                      <a:cubicBezTo>
                        <a:pt x="1720" y="1506385"/>
                        <a:pt x="19274" y="1424124"/>
                        <a:pt x="54476" y="1345264"/>
                      </a:cubicBezTo>
                      <a:cubicBezTo>
                        <a:pt x="94079" y="1256547"/>
                        <a:pt x="151800" y="1181583"/>
                        <a:pt x="221333" y="1122787"/>
                      </a:cubicBezTo>
                      <a:lnTo>
                        <a:pt x="228317" y="1117702"/>
                      </a:lnTo>
                      <a:lnTo>
                        <a:pt x="227724" y="1107718"/>
                      </a:lnTo>
                      <a:lnTo>
                        <a:pt x="221333" y="1103065"/>
                      </a:lnTo>
                      <a:cubicBezTo>
                        <a:pt x="151800" y="1044269"/>
                        <a:pt x="94079" y="969305"/>
                        <a:pt x="54476" y="880588"/>
                      </a:cubicBezTo>
                      <a:cubicBezTo>
                        <a:pt x="19274" y="801728"/>
                        <a:pt x="1720" y="719467"/>
                        <a:pt x="120" y="638233"/>
                      </a:cubicBezTo>
                      <a:cubicBezTo>
                        <a:pt x="-4683" y="394533"/>
                        <a:pt x="134093" y="160084"/>
                        <a:pt x="370672" y="54477"/>
                      </a:cubicBezTo>
                      <a:cubicBezTo>
                        <a:pt x="686111" y="-86332"/>
                        <a:pt x="1055973" y="55234"/>
                        <a:pt x="1196782" y="370672"/>
                      </a:cubicBezTo>
                      <a:lnTo>
                        <a:pt x="1214221" y="423406"/>
                      </a:lnTo>
                      <a:lnTo>
                        <a:pt x="1182728" y="368305"/>
                      </a:lnTo>
                      <a:cubicBezTo>
                        <a:pt x="1023292" y="144777"/>
                        <a:pt x="725691" y="55940"/>
                        <a:pt x="467895" y="171018"/>
                      </a:cubicBezTo>
                      <a:cubicBezTo>
                        <a:pt x="173272" y="302536"/>
                        <a:pt x="42207" y="650586"/>
                        <a:pt x="175154" y="948413"/>
                      </a:cubicBezTo>
                      <a:lnTo>
                        <a:pt x="227221" y="1039509"/>
                      </a:lnTo>
                      <a:lnTo>
                        <a:pt x="226688" y="1035743"/>
                      </a:lnTo>
                      <a:cubicBezTo>
                        <a:pt x="211630" y="734974"/>
                        <a:pt x="387889" y="464780"/>
                        <a:pt x="660076" y="401015"/>
                      </a:cubicBezTo>
                      <a:cubicBezTo>
                        <a:pt x="893379" y="346360"/>
                        <a:pt x="1130900" y="458889"/>
                        <a:pt x="1269632" y="666065"/>
                      </a:cubicBezTo>
                      <a:lnTo>
                        <a:pt x="1309779" y="739623"/>
                      </a:lnTo>
                      <a:lnTo>
                        <a:pt x="1293275" y="720426"/>
                      </a:lnTo>
                      <a:cubicBezTo>
                        <a:pt x="1148035" y="580791"/>
                        <a:pt x="942028" y="514875"/>
                        <a:pt x="737131" y="562876"/>
                      </a:cubicBezTo>
                      <a:cubicBezTo>
                        <a:pt x="572412" y="601464"/>
                        <a:pt x="439752" y="706332"/>
                        <a:pt x="358673" y="844488"/>
                      </a:cubicBezTo>
                      <a:lnTo>
                        <a:pt x="343041" y="875491"/>
                      </a:lnTo>
                      <a:lnTo>
                        <a:pt x="337337" y="881588"/>
                      </a:lnTo>
                      <a:lnTo>
                        <a:pt x="323159" y="914926"/>
                      </a:lnTo>
                      <a:lnTo>
                        <a:pt x="322523" y="916187"/>
                      </a:lnTo>
                      <a:lnTo>
                        <a:pt x="322030" y="917579"/>
                      </a:lnTo>
                      <a:lnTo>
                        <a:pt x="293110" y="985580"/>
                      </a:lnTo>
                      <a:cubicBezTo>
                        <a:pt x="287888" y="1005151"/>
                        <a:pt x="283834" y="1025694"/>
                        <a:pt x="281084" y="1046992"/>
                      </a:cubicBezTo>
                      <a:lnTo>
                        <a:pt x="279685" y="1069005"/>
                      </a:lnTo>
                      <a:lnTo>
                        <a:pt x="276931" y="1082311"/>
                      </a:lnTo>
                      <a:lnTo>
                        <a:pt x="278931" y="1080855"/>
                      </a:lnTo>
                      <a:lnTo>
                        <a:pt x="276892" y="1112927"/>
                      </a:lnTo>
                      <a:lnTo>
                        <a:pt x="278931" y="1144998"/>
                      </a:lnTo>
                      <a:lnTo>
                        <a:pt x="276930" y="1143541"/>
                      </a:lnTo>
                      <a:lnTo>
                        <a:pt x="279685" y="1156854"/>
                      </a:lnTo>
                      <a:lnTo>
                        <a:pt x="281084" y="1178861"/>
                      </a:lnTo>
                      <a:cubicBezTo>
                        <a:pt x="283833" y="1200159"/>
                        <a:pt x="287888" y="1220702"/>
                        <a:pt x="293109" y="1240273"/>
                      </a:cubicBezTo>
                      <a:lnTo>
                        <a:pt x="322028" y="1308269"/>
                      </a:lnTo>
                      <a:lnTo>
                        <a:pt x="322522" y="1309664"/>
                      </a:lnTo>
                      <a:lnTo>
                        <a:pt x="323159" y="1310927"/>
                      </a:lnTo>
                      <a:lnTo>
                        <a:pt x="337337" y="1344265"/>
                      </a:lnTo>
                      <a:lnTo>
                        <a:pt x="343041" y="1350362"/>
                      </a:lnTo>
                      <a:lnTo>
                        <a:pt x="358672" y="1381364"/>
                      </a:lnTo>
                      <a:cubicBezTo>
                        <a:pt x="439750" y="1519520"/>
                        <a:pt x="572411" y="1624387"/>
                        <a:pt x="737130" y="1662975"/>
                      </a:cubicBezTo>
                      <a:cubicBezTo>
                        <a:pt x="942027" y="1710976"/>
                        <a:pt x="1148034" y="1645060"/>
                        <a:pt x="1293274" y="1505425"/>
                      </a:cubicBezTo>
                      <a:lnTo>
                        <a:pt x="1309778" y="1486228"/>
                      </a:lnTo>
                      <a:lnTo>
                        <a:pt x="1269631" y="1559786"/>
                      </a:lnTo>
                      <a:cubicBezTo>
                        <a:pt x="1130899" y="1766962"/>
                        <a:pt x="893378" y="1879491"/>
                        <a:pt x="660075" y="1824836"/>
                      </a:cubicBezTo>
                      <a:cubicBezTo>
                        <a:pt x="387888" y="1761071"/>
                        <a:pt x="211629" y="1490877"/>
                        <a:pt x="226687" y="1190108"/>
                      </a:cubicBezTo>
                      <a:lnTo>
                        <a:pt x="227219" y="1186346"/>
                      </a:lnTo>
                      <a:lnTo>
                        <a:pt x="175154" y="1277440"/>
                      </a:lnTo>
                      <a:cubicBezTo>
                        <a:pt x="42207" y="1575265"/>
                        <a:pt x="173272" y="1923316"/>
                        <a:pt x="467895" y="2054834"/>
                      </a:cubicBezTo>
                      <a:cubicBezTo>
                        <a:pt x="725691" y="2169912"/>
                        <a:pt x="1023291" y="2081075"/>
                        <a:pt x="1182727" y="1857547"/>
                      </a:cubicBezTo>
                      <a:lnTo>
                        <a:pt x="1214221" y="1802446"/>
                      </a:lnTo>
                      <a:lnTo>
                        <a:pt x="1196782" y="1855179"/>
                      </a:lnTo>
                      <a:cubicBezTo>
                        <a:pt x="1055973" y="2170618"/>
                        <a:pt x="686110" y="2312184"/>
                        <a:pt x="370672" y="2171375"/>
                      </a:cubicBezTo>
                      <a:cubicBezTo>
                        <a:pt x="134093" y="2065768"/>
                        <a:pt x="-4683" y="1831318"/>
                        <a:pt x="120" y="15876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92DBFEED-EF4F-4ED0-85F8-AED3DDBD3146}"/>
                    </a:ext>
                  </a:extLst>
                </p:cNvPr>
                <p:cNvSpPr/>
                <p:nvPr/>
              </p:nvSpPr>
              <p:spPr>
                <a:xfrm rot="5400000">
                  <a:off x="2753091" y="2287390"/>
                  <a:ext cx="1083985" cy="710616"/>
                </a:xfrm>
                <a:custGeom>
                  <a:avLst/>
                  <a:gdLst>
                    <a:gd name="connsiteX0" fmla="*/ 894 w 1083985"/>
                    <a:gd name="connsiteY0" fmla="*/ 1979 h 824916"/>
                    <a:gd name="connsiteX1" fmla="*/ 1115 w 1083985"/>
                    <a:gd name="connsiteY1" fmla="*/ 0 h 824916"/>
                    <a:gd name="connsiteX2" fmla="*/ 4029 w 1083985"/>
                    <a:gd name="connsiteY2" fmla="*/ 116510 h 824916"/>
                    <a:gd name="connsiteX3" fmla="*/ 434282 w 1083985"/>
                    <a:gd name="connsiteY3" fmla="*/ 707809 h 824916"/>
                    <a:gd name="connsiteX4" fmla="*/ 987384 w 1083985"/>
                    <a:gd name="connsiteY4" fmla="*/ 491103 h 824916"/>
                    <a:gd name="connsiteX5" fmla="*/ 999756 w 1083985"/>
                    <a:gd name="connsiteY5" fmla="*/ 473012 h 824916"/>
                    <a:gd name="connsiteX6" fmla="*/ 1010288 w 1083985"/>
                    <a:gd name="connsiteY6" fmla="*/ 464101 h 824916"/>
                    <a:gd name="connsiteX7" fmla="*/ 1067481 w 1083985"/>
                    <a:gd name="connsiteY7" fmla="*/ 402134 h 824916"/>
                    <a:gd name="connsiteX8" fmla="*/ 1083985 w 1083985"/>
                    <a:gd name="connsiteY8" fmla="*/ 377772 h 824916"/>
                    <a:gd name="connsiteX9" fmla="*/ 1043838 w 1083985"/>
                    <a:gd name="connsiteY9" fmla="*/ 471121 h 824916"/>
                    <a:gd name="connsiteX10" fmla="*/ 434282 w 1083985"/>
                    <a:gd name="connsiteY10" fmla="*/ 807485 h 824916"/>
                    <a:gd name="connsiteX11" fmla="*/ 894 w 1083985"/>
                    <a:gd name="connsiteY11" fmla="*/ 1979 h 82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5" h="824916">
                      <a:moveTo>
                        <a:pt x="894" y="1979"/>
                      </a:moveTo>
                      <a:lnTo>
                        <a:pt x="1115" y="0"/>
                      </a:lnTo>
                      <a:lnTo>
                        <a:pt x="4029" y="116510"/>
                      </a:lnTo>
                      <a:cubicBezTo>
                        <a:pt x="31400" y="403378"/>
                        <a:pt x="196118" y="644815"/>
                        <a:pt x="434282" y="707809"/>
                      </a:cubicBezTo>
                      <a:cubicBezTo>
                        <a:pt x="638422" y="761804"/>
                        <a:pt x="845792" y="671280"/>
                        <a:pt x="987384" y="491103"/>
                      </a:cubicBezTo>
                      <a:lnTo>
                        <a:pt x="999756" y="473012"/>
                      </a:lnTo>
                      <a:lnTo>
                        <a:pt x="1010288" y="464101"/>
                      </a:lnTo>
                      <a:cubicBezTo>
                        <a:pt x="1030222" y="444974"/>
                        <a:pt x="1049326" y="424285"/>
                        <a:pt x="1067481" y="402134"/>
                      </a:cubicBezTo>
                      <a:lnTo>
                        <a:pt x="1083985" y="377772"/>
                      </a:lnTo>
                      <a:lnTo>
                        <a:pt x="1043838" y="471121"/>
                      </a:lnTo>
                      <a:cubicBezTo>
                        <a:pt x="905106" y="734040"/>
                        <a:pt x="667585" y="876846"/>
                        <a:pt x="434282" y="807485"/>
                      </a:cubicBezTo>
                      <a:cubicBezTo>
                        <a:pt x="162095" y="726564"/>
                        <a:pt x="-14164" y="383672"/>
                        <a:pt x="894" y="19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639FD32-2B44-41D9-A783-9F3414826DBC}"/>
                    </a:ext>
                  </a:extLst>
                </p:cNvPr>
                <p:cNvSpPr/>
                <p:nvPr/>
              </p:nvSpPr>
              <p:spPr>
                <a:xfrm rot="5400000">
                  <a:off x="3769948" y="2287388"/>
                  <a:ext cx="1083986" cy="710618"/>
                </a:xfrm>
                <a:custGeom>
                  <a:avLst/>
                  <a:gdLst>
                    <a:gd name="connsiteX0" fmla="*/ 895 w 1083986"/>
                    <a:gd name="connsiteY0" fmla="*/ 822939 h 824918"/>
                    <a:gd name="connsiteX1" fmla="*/ 434283 w 1083986"/>
                    <a:gd name="connsiteY1" fmla="*/ 17431 h 824918"/>
                    <a:gd name="connsiteX2" fmla="*/ 1043839 w 1083986"/>
                    <a:gd name="connsiteY2" fmla="*/ 353795 h 824918"/>
                    <a:gd name="connsiteX3" fmla="*/ 1083986 w 1083986"/>
                    <a:gd name="connsiteY3" fmla="*/ 447145 h 824918"/>
                    <a:gd name="connsiteX4" fmla="*/ 1067482 w 1083986"/>
                    <a:gd name="connsiteY4" fmla="*/ 422783 h 824918"/>
                    <a:gd name="connsiteX5" fmla="*/ 1010289 w 1083986"/>
                    <a:gd name="connsiteY5" fmla="*/ 360816 h 824918"/>
                    <a:gd name="connsiteX6" fmla="*/ 999759 w 1083986"/>
                    <a:gd name="connsiteY6" fmla="*/ 351907 h 824918"/>
                    <a:gd name="connsiteX7" fmla="*/ 987385 w 1083986"/>
                    <a:gd name="connsiteY7" fmla="*/ 333813 h 824918"/>
                    <a:gd name="connsiteX8" fmla="*/ 434283 w 1083986"/>
                    <a:gd name="connsiteY8" fmla="*/ 117107 h 824918"/>
                    <a:gd name="connsiteX9" fmla="*/ 4030 w 1083986"/>
                    <a:gd name="connsiteY9" fmla="*/ 708408 h 824918"/>
                    <a:gd name="connsiteX10" fmla="*/ 1116 w 1083986"/>
                    <a:gd name="connsiteY10" fmla="*/ 824918 h 824918"/>
                    <a:gd name="connsiteX11" fmla="*/ 895 w 1083986"/>
                    <a:gd name="connsiteY11" fmla="*/ 822939 h 824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3986" h="824918">
                      <a:moveTo>
                        <a:pt x="895" y="822939"/>
                      </a:moveTo>
                      <a:cubicBezTo>
                        <a:pt x="-14163" y="441245"/>
                        <a:pt x="162096" y="98353"/>
                        <a:pt x="434283" y="17431"/>
                      </a:cubicBezTo>
                      <a:cubicBezTo>
                        <a:pt x="667586" y="-51929"/>
                        <a:pt x="905107" y="90877"/>
                        <a:pt x="1043839" y="353795"/>
                      </a:cubicBezTo>
                      <a:lnTo>
                        <a:pt x="1083986" y="447145"/>
                      </a:lnTo>
                      <a:lnTo>
                        <a:pt x="1067482" y="422783"/>
                      </a:lnTo>
                      <a:cubicBezTo>
                        <a:pt x="1049327" y="400633"/>
                        <a:pt x="1030223" y="379944"/>
                        <a:pt x="1010289" y="360816"/>
                      </a:cubicBezTo>
                      <a:lnTo>
                        <a:pt x="999759" y="351907"/>
                      </a:lnTo>
                      <a:lnTo>
                        <a:pt x="987385" y="333813"/>
                      </a:lnTo>
                      <a:cubicBezTo>
                        <a:pt x="845793" y="153637"/>
                        <a:pt x="638423" y="63112"/>
                        <a:pt x="434283" y="117107"/>
                      </a:cubicBezTo>
                      <a:cubicBezTo>
                        <a:pt x="196119" y="180102"/>
                        <a:pt x="31401" y="421539"/>
                        <a:pt x="4030" y="708408"/>
                      </a:cubicBezTo>
                      <a:lnTo>
                        <a:pt x="1116" y="824918"/>
                      </a:lnTo>
                      <a:lnTo>
                        <a:pt x="895" y="82293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F7D299-0D54-455E-91EB-24AC5F060E7C}"/>
                  </a:ext>
                </a:extLst>
              </p:cNvPr>
              <p:cNvSpPr/>
              <p:nvPr/>
            </p:nvSpPr>
            <p:spPr>
              <a:xfrm>
                <a:off x="3651113" y="2100704"/>
                <a:ext cx="304800" cy="1272295"/>
              </a:xfrm>
              <a:custGeom>
                <a:avLst/>
                <a:gdLst>
                  <a:gd name="connsiteX0" fmla="*/ 152400 w 304800"/>
                  <a:gd name="connsiteY0" fmla="*/ 0 h 1272295"/>
                  <a:gd name="connsiteX1" fmla="*/ 275078 w 304800"/>
                  <a:gd name="connsiteY1" fmla="*/ 30097 h 1272295"/>
                  <a:gd name="connsiteX2" fmla="*/ 296004 w 304800"/>
                  <a:gd name="connsiteY2" fmla="*/ 208395 h 1272295"/>
                  <a:gd name="connsiteX3" fmla="*/ 304800 w 304800"/>
                  <a:gd name="connsiteY3" fmla="*/ 442472 h 1272295"/>
                  <a:gd name="connsiteX4" fmla="*/ 181615 w 304800"/>
                  <a:gd name="connsiteY4" fmla="*/ 1219136 h 1272295"/>
                  <a:gd name="connsiteX5" fmla="*/ 152400 w 304800"/>
                  <a:gd name="connsiteY5" fmla="*/ 1272295 h 1272295"/>
                  <a:gd name="connsiteX6" fmla="*/ 123185 w 304800"/>
                  <a:gd name="connsiteY6" fmla="*/ 1219136 h 1272295"/>
                  <a:gd name="connsiteX7" fmla="*/ 0 w 304800"/>
                  <a:gd name="connsiteY7" fmla="*/ 442472 h 1272295"/>
                  <a:gd name="connsiteX8" fmla="*/ 8797 w 304800"/>
                  <a:gd name="connsiteY8" fmla="*/ 208395 h 1272295"/>
                  <a:gd name="connsiteX9" fmla="*/ 29723 w 304800"/>
                  <a:gd name="connsiteY9" fmla="*/ 30097 h 127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800" h="1272295">
                    <a:moveTo>
                      <a:pt x="152400" y="0"/>
                    </a:moveTo>
                    <a:lnTo>
                      <a:pt x="275078" y="30097"/>
                    </a:lnTo>
                    <a:lnTo>
                      <a:pt x="296004" y="208395"/>
                    </a:lnTo>
                    <a:cubicBezTo>
                      <a:pt x="301746" y="283212"/>
                      <a:pt x="304800" y="361647"/>
                      <a:pt x="304800" y="442472"/>
                    </a:cubicBezTo>
                    <a:cubicBezTo>
                      <a:pt x="304800" y="765775"/>
                      <a:pt x="255936" y="1050818"/>
                      <a:pt x="181615" y="1219136"/>
                    </a:cubicBezTo>
                    <a:lnTo>
                      <a:pt x="152400" y="1272295"/>
                    </a:lnTo>
                    <a:lnTo>
                      <a:pt x="123185" y="1219136"/>
                    </a:lnTo>
                    <a:cubicBezTo>
                      <a:pt x="48864" y="1050818"/>
                      <a:pt x="0" y="765775"/>
                      <a:pt x="0" y="442472"/>
                    </a:cubicBezTo>
                    <a:cubicBezTo>
                      <a:pt x="0" y="361647"/>
                      <a:pt x="3054" y="283212"/>
                      <a:pt x="8797" y="208395"/>
                    </a:cubicBezTo>
                    <a:lnTo>
                      <a:pt x="29723" y="30097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27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1C146EF4-5B69-494B-8E8D-5A6847844C28}"/>
              </a:ext>
            </a:extLst>
          </p:cNvPr>
          <p:cNvGrpSpPr/>
          <p:nvPr/>
        </p:nvGrpSpPr>
        <p:grpSpPr>
          <a:xfrm>
            <a:off x="797862" y="3991987"/>
            <a:ext cx="2468840" cy="2270042"/>
            <a:chOff x="1882180" y="1854818"/>
            <a:chExt cx="4678940" cy="4302179"/>
          </a:xfrm>
        </p:grpSpPr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ADB05B60-D153-4549-9AB1-FA0E8FC87530}"/>
                </a:ext>
              </a:extLst>
            </p:cNvPr>
            <p:cNvSpPr/>
            <p:nvPr/>
          </p:nvSpPr>
          <p:spPr>
            <a:xfrm>
              <a:off x="2924862" y="5791237"/>
              <a:ext cx="2644752" cy="36576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5C7BC77A-5EC3-44E1-89ED-FB1C465A77D3}"/>
                </a:ext>
              </a:extLst>
            </p:cNvPr>
            <p:cNvGrpSpPr/>
            <p:nvPr/>
          </p:nvGrpSpPr>
          <p:grpSpPr>
            <a:xfrm>
              <a:off x="1882180" y="1854818"/>
              <a:ext cx="4678940" cy="4144280"/>
              <a:chOff x="1882180" y="1854818"/>
              <a:chExt cx="4678940" cy="4144280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AD5E956-C264-4E7C-BC55-994F897E8F37}"/>
                  </a:ext>
                </a:extLst>
              </p:cNvPr>
              <p:cNvSpPr/>
              <p:nvPr/>
            </p:nvSpPr>
            <p:spPr>
              <a:xfrm>
                <a:off x="2177456" y="2230232"/>
                <a:ext cx="4202054" cy="2526641"/>
              </a:xfrm>
              <a:custGeom>
                <a:avLst/>
                <a:gdLst>
                  <a:gd name="connsiteX0" fmla="*/ 1823421 w 4412618"/>
                  <a:gd name="connsiteY0" fmla="*/ 2429559 h 2653250"/>
                  <a:gd name="connsiteX1" fmla="*/ 1818312 w 4412618"/>
                  <a:gd name="connsiteY1" fmla="*/ 2439630 h 2653250"/>
                  <a:gd name="connsiteX2" fmla="*/ 1834522 w 4412618"/>
                  <a:gd name="connsiteY2" fmla="*/ 2434735 h 2653250"/>
                  <a:gd name="connsiteX3" fmla="*/ 2336835 w 4412618"/>
                  <a:gd name="connsiteY3" fmla="*/ 2318639 h 2653250"/>
                  <a:gd name="connsiteX4" fmla="*/ 2340623 w 4412618"/>
                  <a:gd name="connsiteY4" fmla="*/ 2335145 h 2653250"/>
                  <a:gd name="connsiteX5" fmla="*/ 2346537 w 4412618"/>
                  <a:gd name="connsiteY5" fmla="*/ 2324417 h 2653250"/>
                  <a:gd name="connsiteX6" fmla="*/ 2515443 w 4412618"/>
                  <a:gd name="connsiteY6" fmla="*/ 2292288 h 2653250"/>
                  <a:gd name="connsiteX7" fmla="*/ 2511980 w 4412618"/>
                  <a:gd name="connsiteY7" fmla="*/ 2304544 h 2653250"/>
                  <a:gd name="connsiteX8" fmla="*/ 2501197 w 4412618"/>
                  <a:gd name="connsiteY8" fmla="*/ 2320568 h 2653250"/>
                  <a:gd name="connsiteX9" fmla="*/ 2512303 w 4412618"/>
                  <a:gd name="connsiteY9" fmla="*/ 2331407 h 2653250"/>
                  <a:gd name="connsiteX10" fmla="*/ 2511352 w 4412618"/>
                  <a:gd name="connsiteY10" fmla="*/ 2317460 h 2653250"/>
                  <a:gd name="connsiteX11" fmla="*/ 2155109 w 4412618"/>
                  <a:gd name="connsiteY11" fmla="*/ 2258125 h 2653250"/>
                  <a:gd name="connsiteX12" fmla="*/ 2148898 w 4412618"/>
                  <a:gd name="connsiteY12" fmla="*/ 2261564 h 2653250"/>
                  <a:gd name="connsiteX13" fmla="*/ 2108447 w 4412618"/>
                  <a:gd name="connsiteY13" fmla="*/ 2269284 h 2653250"/>
                  <a:gd name="connsiteX14" fmla="*/ 2103318 w 4412618"/>
                  <a:gd name="connsiteY14" fmla="*/ 2269075 h 2653250"/>
                  <a:gd name="connsiteX15" fmla="*/ 2122540 w 4412618"/>
                  <a:gd name="connsiteY15" fmla="*/ 2302454 h 2653250"/>
                  <a:gd name="connsiteX16" fmla="*/ 2136394 w 4412618"/>
                  <a:gd name="connsiteY16" fmla="*/ 2348334 h 2653250"/>
                  <a:gd name="connsiteX17" fmla="*/ 2140576 w 4412618"/>
                  <a:gd name="connsiteY17" fmla="*/ 2396078 h 2653250"/>
                  <a:gd name="connsiteX18" fmla="*/ 2140279 w 4412618"/>
                  <a:gd name="connsiteY18" fmla="*/ 2398151 h 2653250"/>
                  <a:gd name="connsiteX19" fmla="*/ 2146505 w 4412618"/>
                  <a:gd name="connsiteY19" fmla="*/ 2398235 h 2653250"/>
                  <a:gd name="connsiteX20" fmla="*/ 2185457 w 4412618"/>
                  <a:gd name="connsiteY20" fmla="*/ 2411601 h 2653250"/>
                  <a:gd name="connsiteX21" fmla="*/ 2209562 w 4412618"/>
                  <a:gd name="connsiteY21" fmla="*/ 2426706 h 2653250"/>
                  <a:gd name="connsiteX22" fmla="*/ 2205677 w 4412618"/>
                  <a:gd name="connsiteY22" fmla="*/ 2413278 h 2653250"/>
                  <a:gd name="connsiteX23" fmla="*/ 2203526 w 4412618"/>
                  <a:gd name="connsiteY23" fmla="*/ 2372153 h 2653250"/>
                  <a:gd name="connsiteX24" fmla="*/ 2211153 w 4412618"/>
                  <a:gd name="connsiteY24" fmla="*/ 2344020 h 2653250"/>
                  <a:gd name="connsiteX25" fmla="*/ 2236195 w 4412618"/>
                  <a:gd name="connsiteY25" fmla="*/ 2358935 h 2653250"/>
                  <a:gd name="connsiteX26" fmla="*/ 2263246 w 4412618"/>
                  <a:gd name="connsiteY26" fmla="*/ 2389986 h 2653250"/>
                  <a:gd name="connsiteX27" fmla="*/ 2275078 w 4412618"/>
                  <a:gd name="connsiteY27" fmla="*/ 2412308 h 2653250"/>
                  <a:gd name="connsiteX28" fmla="*/ 2280170 w 4412618"/>
                  <a:gd name="connsiteY28" fmla="*/ 2391686 h 2653250"/>
                  <a:gd name="connsiteX29" fmla="*/ 2273570 w 4412618"/>
                  <a:gd name="connsiteY29" fmla="*/ 2362933 h 2653250"/>
                  <a:gd name="connsiteX30" fmla="*/ 2272625 w 4412618"/>
                  <a:gd name="connsiteY30" fmla="*/ 2315016 h 2653250"/>
                  <a:gd name="connsiteX31" fmla="*/ 2272794 w 4412618"/>
                  <a:gd name="connsiteY31" fmla="*/ 2314223 h 2653250"/>
                  <a:gd name="connsiteX32" fmla="*/ 2248854 w 4412618"/>
                  <a:gd name="connsiteY32" fmla="*/ 2321880 h 2653250"/>
                  <a:gd name="connsiteX33" fmla="*/ 2226990 w 4412618"/>
                  <a:gd name="connsiteY33" fmla="*/ 2321718 h 2653250"/>
                  <a:gd name="connsiteX34" fmla="*/ 2207845 w 4412618"/>
                  <a:gd name="connsiteY34" fmla="*/ 2332584 h 2653250"/>
                  <a:gd name="connsiteX35" fmla="*/ 2200810 w 4412618"/>
                  <a:gd name="connsiteY35" fmla="*/ 2304298 h 2653250"/>
                  <a:gd name="connsiteX36" fmla="*/ 2200813 w 4412618"/>
                  <a:gd name="connsiteY36" fmla="*/ 2304256 h 2653250"/>
                  <a:gd name="connsiteX37" fmla="*/ 2195884 w 4412618"/>
                  <a:gd name="connsiteY37" fmla="*/ 2299145 h 2653250"/>
                  <a:gd name="connsiteX38" fmla="*/ 2177958 w 4412618"/>
                  <a:gd name="connsiteY38" fmla="*/ 2262071 h 2653250"/>
                  <a:gd name="connsiteX39" fmla="*/ 2177163 w 4412618"/>
                  <a:gd name="connsiteY39" fmla="*/ 2258537 h 2653250"/>
                  <a:gd name="connsiteX40" fmla="*/ 2155151 w 4412618"/>
                  <a:gd name="connsiteY40" fmla="*/ 2258139 h 2653250"/>
                  <a:gd name="connsiteX41" fmla="*/ 2659576 w 4412618"/>
                  <a:gd name="connsiteY41" fmla="*/ 2252743 h 2653250"/>
                  <a:gd name="connsiteX42" fmla="*/ 2659783 w 4412618"/>
                  <a:gd name="connsiteY42" fmla="*/ 2269677 h 2653250"/>
                  <a:gd name="connsiteX43" fmla="*/ 2667834 w 4412618"/>
                  <a:gd name="connsiteY43" fmla="*/ 2260444 h 2653250"/>
                  <a:gd name="connsiteX44" fmla="*/ 1974977 w 4412618"/>
                  <a:gd name="connsiteY44" fmla="*/ 2234238 h 2653250"/>
                  <a:gd name="connsiteX45" fmla="*/ 1973740 w 4412618"/>
                  <a:gd name="connsiteY45" fmla="*/ 2237449 h 2653250"/>
                  <a:gd name="connsiteX46" fmla="*/ 1946788 w 4412618"/>
                  <a:gd name="connsiteY46" fmla="*/ 2277080 h 2653250"/>
                  <a:gd name="connsiteX47" fmla="*/ 1918377 w 4412618"/>
                  <a:gd name="connsiteY47" fmla="*/ 2304504 h 2653250"/>
                  <a:gd name="connsiteX48" fmla="*/ 1920597 w 4412618"/>
                  <a:gd name="connsiteY48" fmla="*/ 2329862 h 2653250"/>
                  <a:gd name="connsiteX49" fmla="*/ 1924372 w 4412618"/>
                  <a:gd name="connsiteY49" fmla="*/ 2333406 h 2653250"/>
                  <a:gd name="connsiteX50" fmla="*/ 1951865 w 4412618"/>
                  <a:gd name="connsiteY50" fmla="*/ 2372663 h 2653250"/>
                  <a:gd name="connsiteX51" fmla="*/ 1956674 w 4412618"/>
                  <a:gd name="connsiteY51" fmla="*/ 2384641 h 2653250"/>
                  <a:gd name="connsiteX52" fmla="*/ 1980222 w 4412618"/>
                  <a:gd name="connsiteY52" fmla="*/ 2384667 h 2653250"/>
                  <a:gd name="connsiteX53" fmla="*/ 2007918 w 4412618"/>
                  <a:gd name="connsiteY53" fmla="*/ 2391163 h 2653250"/>
                  <a:gd name="connsiteX54" fmla="*/ 1999897 w 4412618"/>
                  <a:gd name="connsiteY54" fmla="*/ 2379712 h 2653250"/>
                  <a:gd name="connsiteX55" fmla="*/ 1984558 w 4412618"/>
                  <a:gd name="connsiteY55" fmla="*/ 2341495 h 2653250"/>
                  <a:gd name="connsiteX56" fmla="*/ 1982672 w 4412618"/>
                  <a:gd name="connsiteY56" fmla="*/ 2312407 h 2653250"/>
                  <a:gd name="connsiteX57" fmla="*/ 2011193 w 4412618"/>
                  <a:gd name="connsiteY57" fmla="*/ 2318419 h 2653250"/>
                  <a:gd name="connsiteX58" fmla="*/ 2046834 w 4412618"/>
                  <a:gd name="connsiteY58" fmla="*/ 2339048 h 2653250"/>
                  <a:gd name="connsiteX59" fmla="*/ 2065252 w 4412618"/>
                  <a:gd name="connsiteY59" fmla="*/ 2356342 h 2653250"/>
                  <a:gd name="connsiteX60" fmla="*/ 2061560 w 4412618"/>
                  <a:gd name="connsiteY60" fmla="*/ 2314200 h 2653250"/>
                  <a:gd name="connsiteX61" fmla="*/ 2067384 w 4412618"/>
                  <a:gd name="connsiteY61" fmla="*/ 2273434 h 2653250"/>
                  <a:gd name="connsiteX62" fmla="*/ 2070203 w 4412618"/>
                  <a:gd name="connsiteY62" fmla="*/ 2267727 h 2653250"/>
                  <a:gd name="connsiteX63" fmla="*/ 2060561 w 4412618"/>
                  <a:gd name="connsiteY63" fmla="*/ 2267334 h 2653250"/>
                  <a:gd name="connsiteX64" fmla="*/ 1977476 w 4412618"/>
                  <a:gd name="connsiteY64" fmla="*/ 2236774 h 2653250"/>
                  <a:gd name="connsiteX65" fmla="*/ 1278891 w 4412618"/>
                  <a:gd name="connsiteY65" fmla="*/ 2182320 h 2653250"/>
                  <a:gd name="connsiteX66" fmla="*/ 1272754 w 4412618"/>
                  <a:gd name="connsiteY66" fmla="*/ 2191799 h 2653250"/>
                  <a:gd name="connsiteX67" fmla="*/ 1289390 w 4412618"/>
                  <a:gd name="connsiteY67" fmla="*/ 2188632 h 2653250"/>
                  <a:gd name="connsiteX68" fmla="*/ 2573773 w 4412618"/>
                  <a:gd name="connsiteY68" fmla="*/ 2179562 h 2653250"/>
                  <a:gd name="connsiteX69" fmla="*/ 2560055 w 4412618"/>
                  <a:gd name="connsiteY69" fmla="*/ 2183474 h 2653250"/>
                  <a:gd name="connsiteX70" fmla="*/ 2537672 w 4412618"/>
                  <a:gd name="connsiteY70" fmla="*/ 2184563 h 2653250"/>
                  <a:gd name="connsiteX71" fmla="*/ 2502895 w 4412618"/>
                  <a:gd name="connsiteY71" fmla="*/ 2216908 h 2653250"/>
                  <a:gd name="connsiteX72" fmla="*/ 2461871 w 4412618"/>
                  <a:gd name="connsiteY72" fmla="*/ 2241685 h 2653250"/>
                  <a:gd name="connsiteX73" fmla="*/ 2449593 w 4412618"/>
                  <a:gd name="connsiteY73" fmla="*/ 2245673 h 2653250"/>
                  <a:gd name="connsiteX74" fmla="*/ 2447976 w 4412618"/>
                  <a:gd name="connsiteY74" fmla="*/ 2269166 h 2653250"/>
                  <a:gd name="connsiteX75" fmla="*/ 2442514 w 4412618"/>
                  <a:gd name="connsiteY75" fmla="*/ 2286950 h 2653250"/>
                  <a:gd name="connsiteX76" fmla="*/ 2451743 w 4412618"/>
                  <a:gd name="connsiteY76" fmla="*/ 2289082 h 2653250"/>
                  <a:gd name="connsiteX77" fmla="*/ 2490758 w 4412618"/>
                  <a:gd name="connsiteY77" fmla="*/ 2276409 h 2653250"/>
                  <a:gd name="connsiteX78" fmla="*/ 2518125 w 4412618"/>
                  <a:gd name="connsiteY78" fmla="*/ 2276489 h 2653250"/>
                  <a:gd name="connsiteX79" fmla="*/ 2531369 w 4412618"/>
                  <a:gd name="connsiteY79" fmla="*/ 2250932 h 2653250"/>
                  <a:gd name="connsiteX80" fmla="*/ 2552685 w 4412618"/>
                  <a:gd name="connsiteY80" fmla="*/ 2270813 h 2653250"/>
                  <a:gd name="connsiteX81" fmla="*/ 2572546 w 4412618"/>
                  <a:gd name="connsiteY81" fmla="*/ 2306888 h 2653250"/>
                  <a:gd name="connsiteX82" fmla="*/ 2579382 w 4412618"/>
                  <a:gd name="connsiteY82" fmla="*/ 2331210 h 2653250"/>
                  <a:gd name="connsiteX83" fmla="*/ 2588726 w 4412618"/>
                  <a:gd name="connsiteY83" fmla="*/ 2312132 h 2653250"/>
                  <a:gd name="connsiteX84" fmla="*/ 2588366 w 4412618"/>
                  <a:gd name="connsiteY84" fmla="*/ 2282636 h 2653250"/>
                  <a:gd name="connsiteX85" fmla="*/ 2597589 w 4412618"/>
                  <a:gd name="connsiteY85" fmla="*/ 2235606 h 2653250"/>
                  <a:gd name="connsiteX86" fmla="*/ 2605440 w 4412618"/>
                  <a:gd name="connsiteY86" fmla="*/ 2218166 h 2653250"/>
                  <a:gd name="connsiteX87" fmla="*/ 2582163 w 4412618"/>
                  <a:gd name="connsiteY87" fmla="*/ 2195451 h 2653250"/>
                  <a:gd name="connsiteX88" fmla="*/ 1749577 w 4412618"/>
                  <a:gd name="connsiteY88" fmla="*/ 2174088 h 2653250"/>
                  <a:gd name="connsiteX89" fmla="*/ 1734725 w 4412618"/>
                  <a:gd name="connsiteY89" fmla="*/ 2201847 h 2653250"/>
                  <a:gd name="connsiteX90" fmla="*/ 1700241 w 4412618"/>
                  <a:gd name="connsiteY90" fmla="*/ 2235131 h 2653250"/>
                  <a:gd name="connsiteX91" fmla="*/ 1673768 w 4412618"/>
                  <a:gd name="connsiteY91" fmla="*/ 2250945 h 2653250"/>
                  <a:gd name="connsiteX92" fmla="*/ 1705589 w 4412618"/>
                  <a:gd name="connsiteY92" fmla="*/ 2280827 h 2653250"/>
                  <a:gd name="connsiteX93" fmla="*/ 1733082 w 4412618"/>
                  <a:gd name="connsiteY93" fmla="*/ 2320082 h 2653250"/>
                  <a:gd name="connsiteX94" fmla="*/ 1737891 w 4412618"/>
                  <a:gd name="connsiteY94" fmla="*/ 2332061 h 2653250"/>
                  <a:gd name="connsiteX95" fmla="*/ 1761438 w 4412618"/>
                  <a:gd name="connsiteY95" fmla="*/ 2332087 h 2653250"/>
                  <a:gd name="connsiteX96" fmla="*/ 1789133 w 4412618"/>
                  <a:gd name="connsiteY96" fmla="*/ 2338582 h 2653250"/>
                  <a:gd name="connsiteX97" fmla="*/ 1781114 w 4412618"/>
                  <a:gd name="connsiteY97" fmla="*/ 2327132 h 2653250"/>
                  <a:gd name="connsiteX98" fmla="*/ 1765774 w 4412618"/>
                  <a:gd name="connsiteY98" fmla="*/ 2288914 h 2653250"/>
                  <a:gd name="connsiteX99" fmla="*/ 1763888 w 4412618"/>
                  <a:gd name="connsiteY99" fmla="*/ 2259828 h 2653250"/>
                  <a:gd name="connsiteX100" fmla="*/ 1792409 w 4412618"/>
                  <a:gd name="connsiteY100" fmla="*/ 2265840 h 2653250"/>
                  <a:gd name="connsiteX101" fmla="*/ 1826006 w 4412618"/>
                  <a:gd name="connsiteY101" fmla="*/ 2285285 h 2653250"/>
                  <a:gd name="connsiteX102" fmla="*/ 1825272 w 4412618"/>
                  <a:gd name="connsiteY102" fmla="*/ 2273958 h 2653250"/>
                  <a:gd name="connsiteX103" fmla="*/ 1844207 w 4412618"/>
                  <a:gd name="connsiteY103" fmla="*/ 2277949 h 2653250"/>
                  <a:gd name="connsiteX104" fmla="*/ 1842776 w 4412618"/>
                  <a:gd name="connsiteY104" fmla="*/ 2261621 h 2653250"/>
                  <a:gd name="connsiteX105" fmla="*/ 1844358 w 4412618"/>
                  <a:gd name="connsiteY105" fmla="*/ 2250547 h 2653250"/>
                  <a:gd name="connsiteX106" fmla="*/ 1826069 w 4412618"/>
                  <a:gd name="connsiteY106" fmla="*/ 2250818 h 2653250"/>
                  <a:gd name="connsiteX107" fmla="*/ 1798242 w 4412618"/>
                  <a:gd name="connsiteY107" fmla="*/ 2242146 h 2653250"/>
                  <a:gd name="connsiteX108" fmla="*/ 1814083 w 4412618"/>
                  <a:gd name="connsiteY108" fmla="*/ 2217678 h 2653250"/>
                  <a:gd name="connsiteX109" fmla="*/ 1846124 w 4412618"/>
                  <a:gd name="connsiteY109" fmla="*/ 2191808 h 2653250"/>
                  <a:gd name="connsiteX110" fmla="*/ 1868873 w 4412618"/>
                  <a:gd name="connsiteY110" fmla="*/ 2180819 h 2653250"/>
                  <a:gd name="connsiteX111" fmla="*/ 1848454 w 4412618"/>
                  <a:gd name="connsiteY111" fmla="*/ 2174959 h 2653250"/>
                  <a:gd name="connsiteX112" fmla="*/ 1819476 w 4412618"/>
                  <a:gd name="connsiteY112" fmla="*/ 2180477 h 2653250"/>
                  <a:gd name="connsiteX113" fmla="*/ 1771557 w 4412618"/>
                  <a:gd name="connsiteY113" fmla="*/ 2179629 h 2653250"/>
                  <a:gd name="connsiteX114" fmla="*/ 2000914 w 4412618"/>
                  <a:gd name="connsiteY114" fmla="*/ 2173425 h 2653250"/>
                  <a:gd name="connsiteX115" fmla="*/ 1988948 w 4412618"/>
                  <a:gd name="connsiteY115" fmla="*/ 2191907 h 2653250"/>
                  <a:gd name="connsiteX116" fmla="*/ 1988915 w 4412618"/>
                  <a:gd name="connsiteY116" fmla="*/ 2191934 h 2653250"/>
                  <a:gd name="connsiteX117" fmla="*/ 1988553 w 4412618"/>
                  <a:gd name="connsiteY117" fmla="*/ 2199024 h 2653250"/>
                  <a:gd name="connsiteX118" fmla="*/ 1987836 w 4412618"/>
                  <a:gd name="connsiteY118" fmla="*/ 2200882 h 2653250"/>
                  <a:gd name="connsiteX119" fmla="*/ 2022972 w 4412618"/>
                  <a:gd name="connsiteY119" fmla="*/ 2194177 h 2653250"/>
                  <a:gd name="connsiteX120" fmla="*/ 2051395 w 4412618"/>
                  <a:gd name="connsiteY120" fmla="*/ 2195333 h 2653250"/>
                  <a:gd name="connsiteX121" fmla="*/ 2041360 w 4412618"/>
                  <a:gd name="connsiteY121" fmla="*/ 2185600 h 2653250"/>
                  <a:gd name="connsiteX122" fmla="*/ 2036503 w 4412618"/>
                  <a:gd name="connsiteY122" fmla="*/ 2178045 h 2653250"/>
                  <a:gd name="connsiteX123" fmla="*/ 2004332 w 4412618"/>
                  <a:gd name="connsiteY123" fmla="*/ 2174616 h 2653250"/>
                  <a:gd name="connsiteX124" fmla="*/ 1456293 w 4412618"/>
                  <a:gd name="connsiteY124" fmla="*/ 2139526 h 2653250"/>
                  <a:gd name="connsiteX125" fmla="*/ 1438930 w 4412618"/>
                  <a:gd name="connsiteY125" fmla="*/ 2143510 h 2653250"/>
                  <a:gd name="connsiteX126" fmla="*/ 1409160 w 4412618"/>
                  <a:gd name="connsiteY126" fmla="*/ 2144095 h 2653250"/>
                  <a:gd name="connsiteX127" fmla="*/ 1412165 w 4412618"/>
                  <a:gd name="connsiteY127" fmla="*/ 2151201 h 2653250"/>
                  <a:gd name="connsiteX128" fmla="*/ 1439535 w 4412618"/>
                  <a:gd name="connsiteY128" fmla="*/ 2154117 h 2653250"/>
                  <a:gd name="connsiteX129" fmla="*/ 1466397 w 4412618"/>
                  <a:gd name="connsiteY129" fmla="*/ 2163480 h 2653250"/>
                  <a:gd name="connsiteX130" fmla="*/ 1459623 w 4412618"/>
                  <a:gd name="connsiteY130" fmla="*/ 2151252 h 2653250"/>
                  <a:gd name="connsiteX131" fmla="*/ 2096017 w 4412618"/>
                  <a:gd name="connsiteY131" fmla="*/ 2132325 h 2653250"/>
                  <a:gd name="connsiteX132" fmla="*/ 2092808 w 4412618"/>
                  <a:gd name="connsiteY132" fmla="*/ 2145056 h 2653250"/>
                  <a:gd name="connsiteX133" fmla="*/ 2101136 w 4412618"/>
                  <a:gd name="connsiteY133" fmla="*/ 2150327 h 2653250"/>
                  <a:gd name="connsiteX134" fmla="*/ 1527507 w 4412618"/>
                  <a:gd name="connsiteY134" fmla="*/ 2109964 h 2653250"/>
                  <a:gd name="connsiteX135" fmla="*/ 1522638 w 4412618"/>
                  <a:gd name="connsiteY135" fmla="*/ 2114702 h 2653250"/>
                  <a:gd name="connsiteX136" fmla="*/ 1513519 w 4412618"/>
                  <a:gd name="connsiteY136" fmla="*/ 2119160 h 2653250"/>
                  <a:gd name="connsiteX137" fmla="*/ 1527066 w 4412618"/>
                  <a:gd name="connsiteY137" fmla="*/ 2134865 h 2653250"/>
                  <a:gd name="connsiteX138" fmla="*/ 2826026 w 4412618"/>
                  <a:gd name="connsiteY138" fmla="*/ 2109087 h 2653250"/>
                  <a:gd name="connsiteX139" fmla="*/ 2819717 w 4412618"/>
                  <a:gd name="connsiteY139" fmla="*/ 2120951 h 2653250"/>
                  <a:gd name="connsiteX140" fmla="*/ 2830365 w 4412618"/>
                  <a:gd name="connsiteY140" fmla="*/ 2117304 h 2653250"/>
                  <a:gd name="connsiteX141" fmla="*/ 1783715 w 4412618"/>
                  <a:gd name="connsiteY141" fmla="*/ 2106121 h 2653250"/>
                  <a:gd name="connsiteX142" fmla="*/ 1777578 w 4412618"/>
                  <a:gd name="connsiteY142" fmla="*/ 2115600 h 2653250"/>
                  <a:gd name="connsiteX143" fmla="*/ 1794215 w 4412618"/>
                  <a:gd name="connsiteY143" fmla="*/ 2112432 h 2653250"/>
                  <a:gd name="connsiteX144" fmla="*/ 2540179 w 4412618"/>
                  <a:gd name="connsiteY144" fmla="*/ 2102903 h 2653250"/>
                  <a:gd name="connsiteX145" fmla="*/ 2521647 w 4412618"/>
                  <a:gd name="connsiteY145" fmla="*/ 2114838 h 2653250"/>
                  <a:gd name="connsiteX146" fmla="*/ 2541237 w 4412618"/>
                  <a:gd name="connsiteY146" fmla="*/ 2117945 h 2653250"/>
                  <a:gd name="connsiteX147" fmla="*/ 2540828 w 4412618"/>
                  <a:gd name="connsiteY147" fmla="*/ 2117169 h 2653250"/>
                  <a:gd name="connsiteX148" fmla="*/ 2574438 w 4412618"/>
                  <a:gd name="connsiteY148" fmla="*/ 2065602 h 2653250"/>
                  <a:gd name="connsiteX149" fmla="*/ 2571535 w 4412618"/>
                  <a:gd name="connsiteY149" fmla="*/ 2071576 h 2653250"/>
                  <a:gd name="connsiteX150" fmla="*/ 2552642 w 4412618"/>
                  <a:gd name="connsiteY150" fmla="*/ 2091086 h 2653250"/>
                  <a:gd name="connsiteX151" fmla="*/ 2567902 w 4412618"/>
                  <a:gd name="connsiteY151" fmla="*/ 2094610 h 2653250"/>
                  <a:gd name="connsiteX152" fmla="*/ 2603140 w 4412618"/>
                  <a:gd name="connsiteY152" fmla="*/ 2115921 h 2653250"/>
                  <a:gd name="connsiteX153" fmla="*/ 2623500 w 4412618"/>
                  <a:gd name="connsiteY153" fmla="*/ 2135789 h 2653250"/>
                  <a:gd name="connsiteX154" fmla="*/ 2622547 w 4412618"/>
                  <a:gd name="connsiteY154" fmla="*/ 2121842 h 2653250"/>
                  <a:gd name="connsiteX155" fmla="*/ 2625394 w 4412618"/>
                  <a:gd name="connsiteY155" fmla="*/ 2104329 h 2653250"/>
                  <a:gd name="connsiteX156" fmla="*/ 2595756 w 4412618"/>
                  <a:gd name="connsiteY156" fmla="*/ 2086404 h 2653250"/>
                  <a:gd name="connsiteX157" fmla="*/ 1386475 w 4412618"/>
                  <a:gd name="connsiteY157" fmla="*/ 2058511 h 2653250"/>
                  <a:gd name="connsiteX158" fmla="*/ 1386592 w 4412618"/>
                  <a:gd name="connsiteY158" fmla="*/ 2059129 h 2653250"/>
                  <a:gd name="connsiteX159" fmla="*/ 1386186 w 4412618"/>
                  <a:gd name="connsiteY159" fmla="*/ 2082182 h 2653250"/>
                  <a:gd name="connsiteX160" fmla="*/ 1411145 w 4412618"/>
                  <a:gd name="connsiteY160" fmla="*/ 2076455 h 2653250"/>
                  <a:gd name="connsiteX161" fmla="*/ 1398903 w 4412618"/>
                  <a:gd name="connsiteY161" fmla="*/ 2069705 h 2653250"/>
                  <a:gd name="connsiteX162" fmla="*/ 2788078 w 4412618"/>
                  <a:gd name="connsiteY162" fmla="*/ 2057824 h 2653250"/>
                  <a:gd name="connsiteX163" fmla="*/ 2777363 w 4412618"/>
                  <a:gd name="connsiteY163" fmla="*/ 2061494 h 2653250"/>
                  <a:gd name="connsiteX164" fmla="*/ 2770833 w 4412618"/>
                  <a:gd name="connsiteY164" fmla="*/ 2062153 h 2653250"/>
                  <a:gd name="connsiteX165" fmla="*/ 2770978 w 4412618"/>
                  <a:gd name="connsiteY165" fmla="*/ 2074058 h 2653250"/>
                  <a:gd name="connsiteX166" fmla="*/ 2780167 w 4412618"/>
                  <a:gd name="connsiteY166" fmla="*/ 2063523 h 2653250"/>
                  <a:gd name="connsiteX167" fmla="*/ 2022646 w 4412618"/>
                  <a:gd name="connsiteY167" fmla="*/ 2047948 h 2653250"/>
                  <a:gd name="connsiteX168" fmla="*/ 2031892 w 4412618"/>
                  <a:gd name="connsiteY168" fmla="*/ 2058667 h 2653250"/>
                  <a:gd name="connsiteX169" fmla="*/ 2032074 w 4412618"/>
                  <a:gd name="connsiteY169" fmla="*/ 2048332 h 2653250"/>
                  <a:gd name="connsiteX170" fmla="*/ 2841907 w 4412618"/>
                  <a:gd name="connsiteY170" fmla="*/ 2046214 h 2653250"/>
                  <a:gd name="connsiteX171" fmla="*/ 2842378 w 4412618"/>
                  <a:gd name="connsiteY171" fmla="*/ 2059766 h 2653250"/>
                  <a:gd name="connsiteX172" fmla="*/ 2840584 w 4412618"/>
                  <a:gd name="connsiteY172" fmla="*/ 2065956 h 2653250"/>
                  <a:gd name="connsiteX173" fmla="*/ 2842468 w 4412618"/>
                  <a:gd name="connsiteY173" fmla="*/ 2066391 h 2653250"/>
                  <a:gd name="connsiteX174" fmla="*/ 2877706 w 4412618"/>
                  <a:gd name="connsiteY174" fmla="*/ 2087702 h 2653250"/>
                  <a:gd name="connsiteX175" fmla="*/ 2894430 w 4412618"/>
                  <a:gd name="connsiteY175" fmla="*/ 2104022 h 2653250"/>
                  <a:gd name="connsiteX176" fmla="*/ 2897800 w 4412618"/>
                  <a:gd name="connsiteY176" fmla="*/ 2103682 h 2653250"/>
                  <a:gd name="connsiteX177" fmla="*/ 2897114 w 4412618"/>
                  <a:gd name="connsiteY177" fmla="*/ 2093623 h 2653250"/>
                  <a:gd name="connsiteX178" fmla="*/ 2903720 w 4412618"/>
                  <a:gd name="connsiteY178" fmla="*/ 2052975 h 2653250"/>
                  <a:gd name="connsiteX179" fmla="*/ 2905591 w 4412618"/>
                  <a:gd name="connsiteY179" fmla="*/ 2049364 h 2653250"/>
                  <a:gd name="connsiteX180" fmla="*/ 2860756 w 4412618"/>
                  <a:gd name="connsiteY180" fmla="*/ 2049911 h 2653250"/>
                  <a:gd name="connsiteX181" fmla="*/ 2370188 w 4412618"/>
                  <a:gd name="connsiteY181" fmla="*/ 2042104 h 2653250"/>
                  <a:gd name="connsiteX182" fmla="*/ 2383416 w 4412618"/>
                  <a:gd name="connsiteY182" fmla="*/ 2055695 h 2653250"/>
                  <a:gd name="connsiteX183" fmla="*/ 2401508 w 4412618"/>
                  <a:gd name="connsiteY183" fmla="*/ 2092689 h 2653250"/>
                  <a:gd name="connsiteX184" fmla="*/ 2403873 w 4412618"/>
                  <a:gd name="connsiteY184" fmla="*/ 2102999 h 2653250"/>
                  <a:gd name="connsiteX185" fmla="*/ 2416076 w 4412618"/>
                  <a:gd name="connsiteY185" fmla="*/ 2071453 h 2653250"/>
                  <a:gd name="connsiteX186" fmla="*/ 2395678 w 4412618"/>
                  <a:gd name="connsiteY186" fmla="*/ 2053772 h 2653250"/>
                  <a:gd name="connsiteX187" fmla="*/ 2395656 w 4412618"/>
                  <a:gd name="connsiteY187" fmla="*/ 2053736 h 2653250"/>
                  <a:gd name="connsiteX188" fmla="*/ 2388685 w 4412618"/>
                  <a:gd name="connsiteY188" fmla="*/ 2052391 h 2653250"/>
                  <a:gd name="connsiteX189" fmla="*/ 2108288 w 4412618"/>
                  <a:gd name="connsiteY189" fmla="*/ 2038360 h 2653250"/>
                  <a:gd name="connsiteX190" fmla="*/ 2119765 w 4412618"/>
                  <a:gd name="connsiteY190" fmla="*/ 2050811 h 2653250"/>
                  <a:gd name="connsiteX191" fmla="*/ 2119578 w 4412618"/>
                  <a:gd name="connsiteY191" fmla="*/ 2038564 h 2653250"/>
                  <a:gd name="connsiteX192" fmla="*/ 1953934 w 4412618"/>
                  <a:gd name="connsiteY192" fmla="*/ 2038025 h 2653250"/>
                  <a:gd name="connsiteX193" fmla="*/ 1943002 w 4412618"/>
                  <a:gd name="connsiteY193" fmla="*/ 2044756 h 2653250"/>
                  <a:gd name="connsiteX194" fmla="*/ 1921738 w 4412618"/>
                  <a:gd name="connsiteY194" fmla="*/ 2049846 h 2653250"/>
                  <a:gd name="connsiteX195" fmla="*/ 1910755 w 4412618"/>
                  <a:gd name="connsiteY195" fmla="*/ 2060253 h 2653250"/>
                  <a:gd name="connsiteX196" fmla="*/ 1916990 w 4412618"/>
                  <a:gd name="connsiteY196" fmla="*/ 2075001 h 2653250"/>
                  <a:gd name="connsiteX197" fmla="*/ 1944361 w 4412618"/>
                  <a:gd name="connsiteY197" fmla="*/ 2077918 h 2653250"/>
                  <a:gd name="connsiteX198" fmla="*/ 1971221 w 4412618"/>
                  <a:gd name="connsiteY198" fmla="*/ 2087282 h 2653250"/>
                  <a:gd name="connsiteX199" fmla="*/ 1964447 w 4412618"/>
                  <a:gd name="connsiteY199" fmla="*/ 2075053 h 2653250"/>
                  <a:gd name="connsiteX200" fmla="*/ 3045338 w 4412618"/>
                  <a:gd name="connsiteY200" fmla="*/ 2028906 h 2653250"/>
                  <a:gd name="connsiteX201" fmla="*/ 3045545 w 4412618"/>
                  <a:gd name="connsiteY201" fmla="*/ 2045840 h 2653250"/>
                  <a:gd name="connsiteX202" fmla="*/ 3053597 w 4412618"/>
                  <a:gd name="connsiteY202" fmla="*/ 2036608 h 2653250"/>
                  <a:gd name="connsiteX203" fmla="*/ 2330219 w 4412618"/>
                  <a:gd name="connsiteY203" fmla="*/ 2011984 h 2653250"/>
                  <a:gd name="connsiteX204" fmla="*/ 2316311 w 4412618"/>
                  <a:gd name="connsiteY204" fmla="*/ 2032454 h 2653250"/>
                  <a:gd name="connsiteX205" fmla="*/ 2281072 w 4412618"/>
                  <a:gd name="connsiteY205" fmla="*/ 2064938 h 2653250"/>
                  <a:gd name="connsiteX206" fmla="*/ 2251684 w 4412618"/>
                  <a:gd name="connsiteY206" fmla="*/ 2082506 h 2653250"/>
                  <a:gd name="connsiteX207" fmla="*/ 2250141 w 4412618"/>
                  <a:gd name="connsiteY207" fmla="*/ 2087449 h 2653250"/>
                  <a:gd name="connsiteX208" fmla="*/ 2226814 w 4412618"/>
                  <a:gd name="connsiteY208" fmla="*/ 2129315 h 2653250"/>
                  <a:gd name="connsiteX209" fmla="*/ 2218132 w 4412618"/>
                  <a:gd name="connsiteY209" fmla="*/ 2138868 h 2653250"/>
                  <a:gd name="connsiteX210" fmla="*/ 2228383 w 4412618"/>
                  <a:gd name="connsiteY210" fmla="*/ 2160068 h 2653250"/>
                  <a:gd name="connsiteX211" fmla="*/ 2234623 w 4412618"/>
                  <a:gd name="connsiteY211" fmla="*/ 2187822 h 2653250"/>
                  <a:gd name="connsiteX212" fmla="*/ 2241427 w 4412618"/>
                  <a:gd name="connsiteY212" fmla="*/ 2175611 h 2653250"/>
                  <a:gd name="connsiteX213" fmla="*/ 2269123 w 4412618"/>
                  <a:gd name="connsiteY213" fmla="*/ 2145133 h 2653250"/>
                  <a:gd name="connsiteX214" fmla="*/ 2275013 w 4412618"/>
                  <a:gd name="connsiteY214" fmla="*/ 2141790 h 2653250"/>
                  <a:gd name="connsiteX215" fmla="*/ 2278400 w 4412618"/>
                  <a:gd name="connsiteY215" fmla="*/ 2129291 h 2653250"/>
                  <a:gd name="connsiteX216" fmla="*/ 2287494 w 4412618"/>
                  <a:gd name="connsiteY216" fmla="*/ 2134706 h 2653250"/>
                  <a:gd name="connsiteX217" fmla="*/ 2294472 w 4412618"/>
                  <a:gd name="connsiteY217" fmla="*/ 2130746 h 2653250"/>
                  <a:gd name="connsiteX218" fmla="*/ 2296841 w 4412618"/>
                  <a:gd name="connsiteY218" fmla="*/ 2140274 h 2653250"/>
                  <a:gd name="connsiteX219" fmla="*/ 2303443 w 4412618"/>
                  <a:gd name="connsiteY219" fmla="*/ 2144206 h 2653250"/>
                  <a:gd name="connsiteX220" fmla="*/ 2330494 w 4412618"/>
                  <a:gd name="connsiteY220" fmla="*/ 2175257 h 2653250"/>
                  <a:gd name="connsiteX221" fmla="*/ 2342326 w 4412618"/>
                  <a:gd name="connsiteY221" fmla="*/ 2197579 h 2653250"/>
                  <a:gd name="connsiteX222" fmla="*/ 2347418 w 4412618"/>
                  <a:gd name="connsiteY222" fmla="*/ 2176957 h 2653250"/>
                  <a:gd name="connsiteX223" fmla="*/ 2340818 w 4412618"/>
                  <a:gd name="connsiteY223" fmla="*/ 2148204 h 2653250"/>
                  <a:gd name="connsiteX224" fmla="*/ 2348440 w 4412618"/>
                  <a:gd name="connsiteY224" fmla="*/ 2060007 h 2653250"/>
                  <a:gd name="connsiteX225" fmla="*/ 2361617 w 4412618"/>
                  <a:gd name="connsiteY225" fmla="*/ 2037337 h 2653250"/>
                  <a:gd name="connsiteX226" fmla="*/ 2352695 w 4412618"/>
                  <a:gd name="connsiteY226" fmla="*/ 2032375 h 2653250"/>
                  <a:gd name="connsiteX227" fmla="*/ 2530224 w 4412618"/>
                  <a:gd name="connsiteY227" fmla="*/ 2001298 h 2653250"/>
                  <a:gd name="connsiteX228" fmla="*/ 2520490 w 4412618"/>
                  <a:gd name="connsiteY228" fmla="*/ 2002640 h 2653250"/>
                  <a:gd name="connsiteX229" fmla="*/ 2514762 w 4412618"/>
                  <a:gd name="connsiteY229" fmla="*/ 2025479 h 2653250"/>
                  <a:gd name="connsiteX230" fmla="*/ 2501752 w 4412618"/>
                  <a:gd name="connsiteY230" fmla="*/ 2050778 h 2653250"/>
                  <a:gd name="connsiteX231" fmla="*/ 2514804 w 4412618"/>
                  <a:gd name="connsiteY231" fmla="*/ 2045770 h 2653250"/>
                  <a:gd name="connsiteX232" fmla="*/ 2553092 w 4412618"/>
                  <a:gd name="connsiteY232" fmla="*/ 2040490 h 2653250"/>
                  <a:gd name="connsiteX233" fmla="*/ 2534722 w 4412618"/>
                  <a:gd name="connsiteY233" fmla="*/ 2013155 h 2653250"/>
                  <a:gd name="connsiteX234" fmla="*/ 2591625 w 4412618"/>
                  <a:gd name="connsiteY234" fmla="*/ 1982373 h 2653250"/>
                  <a:gd name="connsiteX235" fmla="*/ 2602791 w 4412618"/>
                  <a:gd name="connsiteY235" fmla="*/ 1993269 h 2653250"/>
                  <a:gd name="connsiteX236" fmla="*/ 2602161 w 4412618"/>
                  <a:gd name="connsiteY236" fmla="*/ 1984045 h 2653250"/>
                  <a:gd name="connsiteX237" fmla="*/ 2676010 w 4412618"/>
                  <a:gd name="connsiteY237" fmla="*/ 1980534 h 2653250"/>
                  <a:gd name="connsiteX238" fmla="*/ 2667063 w 4412618"/>
                  <a:gd name="connsiteY238" fmla="*/ 1983086 h 2653250"/>
                  <a:gd name="connsiteX239" fmla="*/ 2669870 w 4412618"/>
                  <a:gd name="connsiteY239" fmla="*/ 1993072 h 2653250"/>
                  <a:gd name="connsiteX240" fmla="*/ 2904530 w 4412618"/>
                  <a:gd name="connsiteY240" fmla="*/ 1956826 h 2653250"/>
                  <a:gd name="connsiteX241" fmla="*/ 2896219 w 4412618"/>
                  <a:gd name="connsiteY241" fmla="*/ 1964805 h 2653250"/>
                  <a:gd name="connsiteX242" fmla="*/ 2907305 w 4412618"/>
                  <a:gd name="connsiteY242" fmla="*/ 1967241 h 2653250"/>
                  <a:gd name="connsiteX243" fmla="*/ 2898220 w 4412618"/>
                  <a:gd name="connsiteY243" fmla="*/ 1984326 h 2653250"/>
                  <a:gd name="connsiteX244" fmla="*/ 2914305 w 4412618"/>
                  <a:gd name="connsiteY244" fmla="*/ 1987480 h 2653250"/>
                  <a:gd name="connsiteX245" fmla="*/ 2951857 w 4412618"/>
                  <a:gd name="connsiteY245" fmla="*/ 2004382 h 2653250"/>
                  <a:gd name="connsiteX246" fmla="*/ 2973384 w 4412618"/>
                  <a:gd name="connsiteY246" fmla="*/ 2024033 h 2653250"/>
                  <a:gd name="connsiteX247" fmla="*/ 2948665 w 4412618"/>
                  <a:gd name="connsiteY247" fmla="*/ 2039478 h 2653250"/>
                  <a:gd name="connsiteX248" fmla="*/ 2934222 w 4412618"/>
                  <a:gd name="connsiteY248" fmla="*/ 2043035 h 2653250"/>
                  <a:gd name="connsiteX249" fmla="*/ 2938447 w 4412618"/>
                  <a:gd name="connsiteY249" fmla="*/ 2046976 h 2653250"/>
                  <a:gd name="connsiteX250" fmla="*/ 2958308 w 4412618"/>
                  <a:gd name="connsiteY250" fmla="*/ 2083050 h 2653250"/>
                  <a:gd name="connsiteX251" fmla="*/ 2965145 w 4412618"/>
                  <a:gd name="connsiteY251" fmla="*/ 2107372 h 2653250"/>
                  <a:gd name="connsiteX252" fmla="*/ 2974488 w 4412618"/>
                  <a:gd name="connsiteY252" fmla="*/ 2088295 h 2653250"/>
                  <a:gd name="connsiteX253" fmla="*/ 2974128 w 4412618"/>
                  <a:gd name="connsiteY253" fmla="*/ 2058799 h 2653250"/>
                  <a:gd name="connsiteX254" fmla="*/ 2983351 w 4412618"/>
                  <a:gd name="connsiteY254" fmla="*/ 2011769 h 2653250"/>
                  <a:gd name="connsiteX255" fmla="*/ 2991201 w 4412618"/>
                  <a:gd name="connsiteY255" fmla="*/ 1994328 h 2653250"/>
                  <a:gd name="connsiteX256" fmla="*/ 2983185 w 4412618"/>
                  <a:gd name="connsiteY256" fmla="*/ 1986506 h 2653250"/>
                  <a:gd name="connsiteX257" fmla="*/ 2938550 w 4412618"/>
                  <a:gd name="connsiteY257" fmla="*/ 1974261 h 2653250"/>
                  <a:gd name="connsiteX258" fmla="*/ 2049746 w 4412618"/>
                  <a:gd name="connsiteY258" fmla="*/ 1919105 h 2653250"/>
                  <a:gd name="connsiteX259" fmla="*/ 2046938 w 4412618"/>
                  <a:gd name="connsiteY259" fmla="*/ 1926692 h 2653250"/>
                  <a:gd name="connsiteX260" fmla="*/ 2052994 w 4412618"/>
                  <a:gd name="connsiteY260" fmla="*/ 1930525 h 2653250"/>
                  <a:gd name="connsiteX261" fmla="*/ 2750063 w 4412618"/>
                  <a:gd name="connsiteY261" fmla="*/ 1914604 h 2653250"/>
                  <a:gd name="connsiteX262" fmla="*/ 2750270 w 4412618"/>
                  <a:gd name="connsiteY262" fmla="*/ 1931539 h 2653250"/>
                  <a:gd name="connsiteX263" fmla="*/ 2758322 w 4412618"/>
                  <a:gd name="connsiteY263" fmla="*/ 1922306 h 2653250"/>
                  <a:gd name="connsiteX264" fmla="*/ 2856369 w 4412618"/>
                  <a:gd name="connsiteY264" fmla="*/ 1912583 h 2653250"/>
                  <a:gd name="connsiteX265" fmla="*/ 2855239 w 4412618"/>
                  <a:gd name="connsiteY265" fmla="*/ 1914597 h 2653250"/>
                  <a:gd name="connsiteX266" fmla="*/ 2857195 w 4412618"/>
                  <a:gd name="connsiteY266" fmla="*/ 1913927 h 2653250"/>
                  <a:gd name="connsiteX267" fmla="*/ 3500810 w 4412618"/>
                  <a:gd name="connsiteY267" fmla="*/ 1908448 h 2653250"/>
                  <a:gd name="connsiteX268" fmla="*/ 3491795 w 4412618"/>
                  <a:gd name="connsiteY268" fmla="*/ 1922784 h 2653250"/>
                  <a:gd name="connsiteX269" fmla="*/ 3503567 w 4412618"/>
                  <a:gd name="connsiteY269" fmla="*/ 1919399 h 2653250"/>
                  <a:gd name="connsiteX270" fmla="*/ 1435683 w 4412618"/>
                  <a:gd name="connsiteY270" fmla="*/ 1907270 h 2653250"/>
                  <a:gd name="connsiteX271" fmla="*/ 1424736 w 4412618"/>
                  <a:gd name="connsiteY271" fmla="*/ 1910044 h 2653250"/>
                  <a:gd name="connsiteX272" fmla="*/ 1439085 w 4412618"/>
                  <a:gd name="connsiteY272" fmla="*/ 1919038 h 2653250"/>
                  <a:gd name="connsiteX273" fmla="*/ 1098845 w 4412618"/>
                  <a:gd name="connsiteY273" fmla="*/ 1905571 h 2653250"/>
                  <a:gd name="connsiteX274" fmla="*/ 1086910 w 4412618"/>
                  <a:gd name="connsiteY274" fmla="*/ 1908756 h 2653250"/>
                  <a:gd name="connsiteX275" fmla="*/ 1082607 w 4412618"/>
                  <a:gd name="connsiteY275" fmla="*/ 1949291 h 2653250"/>
                  <a:gd name="connsiteX276" fmla="*/ 1046708 w 4412618"/>
                  <a:gd name="connsiteY276" fmla="*/ 2030211 h 2653250"/>
                  <a:gd name="connsiteX277" fmla="*/ 1030168 w 4412618"/>
                  <a:gd name="connsiteY277" fmla="*/ 2044512 h 2653250"/>
                  <a:gd name="connsiteX278" fmla="*/ 1028106 w 4412618"/>
                  <a:gd name="connsiteY278" fmla="*/ 2050449 h 2653250"/>
                  <a:gd name="connsiteX279" fmla="*/ 1050755 w 4412618"/>
                  <a:gd name="connsiteY279" fmla="*/ 2045603 h 2653250"/>
                  <a:gd name="connsiteX280" fmla="*/ 1091704 w 4412618"/>
                  <a:gd name="connsiteY280" fmla="*/ 2049966 h 2653250"/>
                  <a:gd name="connsiteX281" fmla="*/ 1115561 w 4412618"/>
                  <a:gd name="connsiteY281" fmla="*/ 2058282 h 2653250"/>
                  <a:gd name="connsiteX282" fmla="*/ 1095060 w 4412618"/>
                  <a:gd name="connsiteY282" fmla="*/ 2021278 h 2653250"/>
                  <a:gd name="connsiteX283" fmla="*/ 1083811 w 4412618"/>
                  <a:gd name="connsiteY283" fmla="*/ 1981663 h 2653250"/>
                  <a:gd name="connsiteX284" fmla="*/ 1084987 w 4412618"/>
                  <a:gd name="connsiteY284" fmla="*/ 1952538 h 2653250"/>
                  <a:gd name="connsiteX285" fmla="*/ 1112720 w 4412618"/>
                  <a:gd name="connsiteY285" fmla="*/ 1961507 h 2653250"/>
                  <a:gd name="connsiteX286" fmla="*/ 1177307 w 4412618"/>
                  <a:gd name="connsiteY286" fmla="*/ 2022050 h 2653250"/>
                  <a:gd name="connsiteX287" fmla="*/ 1200103 w 4412618"/>
                  <a:gd name="connsiteY287" fmla="*/ 2075968 h 2653250"/>
                  <a:gd name="connsiteX288" fmla="*/ 1227472 w 4412618"/>
                  <a:gd name="connsiteY288" fmla="*/ 2078885 h 2653250"/>
                  <a:gd name="connsiteX289" fmla="*/ 1254334 w 4412618"/>
                  <a:gd name="connsiteY289" fmla="*/ 2088249 h 2653250"/>
                  <a:gd name="connsiteX290" fmla="*/ 1247559 w 4412618"/>
                  <a:gd name="connsiteY290" fmla="*/ 2076020 h 2653250"/>
                  <a:gd name="connsiteX291" fmla="*/ 1236311 w 4412618"/>
                  <a:gd name="connsiteY291" fmla="*/ 2036405 h 2653250"/>
                  <a:gd name="connsiteX292" fmla="*/ 1237486 w 4412618"/>
                  <a:gd name="connsiteY292" fmla="*/ 2007281 h 2653250"/>
                  <a:gd name="connsiteX293" fmla="*/ 1265219 w 4412618"/>
                  <a:gd name="connsiteY293" fmla="*/ 2016250 h 2653250"/>
                  <a:gd name="connsiteX294" fmla="*/ 1296592 w 4412618"/>
                  <a:gd name="connsiteY294" fmla="*/ 2039112 h 2653250"/>
                  <a:gd name="connsiteX295" fmla="*/ 1297049 w 4412618"/>
                  <a:gd name="connsiteY295" fmla="*/ 2027771 h 2653250"/>
                  <a:gd name="connsiteX296" fmla="*/ 1315462 w 4412618"/>
                  <a:gd name="connsiteY296" fmla="*/ 2033725 h 2653250"/>
                  <a:gd name="connsiteX297" fmla="*/ 1315752 w 4412618"/>
                  <a:gd name="connsiteY297" fmla="*/ 2017336 h 2653250"/>
                  <a:gd name="connsiteX298" fmla="*/ 1325818 w 4412618"/>
                  <a:gd name="connsiteY298" fmla="*/ 1977405 h 2653250"/>
                  <a:gd name="connsiteX299" fmla="*/ 1341398 w 4412618"/>
                  <a:gd name="connsiteY299" fmla="*/ 1952770 h 2653250"/>
                  <a:gd name="connsiteX300" fmla="*/ 1360931 w 4412618"/>
                  <a:gd name="connsiteY300" fmla="*/ 1974403 h 2653250"/>
                  <a:gd name="connsiteX301" fmla="*/ 1377139 w 4412618"/>
                  <a:gd name="connsiteY301" fmla="*/ 2010947 h 2653250"/>
                  <a:gd name="connsiteX302" fmla="*/ 1382060 w 4412618"/>
                  <a:gd name="connsiteY302" fmla="*/ 2009700 h 2653250"/>
                  <a:gd name="connsiteX303" fmla="*/ 1423143 w 4412618"/>
                  <a:gd name="connsiteY303" fmla="*/ 2012530 h 2653250"/>
                  <a:gd name="connsiteX304" fmla="*/ 1447294 w 4412618"/>
                  <a:gd name="connsiteY304" fmla="*/ 2019950 h 2653250"/>
                  <a:gd name="connsiteX305" fmla="*/ 1436313 w 4412618"/>
                  <a:gd name="connsiteY305" fmla="*/ 2001765 h 2653250"/>
                  <a:gd name="connsiteX306" fmla="*/ 1411318 w 4412618"/>
                  <a:gd name="connsiteY306" fmla="*/ 1986099 h 2653250"/>
                  <a:gd name="connsiteX307" fmla="*/ 1376769 w 4412618"/>
                  <a:gd name="connsiteY307" fmla="*/ 1952883 h 2653250"/>
                  <a:gd name="connsiteX308" fmla="*/ 1366356 w 4412618"/>
                  <a:gd name="connsiteY308" fmla="*/ 1936842 h 2653250"/>
                  <a:gd name="connsiteX309" fmla="*/ 1334658 w 4412618"/>
                  <a:gd name="connsiteY309" fmla="*/ 1944115 h 2653250"/>
                  <a:gd name="connsiteX310" fmla="*/ 1246461 w 4412618"/>
                  <a:gd name="connsiteY310" fmla="*/ 1936490 h 2653250"/>
                  <a:gd name="connsiteX311" fmla="*/ 1221333 w 4412618"/>
                  <a:gd name="connsiteY311" fmla="*/ 1921883 h 2653250"/>
                  <a:gd name="connsiteX312" fmla="*/ 1219457 w 4412618"/>
                  <a:gd name="connsiteY312" fmla="*/ 1923884 h 2653250"/>
                  <a:gd name="connsiteX313" fmla="*/ 1185200 w 4412618"/>
                  <a:gd name="connsiteY313" fmla="*/ 1946740 h 2653250"/>
                  <a:gd name="connsiteX314" fmla="*/ 1164135 w 4412618"/>
                  <a:gd name="connsiteY314" fmla="*/ 1952601 h 2653250"/>
                  <a:gd name="connsiteX315" fmla="*/ 1148719 w 4412618"/>
                  <a:gd name="connsiteY315" fmla="*/ 1968316 h 2653250"/>
                  <a:gd name="connsiteX316" fmla="*/ 1134172 w 4412618"/>
                  <a:gd name="connsiteY316" fmla="*/ 1943059 h 2653250"/>
                  <a:gd name="connsiteX317" fmla="*/ 1134163 w 4412618"/>
                  <a:gd name="connsiteY317" fmla="*/ 1943017 h 2653250"/>
                  <a:gd name="connsiteX318" fmla="*/ 1128018 w 4412618"/>
                  <a:gd name="connsiteY318" fmla="*/ 1939460 h 2653250"/>
                  <a:gd name="connsiteX319" fmla="*/ 1100581 w 4412618"/>
                  <a:gd name="connsiteY319" fmla="*/ 1908749 h 2653250"/>
                  <a:gd name="connsiteX320" fmla="*/ 762662 w 4412618"/>
                  <a:gd name="connsiteY320" fmla="*/ 1902547 h 2653250"/>
                  <a:gd name="connsiteX321" fmla="*/ 754042 w 4412618"/>
                  <a:gd name="connsiteY321" fmla="*/ 1909841 h 2653250"/>
                  <a:gd name="connsiteX322" fmla="*/ 770882 w 4412618"/>
                  <a:gd name="connsiteY322" fmla="*/ 1911629 h 2653250"/>
                  <a:gd name="connsiteX323" fmla="*/ 1588849 w 4412618"/>
                  <a:gd name="connsiteY323" fmla="*/ 1900189 h 2653250"/>
                  <a:gd name="connsiteX324" fmla="*/ 1574696 w 4412618"/>
                  <a:gd name="connsiteY324" fmla="*/ 1914910 h 2653250"/>
                  <a:gd name="connsiteX325" fmla="*/ 1574508 w 4412618"/>
                  <a:gd name="connsiteY325" fmla="*/ 1920085 h 2653250"/>
                  <a:gd name="connsiteX326" fmla="*/ 1563016 w 4412618"/>
                  <a:gd name="connsiteY326" fmla="*/ 1966613 h 2653250"/>
                  <a:gd name="connsiteX327" fmla="*/ 1561284 w 4412618"/>
                  <a:gd name="connsiteY327" fmla="*/ 1970012 h 2653250"/>
                  <a:gd name="connsiteX328" fmla="*/ 1596529 w 4412618"/>
                  <a:gd name="connsiteY328" fmla="*/ 1973767 h 2653250"/>
                  <a:gd name="connsiteX329" fmla="*/ 1604957 w 4412618"/>
                  <a:gd name="connsiteY329" fmla="*/ 1976705 h 2653250"/>
                  <a:gd name="connsiteX330" fmla="*/ 1607996 w 4412618"/>
                  <a:gd name="connsiteY330" fmla="*/ 1970742 h 2653250"/>
                  <a:gd name="connsiteX331" fmla="*/ 1611934 w 4412618"/>
                  <a:gd name="connsiteY331" fmla="*/ 1966828 h 2653250"/>
                  <a:gd name="connsiteX332" fmla="*/ 1599885 w 4412618"/>
                  <a:gd name="connsiteY332" fmla="*/ 1945079 h 2653250"/>
                  <a:gd name="connsiteX333" fmla="*/ 1588636 w 4412618"/>
                  <a:gd name="connsiteY333" fmla="*/ 1905463 h 2653250"/>
                  <a:gd name="connsiteX334" fmla="*/ 3008692 w 4412618"/>
                  <a:gd name="connsiteY334" fmla="*/ 1895655 h 2653250"/>
                  <a:gd name="connsiteX335" fmla="*/ 2998218 w 4412618"/>
                  <a:gd name="connsiteY335" fmla="*/ 1901176 h 2653250"/>
                  <a:gd name="connsiteX336" fmla="*/ 3009262 w 4412618"/>
                  <a:gd name="connsiteY336" fmla="*/ 1911952 h 2653250"/>
                  <a:gd name="connsiteX337" fmla="*/ 3008310 w 4412618"/>
                  <a:gd name="connsiteY337" fmla="*/ 1898004 h 2653250"/>
                  <a:gd name="connsiteX338" fmla="*/ 4061923 w 4412618"/>
                  <a:gd name="connsiteY338" fmla="*/ 1872619 h 2653250"/>
                  <a:gd name="connsiteX339" fmla="*/ 4048364 w 4412618"/>
                  <a:gd name="connsiteY339" fmla="*/ 1882766 h 2653250"/>
                  <a:gd name="connsiteX340" fmla="*/ 4060568 w 4412618"/>
                  <a:gd name="connsiteY340" fmla="*/ 1883830 h 2653250"/>
                  <a:gd name="connsiteX341" fmla="*/ 2679468 w 4412618"/>
                  <a:gd name="connsiteY341" fmla="*/ 1863967 h 2653250"/>
                  <a:gd name="connsiteX342" fmla="*/ 2675543 w 4412618"/>
                  <a:gd name="connsiteY342" fmla="*/ 1872044 h 2653250"/>
                  <a:gd name="connsiteX343" fmla="*/ 2648538 w 4412618"/>
                  <a:gd name="connsiteY343" fmla="*/ 1899930 h 2653250"/>
                  <a:gd name="connsiteX344" fmla="*/ 2659705 w 4412618"/>
                  <a:gd name="connsiteY344" fmla="*/ 1901961 h 2653250"/>
                  <a:gd name="connsiteX345" fmla="*/ 2651247 w 4412618"/>
                  <a:gd name="connsiteY345" fmla="*/ 1919365 h 2653250"/>
                  <a:gd name="connsiteX346" fmla="*/ 2667436 w 4412618"/>
                  <a:gd name="connsiteY346" fmla="*/ 1921932 h 2653250"/>
                  <a:gd name="connsiteX347" fmla="*/ 2682108 w 4412618"/>
                  <a:gd name="connsiteY347" fmla="*/ 1927904 h 2653250"/>
                  <a:gd name="connsiteX348" fmla="*/ 2688077 w 4412618"/>
                  <a:gd name="connsiteY348" fmla="*/ 1897468 h 2653250"/>
                  <a:gd name="connsiteX349" fmla="*/ 2695926 w 4412618"/>
                  <a:gd name="connsiteY349" fmla="*/ 1880028 h 2653250"/>
                  <a:gd name="connsiteX350" fmla="*/ 2500653 w 4412618"/>
                  <a:gd name="connsiteY350" fmla="*/ 1855078 h 2653250"/>
                  <a:gd name="connsiteX351" fmla="*/ 2501476 w 4412618"/>
                  <a:gd name="connsiteY351" fmla="*/ 1871993 h 2653250"/>
                  <a:gd name="connsiteX352" fmla="*/ 2509186 w 4412618"/>
                  <a:gd name="connsiteY352" fmla="*/ 1862475 h 2653250"/>
                  <a:gd name="connsiteX353" fmla="*/ 1271060 w 4412618"/>
                  <a:gd name="connsiteY353" fmla="*/ 1849081 h 2653250"/>
                  <a:gd name="connsiteX354" fmla="*/ 1252236 w 4412618"/>
                  <a:gd name="connsiteY354" fmla="*/ 1888921 h 2653250"/>
                  <a:gd name="connsiteX355" fmla="*/ 1222534 w 4412618"/>
                  <a:gd name="connsiteY355" fmla="*/ 1920602 h 2653250"/>
                  <a:gd name="connsiteX356" fmla="*/ 1242150 w 4412618"/>
                  <a:gd name="connsiteY356" fmla="*/ 1901513 h 2653250"/>
                  <a:gd name="connsiteX357" fmla="*/ 1279145 w 4412618"/>
                  <a:gd name="connsiteY357" fmla="*/ 1883423 h 2653250"/>
                  <a:gd name="connsiteX358" fmla="*/ 1306872 w 4412618"/>
                  <a:gd name="connsiteY358" fmla="*/ 1877061 h 2653250"/>
                  <a:gd name="connsiteX359" fmla="*/ 1294630 w 4412618"/>
                  <a:gd name="connsiteY359" fmla="*/ 1870312 h 2653250"/>
                  <a:gd name="connsiteX360" fmla="*/ 289239 w 4412618"/>
                  <a:gd name="connsiteY360" fmla="*/ 1846638 h 2653250"/>
                  <a:gd name="connsiteX361" fmla="*/ 284802 w 4412618"/>
                  <a:gd name="connsiteY361" fmla="*/ 1857022 h 2653250"/>
                  <a:gd name="connsiteX362" fmla="*/ 300658 w 4412618"/>
                  <a:gd name="connsiteY362" fmla="*/ 1851073 h 2653250"/>
                  <a:gd name="connsiteX363" fmla="*/ 3156494 w 4412618"/>
                  <a:gd name="connsiteY363" fmla="*/ 1830080 h 2653250"/>
                  <a:gd name="connsiteX364" fmla="*/ 3156740 w 4412618"/>
                  <a:gd name="connsiteY364" fmla="*/ 1850222 h 2653250"/>
                  <a:gd name="connsiteX365" fmla="*/ 3165929 w 4412618"/>
                  <a:gd name="connsiteY365" fmla="*/ 1839686 h 2653250"/>
                  <a:gd name="connsiteX366" fmla="*/ 3178109 w 4412618"/>
                  <a:gd name="connsiteY366" fmla="*/ 1830912 h 2653250"/>
                  <a:gd name="connsiteX367" fmla="*/ 1679512 w 4412618"/>
                  <a:gd name="connsiteY367" fmla="*/ 1828637 h 2653250"/>
                  <a:gd name="connsiteX368" fmla="*/ 1647650 w 4412618"/>
                  <a:gd name="connsiteY368" fmla="*/ 1835149 h 2653250"/>
                  <a:gd name="connsiteX369" fmla="*/ 1628871 w 4412618"/>
                  <a:gd name="connsiteY369" fmla="*/ 1835069 h 2653250"/>
                  <a:gd name="connsiteX370" fmla="*/ 1623878 w 4412618"/>
                  <a:gd name="connsiteY370" fmla="*/ 1849619 h 2653250"/>
                  <a:gd name="connsiteX371" fmla="*/ 1604211 w 4412618"/>
                  <a:gd name="connsiteY371" fmla="*/ 1880996 h 2653250"/>
                  <a:gd name="connsiteX372" fmla="*/ 1617545 w 4412618"/>
                  <a:gd name="connsiteY372" fmla="*/ 1885308 h 2653250"/>
                  <a:gd name="connsiteX373" fmla="*/ 1682131 w 4412618"/>
                  <a:gd name="connsiteY373" fmla="*/ 1945851 h 2653250"/>
                  <a:gd name="connsiteX374" fmla="*/ 1694337 w 4412618"/>
                  <a:gd name="connsiteY374" fmla="*/ 1974721 h 2653250"/>
                  <a:gd name="connsiteX375" fmla="*/ 1720949 w 4412618"/>
                  <a:gd name="connsiteY375" fmla="*/ 1969282 h 2653250"/>
                  <a:gd name="connsiteX376" fmla="*/ 1708872 w 4412618"/>
                  <a:gd name="connsiteY376" fmla="*/ 1962240 h 2653250"/>
                  <a:gd name="connsiteX377" fmla="*/ 1678940 w 4412618"/>
                  <a:gd name="connsiteY377" fmla="*/ 1933955 h 2653250"/>
                  <a:gd name="connsiteX378" fmla="*/ 1665051 w 4412618"/>
                  <a:gd name="connsiteY378" fmla="*/ 1908330 h 2653250"/>
                  <a:gd name="connsiteX379" fmla="*/ 1693469 w 4412618"/>
                  <a:gd name="connsiteY379" fmla="*/ 1901849 h 2653250"/>
                  <a:gd name="connsiteX380" fmla="*/ 1734473 w 4412618"/>
                  <a:gd name="connsiteY380" fmla="*/ 1905662 h 2653250"/>
                  <a:gd name="connsiteX381" fmla="*/ 1758439 w 4412618"/>
                  <a:gd name="connsiteY381" fmla="*/ 1913657 h 2653250"/>
                  <a:gd name="connsiteX382" fmla="*/ 1747897 w 4412618"/>
                  <a:gd name="connsiteY382" fmla="*/ 1895215 h 2653250"/>
                  <a:gd name="connsiteX383" fmla="*/ 1723283 w 4412618"/>
                  <a:gd name="connsiteY383" fmla="*/ 1878956 h 2653250"/>
                  <a:gd name="connsiteX384" fmla="*/ 1689539 w 4412618"/>
                  <a:gd name="connsiteY384" fmla="*/ 1844924 h 2653250"/>
                  <a:gd name="connsiteX385" fmla="*/ 3068997 w 4412618"/>
                  <a:gd name="connsiteY385" fmla="*/ 1801368 h 2653250"/>
                  <a:gd name="connsiteX386" fmla="*/ 3063988 w 4412618"/>
                  <a:gd name="connsiteY386" fmla="*/ 1802678 h 2653250"/>
                  <a:gd name="connsiteX387" fmla="*/ 3016122 w 4412618"/>
                  <a:gd name="connsiteY387" fmla="*/ 1805073 h 2653250"/>
                  <a:gd name="connsiteX388" fmla="*/ 3003421 w 4412618"/>
                  <a:gd name="connsiteY388" fmla="*/ 1802770 h 2653250"/>
                  <a:gd name="connsiteX389" fmla="*/ 2990871 w 4412618"/>
                  <a:gd name="connsiteY389" fmla="*/ 1822695 h 2653250"/>
                  <a:gd name="connsiteX390" fmla="*/ 2970637 w 4412618"/>
                  <a:gd name="connsiteY390" fmla="*/ 1842691 h 2653250"/>
                  <a:gd name="connsiteX391" fmla="*/ 2984599 w 4412618"/>
                  <a:gd name="connsiteY391" fmla="*/ 1841992 h 2653250"/>
                  <a:gd name="connsiteX392" fmla="*/ 3019592 w 4412618"/>
                  <a:gd name="connsiteY392" fmla="*/ 1848333 h 2653250"/>
                  <a:gd name="connsiteX393" fmla="*/ 3028326 w 4412618"/>
                  <a:gd name="connsiteY393" fmla="*/ 1831477 h 2653250"/>
                  <a:gd name="connsiteX394" fmla="*/ 3049642 w 4412618"/>
                  <a:gd name="connsiteY394" fmla="*/ 1851358 h 2653250"/>
                  <a:gd name="connsiteX395" fmla="*/ 3069505 w 4412618"/>
                  <a:gd name="connsiteY395" fmla="*/ 1887432 h 2653250"/>
                  <a:gd name="connsiteX396" fmla="*/ 3076340 w 4412618"/>
                  <a:gd name="connsiteY396" fmla="*/ 1911754 h 2653250"/>
                  <a:gd name="connsiteX397" fmla="*/ 3085684 w 4412618"/>
                  <a:gd name="connsiteY397" fmla="*/ 1892679 h 2653250"/>
                  <a:gd name="connsiteX398" fmla="*/ 3085323 w 4412618"/>
                  <a:gd name="connsiteY398" fmla="*/ 1863181 h 2653250"/>
                  <a:gd name="connsiteX399" fmla="*/ 3094547 w 4412618"/>
                  <a:gd name="connsiteY399" fmla="*/ 1816151 h 2653250"/>
                  <a:gd name="connsiteX400" fmla="*/ 3095164 w 4412618"/>
                  <a:gd name="connsiteY400" fmla="*/ 1814779 h 2653250"/>
                  <a:gd name="connsiteX401" fmla="*/ 1749527 w 4412618"/>
                  <a:gd name="connsiteY401" fmla="*/ 1800732 h 2653250"/>
                  <a:gd name="connsiteX402" fmla="*/ 1738518 w 4412618"/>
                  <a:gd name="connsiteY402" fmla="*/ 1803244 h 2653250"/>
                  <a:gd name="connsiteX403" fmla="*/ 1752647 w 4412618"/>
                  <a:gd name="connsiteY403" fmla="*/ 1812578 h 2653250"/>
                  <a:gd name="connsiteX404" fmla="*/ 2639460 w 4412618"/>
                  <a:gd name="connsiteY404" fmla="*/ 1800509 h 2653250"/>
                  <a:gd name="connsiteX405" fmla="*/ 2637285 w 4412618"/>
                  <a:gd name="connsiteY405" fmla="*/ 1801344 h 2653250"/>
                  <a:gd name="connsiteX406" fmla="*/ 2624498 w 4412618"/>
                  <a:gd name="connsiteY406" fmla="*/ 1803108 h 2653250"/>
                  <a:gd name="connsiteX407" fmla="*/ 2618769 w 4412618"/>
                  <a:gd name="connsiteY407" fmla="*/ 1825948 h 2653250"/>
                  <a:gd name="connsiteX408" fmla="*/ 2605760 w 4412618"/>
                  <a:gd name="connsiteY408" fmla="*/ 1851246 h 2653250"/>
                  <a:gd name="connsiteX409" fmla="*/ 2618812 w 4412618"/>
                  <a:gd name="connsiteY409" fmla="*/ 1846238 h 2653250"/>
                  <a:gd name="connsiteX410" fmla="*/ 2659606 w 4412618"/>
                  <a:gd name="connsiteY410" fmla="*/ 1840611 h 2653250"/>
                  <a:gd name="connsiteX411" fmla="*/ 2661680 w 4412618"/>
                  <a:gd name="connsiteY411" fmla="*/ 1840988 h 2653250"/>
                  <a:gd name="connsiteX412" fmla="*/ 2645917 w 4412618"/>
                  <a:gd name="connsiteY412" fmla="*/ 1817536 h 2653250"/>
                  <a:gd name="connsiteX413" fmla="*/ 452282 w 4412618"/>
                  <a:gd name="connsiteY413" fmla="*/ 1764927 h 2653250"/>
                  <a:gd name="connsiteX414" fmla="*/ 427971 w 4412618"/>
                  <a:gd name="connsiteY414" fmla="*/ 1782523 h 2653250"/>
                  <a:gd name="connsiteX415" fmla="*/ 416631 w 4412618"/>
                  <a:gd name="connsiteY415" fmla="*/ 1787596 h 2653250"/>
                  <a:gd name="connsiteX416" fmla="*/ 419257 w 4412618"/>
                  <a:gd name="connsiteY416" fmla="*/ 1793071 h 2653250"/>
                  <a:gd name="connsiteX417" fmla="*/ 442757 w 4412618"/>
                  <a:gd name="connsiteY417" fmla="*/ 1791551 h 2653250"/>
                  <a:gd name="connsiteX418" fmla="*/ 470818 w 4412618"/>
                  <a:gd name="connsiteY418" fmla="*/ 1796214 h 2653250"/>
                  <a:gd name="connsiteX419" fmla="*/ 462064 w 4412618"/>
                  <a:gd name="connsiteY419" fmla="*/ 1785315 h 2653250"/>
                  <a:gd name="connsiteX420" fmla="*/ 1615254 w 4412618"/>
                  <a:gd name="connsiteY420" fmla="*/ 1763822 h 2653250"/>
                  <a:gd name="connsiteX421" fmla="*/ 1611754 w 4412618"/>
                  <a:gd name="connsiteY421" fmla="*/ 1769437 h 2653250"/>
                  <a:gd name="connsiteX422" fmla="*/ 1621477 w 4412618"/>
                  <a:gd name="connsiteY422" fmla="*/ 1767450 h 2653250"/>
                  <a:gd name="connsiteX423" fmla="*/ 2716573 w 4412618"/>
                  <a:gd name="connsiteY423" fmla="*/ 1761931 h 2653250"/>
                  <a:gd name="connsiteX424" fmla="*/ 2692768 w 4412618"/>
                  <a:gd name="connsiteY424" fmla="*/ 1777263 h 2653250"/>
                  <a:gd name="connsiteX425" fmla="*/ 2693627 w 4412618"/>
                  <a:gd name="connsiteY425" fmla="*/ 1777783 h 2653250"/>
                  <a:gd name="connsiteX426" fmla="*/ 2713987 w 4412618"/>
                  <a:gd name="connsiteY426" fmla="*/ 1797651 h 2653250"/>
                  <a:gd name="connsiteX427" fmla="*/ 2713035 w 4412618"/>
                  <a:gd name="connsiteY427" fmla="*/ 1783704 h 2653250"/>
                  <a:gd name="connsiteX428" fmla="*/ 800014 w 4412618"/>
                  <a:gd name="connsiteY428" fmla="*/ 1742710 h 2653250"/>
                  <a:gd name="connsiteX429" fmla="*/ 821096 w 4412618"/>
                  <a:gd name="connsiteY429" fmla="*/ 1770610 h 2653250"/>
                  <a:gd name="connsiteX430" fmla="*/ 824820 w 4412618"/>
                  <a:gd name="connsiteY430" fmla="*/ 1759887 h 2653250"/>
                  <a:gd name="connsiteX431" fmla="*/ 840717 w 4412618"/>
                  <a:gd name="connsiteY431" fmla="*/ 1770920 h 2653250"/>
                  <a:gd name="connsiteX432" fmla="*/ 845742 w 4412618"/>
                  <a:gd name="connsiteY432" fmla="*/ 1755319 h 2653250"/>
                  <a:gd name="connsiteX433" fmla="*/ 849472 w 4412618"/>
                  <a:gd name="connsiteY433" fmla="*/ 1749111 h 2653250"/>
                  <a:gd name="connsiteX434" fmla="*/ 834495 w 4412618"/>
                  <a:gd name="connsiteY434" fmla="*/ 1749593 h 2653250"/>
                  <a:gd name="connsiteX435" fmla="*/ 914000 w 4412618"/>
                  <a:gd name="connsiteY435" fmla="*/ 1740378 h 2653250"/>
                  <a:gd name="connsiteX436" fmla="*/ 903365 w 4412618"/>
                  <a:gd name="connsiteY436" fmla="*/ 1742960 h 2653250"/>
                  <a:gd name="connsiteX437" fmla="*/ 906496 w 4412618"/>
                  <a:gd name="connsiteY437" fmla="*/ 1768186 h 2653250"/>
                  <a:gd name="connsiteX438" fmla="*/ 901437 w 4412618"/>
                  <a:gd name="connsiteY438" fmla="*/ 1815844 h 2653250"/>
                  <a:gd name="connsiteX439" fmla="*/ 890938 w 4412618"/>
                  <a:gd name="connsiteY439" fmla="*/ 1848434 h 2653250"/>
                  <a:gd name="connsiteX440" fmla="*/ 893040 w 4412618"/>
                  <a:gd name="connsiteY440" fmla="*/ 1853166 h 2653250"/>
                  <a:gd name="connsiteX441" fmla="*/ 903123 w 4412618"/>
                  <a:gd name="connsiteY441" fmla="*/ 1900020 h 2653250"/>
                  <a:gd name="connsiteX442" fmla="*/ 903103 w 4412618"/>
                  <a:gd name="connsiteY442" fmla="*/ 1901162 h 2653250"/>
                  <a:gd name="connsiteX443" fmla="*/ 932896 w 4412618"/>
                  <a:gd name="connsiteY443" fmla="*/ 1886126 h 2653250"/>
                  <a:gd name="connsiteX444" fmla="*/ 945695 w 4412618"/>
                  <a:gd name="connsiteY444" fmla="*/ 1883020 h 2653250"/>
                  <a:gd name="connsiteX445" fmla="*/ 949077 w 4412618"/>
                  <a:gd name="connsiteY445" fmla="*/ 1873282 h 2653250"/>
                  <a:gd name="connsiteX446" fmla="*/ 948215 w 4412618"/>
                  <a:gd name="connsiteY446" fmla="*/ 1872821 h 2653250"/>
                  <a:gd name="connsiteX447" fmla="*/ 917272 w 4412618"/>
                  <a:gd name="connsiteY447" fmla="*/ 1845648 h 2653250"/>
                  <a:gd name="connsiteX448" fmla="*/ 902457 w 4412618"/>
                  <a:gd name="connsiteY448" fmla="*/ 1820545 h 2653250"/>
                  <a:gd name="connsiteX449" fmla="*/ 930619 w 4412618"/>
                  <a:gd name="connsiteY449" fmla="*/ 1813032 h 2653250"/>
                  <a:gd name="connsiteX450" fmla="*/ 971735 w 4412618"/>
                  <a:gd name="connsiteY450" fmla="*/ 1815347 h 2653250"/>
                  <a:gd name="connsiteX451" fmla="*/ 995977 w 4412618"/>
                  <a:gd name="connsiteY451" fmla="*/ 1822461 h 2653250"/>
                  <a:gd name="connsiteX452" fmla="*/ 984768 w 4412618"/>
                  <a:gd name="connsiteY452" fmla="*/ 1804418 h 2653250"/>
                  <a:gd name="connsiteX453" fmla="*/ 959577 w 4412618"/>
                  <a:gd name="connsiteY453" fmla="*/ 1789066 h 2653250"/>
                  <a:gd name="connsiteX454" fmla="*/ 924615 w 4412618"/>
                  <a:gd name="connsiteY454" fmla="*/ 1756288 h 2653250"/>
                  <a:gd name="connsiteX455" fmla="*/ 1797741 w 4412618"/>
                  <a:gd name="connsiteY455" fmla="*/ 1715498 h 2653250"/>
                  <a:gd name="connsiteX456" fmla="*/ 1797271 w 4412618"/>
                  <a:gd name="connsiteY456" fmla="*/ 1715640 h 2653250"/>
                  <a:gd name="connsiteX457" fmla="*/ 1797550 w 4412618"/>
                  <a:gd name="connsiteY457" fmla="*/ 1716197 h 2653250"/>
                  <a:gd name="connsiteX458" fmla="*/ 982950 w 4412618"/>
                  <a:gd name="connsiteY458" fmla="*/ 1709938 h 2653250"/>
                  <a:gd name="connsiteX459" fmla="*/ 972039 w 4412618"/>
                  <a:gd name="connsiteY459" fmla="*/ 1712850 h 2653250"/>
                  <a:gd name="connsiteX460" fmla="*/ 986501 w 4412618"/>
                  <a:gd name="connsiteY460" fmla="*/ 1721662 h 2653250"/>
                  <a:gd name="connsiteX461" fmla="*/ 514124 w 4412618"/>
                  <a:gd name="connsiteY461" fmla="*/ 1703458 h 2653250"/>
                  <a:gd name="connsiteX462" fmla="*/ 496586 w 4412618"/>
                  <a:gd name="connsiteY462" fmla="*/ 1716768 h 2653250"/>
                  <a:gd name="connsiteX463" fmla="*/ 496546 w 4412618"/>
                  <a:gd name="connsiteY463" fmla="*/ 1716782 h 2653250"/>
                  <a:gd name="connsiteX464" fmla="*/ 493794 w 4412618"/>
                  <a:gd name="connsiteY464" fmla="*/ 1723327 h 2653250"/>
                  <a:gd name="connsiteX465" fmla="*/ 486390 w 4412618"/>
                  <a:gd name="connsiteY465" fmla="*/ 1731853 h 2653250"/>
                  <a:gd name="connsiteX466" fmla="*/ 506231 w 4412618"/>
                  <a:gd name="connsiteY466" fmla="*/ 1741658 h 2653250"/>
                  <a:gd name="connsiteX467" fmla="*/ 525744 w 4412618"/>
                  <a:gd name="connsiteY467" fmla="*/ 1757706 h 2653250"/>
                  <a:gd name="connsiteX468" fmla="*/ 519295 w 4412618"/>
                  <a:gd name="connsiteY468" fmla="*/ 1715897 h 2653250"/>
                  <a:gd name="connsiteX469" fmla="*/ 519957 w 4412618"/>
                  <a:gd name="connsiteY469" fmla="*/ 1707214 h 2653250"/>
                  <a:gd name="connsiteX470" fmla="*/ 516934 w 4412618"/>
                  <a:gd name="connsiteY470" fmla="*/ 1705742 h 2653250"/>
                  <a:gd name="connsiteX471" fmla="*/ 1890910 w 4412618"/>
                  <a:gd name="connsiteY471" fmla="*/ 1672924 h 2653250"/>
                  <a:gd name="connsiteX472" fmla="*/ 1870002 w 4412618"/>
                  <a:gd name="connsiteY472" fmla="*/ 1679824 h 2653250"/>
                  <a:gd name="connsiteX473" fmla="*/ 1869959 w 4412618"/>
                  <a:gd name="connsiteY473" fmla="*/ 1679824 h 2653250"/>
                  <a:gd name="connsiteX474" fmla="*/ 1865233 w 4412618"/>
                  <a:gd name="connsiteY474" fmla="*/ 1685122 h 2653250"/>
                  <a:gd name="connsiteX475" fmla="*/ 1858450 w 4412618"/>
                  <a:gd name="connsiteY475" fmla="*/ 1689055 h 2653250"/>
                  <a:gd name="connsiteX476" fmla="*/ 1862105 w 4412618"/>
                  <a:gd name="connsiteY476" fmla="*/ 1710467 h 2653250"/>
                  <a:gd name="connsiteX477" fmla="*/ 1870345 w 4412618"/>
                  <a:gd name="connsiteY477" fmla="*/ 1702660 h 2653250"/>
                  <a:gd name="connsiteX478" fmla="*/ 1879383 w 4412618"/>
                  <a:gd name="connsiteY478" fmla="*/ 1719769 h 2653250"/>
                  <a:gd name="connsiteX479" fmla="*/ 1891023 w 4412618"/>
                  <a:gd name="connsiteY479" fmla="*/ 1708228 h 2653250"/>
                  <a:gd name="connsiteX480" fmla="*/ 1912132 w 4412618"/>
                  <a:gd name="connsiteY480" fmla="*/ 1695232 h 2653250"/>
                  <a:gd name="connsiteX481" fmla="*/ 1892827 w 4412618"/>
                  <a:gd name="connsiteY481" fmla="*/ 1675995 h 2653250"/>
                  <a:gd name="connsiteX482" fmla="*/ 633777 w 4412618"/>
                  <a:gd name="connsiteY482" fmla="*/ 1671869 h 2653250"/>
                  <a:gd name="connsiteX483" fmla="*/ 632686 w 4412618"/>
                  <a:gd name="connsiteY483" fmla="*/ 1674727 h 2653250"/>
                  <a:gd name="connsiteX484" fmla="*/ 609638 w 4412618"/>
                  <a:gd name="connsiteY484" fmla="*/ 1708853 h 2653250"/>
                  <a:gd name="connsiteX485" fmla="*/ 603283 w 4412618"/>
                  <a:gd name="connsiteY485" fmla="*/ 1713783 h 2653250"/>
                  <a:gd name="connsiteX486" fmla="*/ 621850 w 4412618"/>
                  <a:gd name="connsiteY486" fmla="*/ 1721635 h 2653250"/>
                  <a:gd name="connsiteX487" fmla="*/ 642274 w 4412618"/>
                  <a:gd name="connsiteY487" fmla="*/ 1736507 h 2653250"/>
                  <a:gd name="connsiteX488" fmla="*/ 633374 w 4412618"/>
                  <a:gd name="connsiteY488" fmla="*/ 1695151 h 2653250"/>
                  <a:gd name="connsiteX489" fmla="*/ 2875713 w 4412618"/>
                  <a:gd name="connsiteY489" fmla="*/ 1665786 h 2653250"/>
                  <a:gd name="connsiteX490" fmla="*/ 2866357 w 4412618"/>
                  <a:gd name="connsiteY490" fmla="*/ 1672117 h 2653250"/>
                  <a:gd name="connsiteX491" fmla="*/ 2857698 w 4412618"/>
                  <a:gd name="connsiteY491" fmla="*/ 1674586 h 2653250"/>
                  <a:gd name="connsiteX492" fmla="*/ 2867197 w 4412618"/>
                  <a:gd name="connsiteY492" fmla="*/ 1691267 h 2653250"/>
                  <a:gd name="connsiteX493" fmla="*/ 2870136 w 4412618"/>
                  <a:gd name="connsiteY493" fmla="*/ 1677600 h 2653250"/>
                  <a:gd name="connsiteX494" fmla="*/ 3030471 w 4412618"/>
                  <a:gd name="connsiteY494" fmla="*/ 1656359 h 2653250"/>
                  <a:gd name="connsiteX495" fmla="*/ 3025991 w 4412618"/>
                  <a:gd name="connsiteY495" fmla="*/ 1672691 h 2653250"/>
                  <a:gd name="connsiteX496" fmla="*/ 3036280 w 4412618"/>
                  <a:gd name="connsiteY496" fmla="*/ 1666043 h 2653250"/>
                  <a:gd name="connsiteX497" fmla="*/ 349362 w 4412618"/>
                  <a:gd name="connsiteY497" fmla="*/ 1649701 h 2653250"/>
                  <a:gd name="connsiteX498" fmla="*/ 357609 w 4412618"/>
                  <a:gd name="connsiteY498" fmla="*/ 1662066 h 2653250"/>
                  <a:gd name="connsiteX499" fmla="*/ 360151 w 4412618"/>
                  <a:gd name="connsiteY499" fmla="*/ 1668842 h 2653250"/>
                  <a:gd name="connsiteX500" fmla="*/ 362311 w 4412618"/>
                  <a:gd name="connsiteY500" fmla="*/ 1668097 h 2653250"/>
                  <a:gd name="connsiteX501" fmla="*/ 387442 w 4412618"/>
                  <a:gd name="connsiteY501" fmla="*/ 1665500 h 2653250"/>
                  <a:gd name="connsiteX502" fmla="*/ 370233 w 4412618"/>
                  <a:gd name="connsiteY502" fmla="*/ 1653045 h 2653250"/>
                  <a:gd name="connsiteX503" fmla="*/ 2675805 w 4412618"/>
                  <a:gd name="connsiteY503" fmla="*/ 1648394 h 2653250"/>
                  <a:gd name="connsiteX504" fmla="*/ 2676316 w 4412618"/>
                  <a:gd name="connsiteY504" fmla="*/ 1655580 h 2653250"/>
                  <a:gd name="connsiteX505" fmla="*/ 2666298 w 4412618"/>
                  <a:gd name="connsiteY505" fmla="*/ 1695524 h 2653250"/>
                  <a:gd name="connsiteX506" fmla="*/ 2654744 w 4412618"/>
                  <a:gd name="connsiteY506" fmla="*/ 1717991 h 2653250"/>
                  <a:gd name="connsiteX507" fmla="*/ 2694240 w 4412618"/>
                  <a:gd name="connsiteY507" fmla="*/ 1702839 h 2653250"/>
                  <a:gd name="connsiteX508" fmla="*/ 2735036 w 4412618"/>
                  <a:gd name="connsiteY508" fmla="*/ 1697213 h 2653250"/>
                  <a:gd name="connsiteX509" fmla="*/ 2763713 w 4412618"/>
                  <a:gd name="connsiteY509" fmla="*/ 1702429 h 2653250"/>
                  <a:gd name="connsiteX510" fmla="*/ 2750972 w 4412618"/>
                  <a:gd name="connsiteY510" fmla="*/ 1728644 h 2653250"/>
                  <a:gd name="connsiteX511" fmla="*/ 2748303 w 4412618"/>
                  <a:gd name="connsiteY511" fmla="*/ 1731400 h 2653250"/>
                  <a:gd name="connsiteX512" fmla="*/ 2754368 w 4412618"/>
                  <a:gd name="connsiteY512" fmla="*/ 1737056 h 2653250"/>
                  <a:gd name="connsiteX513" fmla="*/ 2774229 w 4412618"/>
                  <a:gd name="connsiteY513" fmla="*/ 1773131 h 2653250"/>
                  <a:gd name="connsiteX514" fmla="*/ 2781065 w 4412618"/>
                  <a:gd name="connsiteY514" fmla="*/ 1797453 h 2653250"/>
                  <a:gd name="connsiteX515" fmla="*/ 2790408 w 4412618"/>
                  <a:gd name="connsiteY515" fmla="*/ 1778378 h 2653250"/>
                  <a:gd name="connsiteX516" fmla="*/ 2790048 w 4412618"/>
                  <a:gd name="connsiteY516" fmla="*/ 1748879 h 2653250"/>
                  <a:gd name="connsiteX517" fmla="*/ 2799271 w 4412618"/>
                  <a:gd name="connsiteY517" fmla="*/ 1701850 h 2653250"/>
                  <a:gd name="connsiteX518" fmla="*/ 2799462 w 4412618"/>
                  <a:gd name="connsiteY518" fmla="*/ 1701429 h 2653250"/>
                  <a:gd name="connsiteX519" fmla="*/ 2796284 w 4412618"/>
                  <a:gd name="connsiteY519" fmla="*/ 1691570 h 2653250"/>
                  <a:gd name="connsiteX520" fmla="*/ 2795734 w 4412618"/>
                  <a:gd name="connsiteY520" fmla="*/ 1684920 h 2653250"/>
                  <a:gd name="connsiteX521" fmla="*/ 2778885 w 4412618"/>
                  <a:gd name="connsiteY521" fmla="*/ 1685740 h 2653250"/>
                  <a:gd name="connsiteX522" fmla="*/ 2693408 w 4412618"/>
                  <a:gd name="connsiteY522" fmla="*/ 1662708 h 2653250"/>
                  <a:gd name="connsiteX523" fmla="*/ 2676734 w 4412618"/>
                  <a:gd name="connsiteY523" fmla="*/ 1648563 h 2653250"/>
                  <a:gd name="connsiteX524" fmla="*/ 3634467 w 4412618"/>
                  <a:gd name="connsiteY524" fmla="*/ 1647726 h 2653250"/>
                  <a:gd name="connsiteX525" fmla="*/ 3634951 w 4412618"/>
                  <a:gd name="connsiteY525" fmla="*/ 1657680 h 2653250"/>
                  <a:gd name="connsiteX526" fmla="*/ 3642033 w 4412618"/>
                  <a:gd name="connsiteY526" fmla="*/ 1648938 h 2653250"/>
                  <a:gd name="connsiteX527" fmla="*/ 1261519 w 4412618"/>
                  <a:gd name="connsiteY527" fmla="*/ 1643233 h 2653250"/>
                  <a:gd name="connsiteX528" fmla="*/ 1226868 w 4412618"/>
                  <a:gd name="connsiteY528" fmla="*/ 1651270 h 2653250"/>
                  <a:gd name="connsiteX529" fmla="*/ 1178953 w 4412618"/>
                  <a:gd name="connsiteY529" fmla="*/ 1652327 h 2653250"/>
                  <a:gd name="connsiteX530" fmla="*/ 1165050 w 4412618"/>
                  <a:gd name="connsiteY530" fmla="*/ 1649404 h 2653250"/>
                  <a:gd name="connsiteX531" fmla="*/ 1145467 w 4412618"/>
                  <a:gd name="connsiteY531" fmla="*/ 1690853 h 2653250"/>
                  <a:gd name="connsiteX532" fmla="*/ 1122049 w 4412618"/>
                  <a:gd name="connsiteY532" fmla="*/ 1715832 h 2653250"/>
                  <a:gd name="connsiteX533" fmla="*/ 1121926 w 4412618"/>
                  <a:gd name="connsiteY533" fmla="*/ 1721007 h 2653250"/>
                  <a:gd name="connsiteX534" fmla="*/ 1111019 w 4412618"/>
                  <a:gd name="connsiteY534" fmla="*/ 1767676 h 2653250"/>
                  <a:gd name="connsiteX535" fmla="*/ 1105303 w 4412618"/>
                  <a:gd name="connsiteY535" fmla="*/ 1779248 h 2653250"/>
                  <a:gd name="connsiteX536" fmla="*/ 1120992 w 4412618"/>
                  <a:gd name="connsiteY536" fmla="*/ 1796809 h 2653250"/>
                  <a:gd name="connsiteX537" fmla="*/ 1134627 w 4412618"/>
                  <a:gd name="connsiteY537" fmla="*/ 1821775 h 2653250"/>
                  <a:gd name="connsiteX538" fmla="*/ 1137808 w 4412618"/>
                  <a:gd name="connsiteY538" fmla="*/ 1808162 h 2653250"/>
                  <a:gd name="connsiteX539" fmla="*/ 1156047 w 4412618"/>
                  <a:gd name="connsiteY539" fmla="*/ 1771240 h 2653250"/>
                  <a:gd name="connsiteX540" fmla="*/ 1176459 w 4412618"/>
                  <a:gd name="connsiteY540" fmla="*/ 1750433 h 2653250"/>
                  <a:gd name="connsiteX541" fmla="*/ 1191006 w 4412618"/>
                  <a:gd name="connsiteY541" fmla="*/ 1775691 h 2653250"/>
                  <a:gd name="connsiteX542" fmla="*/ 1199413 w 4412618"/>
                  <a:gd name="connsiteY542" fmla="*/ 1816006 h 2653250"/>
                  <a:gd name="connsiteX543" fmla="*/ 1198813 w 4412618"/>
                  <a:gd name="connsiteY543" fmla="*/ 1841262 h 2653250"/>
                  <a:gd name="connsiteX544" fmla="*/ 1227747 w 4412618"/>
                  <a:gd name="connsiteY544" fmla="*/ 1810401 h 2653250"/>
                  <a:gd name="connsiteX545" fmla="*/ 1262004 w 4412618"/>
                  <a:gd name="connsiteY545" fmla="*/ 1787546 h 2653250"/>
                  <a:gd name="connsiteX546" fmla="*/ 1290084 w 4412618"/>
                  <a:gd name="connsiteY546" fmla="*/ 1779732 h 2653250"/>
                  <a:gd name="connsiteX547" fmla="*/ 1290077 w 4412618"/>
                  <a:gd name="connsiteY547" fmla="*/ 1786581 h 2653250"/>
                  <a:gd name="connsiteX548" fmla="*/ 1303643 w 4412618"/>
                  <a:gd name="connsiteY548" fmla="*/ 1783435 h 2653250"/>
                  <a:gd name="connsiteX549" fmla="*/ 1303590 w 4412618"/>
                  <a:gd name="connsiteY549" fmla="*/ 1783383 h 2653250"/>
                  <a:gd name="connsiteX550" fmla="*/ 1291412 w 4412618"/>
                  <a:gd name="connsiteY550" fmla="*/ 1776707 h 2653250"/>
                  <a:gd name="connsiteX551" fmla="*/ 1260747 w 4412618"/>
                  <a:gd name="connsiteY551" fmla="*/ 1749219 h 2653250"/>
                  <a:gd name="connsiteX552" fmla="*/ 1246189 w 4412618"/>
                  <a:gd name="connsiteY552" fmla="*/ 1723968 h 2653250"/>
                  <a:gd name="connsiteX553" fmla="*/ 1252314 w 4412618"/>
                  <a:gd name="connsiteY553" fmla="*/ 1722400 h 2653250"/>
                  <a:gd name="connsiteX554" fmla="*/ 1250072 w 4412618"/>
                  <a:gd name="connsiteY554" fmla="*/ 1718949 h 2653250"/>
                  <a:gd name="connsiteX555" fmla="*/ 1242612 w 4412618"/>
                  <a:gd name="connsiteY555" fmla="*/ 1690771 h 2653250"/>
                  <a:gd name="connsiteX556" fmla="*/ 1271757 w 4412618"/>
                  <a:gd name="connsiteY556" fmla="*/ 1691169 h 2653250"/>
                  <a:gd name="connsiteX557" fmla="*/ 1310709 w 4412618"/>
                  <a:gd name="connsiteY557" fmla="*/ 1704537 h 2653250"/>
                  <a:gd name="connsiteX558" fmla="*/ 1334812 w 4412618"/>
                  <a:gd name="connsiteY558" fmla="*/ 1719644 h 2653250"/>
                  <a:gd name="connsiteX559" fmla="*/ 1334352 w 4412618"/>
                  <a:gd name="connsiteY559" fmla="*/ 1718053 h 2653250"/>
                  <a:gd name="connsiteX560" fmla="*/ 1328660 w 4412618"/>
                  <a:gd name="connsiteY560" fmla="*/ 1708679 h 2653250"/>
                  <a:gd name="connsiteX561" fmla="*/ 1303628 w 4412618"/>
                  <a:gd name="connsiteY561" fmla="*/ 1693073 h 2653250"/>
                  <a:gd name="connsiteX562" fmla="*/ 3569410 w 4412618"/>
                  <a:gd name="connsiteY562" fmla="*/ 1630214 h 2653250"/>
                  <a:gd name="connsiteX563" fmla="*/ 3564572 w 4412618"/>
                  <a:gd name="connsiteY563" fmla="*/ 1632062 h 2653250"/>
                  <a:gd name="connsiteX564" fmla="*/ 3517249 w 4412618"/>
                  <a:gd name="connsiteY564" fmla="*/ 1639643 h 2653250"/>
                  <a:gd name="connsiteX565" fmla="*/ 3504373 w 4412618"/>
                  <a:gd name="connsiteY565" fmla="*/ 1638735 h 2653250"/>
                  <a:gd name="connsiteX566" fmla="*/ 3494063 w 4412618"/>
                  <a:gd name="connsiteY566" fmla="*/ 1659906 h 2653250"/>
                  <a:gd name="connsiteX567" fmla="*/ 3476121 w 4412618"/>
                  <a:gd name="connsiteY567" fmla="*/ 1681982 h 2653250"/>
                  <a:gd name="connsiteX568" fmla="*/ 3489925 w 4412618"/>
                  <a:gd name="connsiteY568" fmla="*/ 1679770 h 2653250"/>
                  <a:gd name="connsiteX569" fmla="*/ 3492229 w 4412618"/>
                  <a:gd name="connsiteY569" fmla="*/ 1679932 h 2653250"/>
                  <a:gd name="connsiteX570" fmla="*/ 3493480 w 4412618"/>
                  <a:gd name="connsiteY570" fmla="*/ 1669969 h 2653250"/>
                  <a:gd name="connsiteX571" fmla="*/ 3505939 w 4412618"/>
                  <a:gd name="connsiteY571" fmla="*/ 1643619 h 2653250"/>
                  <a:gd name="connsiteX572" fmla="*/ 3527964 w 4412618"/>
                  <a:gd name="connsiteY572" fmla="*/ 1662711 h 2653250"/>
                  <a:gd name="connsiteX573" fmla="*/ 3542800 w 4412618"/>
                  <a:gd name="connsiteY573" fmla="*/ 1687479 h 2653250"/>
                  <a:gd name="connsiteX574" fmla="*/ 3557992 w 4412618"/>
                  <a:gd name="connsiteY574" fmla="*/ 1693677 h 2653250"/>
                  <a:gd name="connsiteX575" fmla="*/ 3550730 w 4412618"/>
                  <a:gd name="connsiteY575" fmla="*/ 1703039 h 2653250"/>
                  <a:gd name="connsiteX576" fmla="*/ 3556842 w 4412618"/>
                  <a:gd name="connsiteY576" fmla="*/ 1722096 h 2653250"/>
                  <a:gd name="connsiteX577" fmla="*/ 3565486 w 4412618"/>
                  <a:gd name="connsiteY577" fmla="*/ 1702692 h 2653250"/>
                  <a:gd name="connsiteX578" fmla="*/ 3564053 w 4412618"/>
                  <a:gd name="connsiteY578" fmla="*/ 1673229 h 2653250"/>
                  <a:gd name="connsiteX579" fmla="*/ 3570791 w 4412618"/>
                  <a:gd name="connsiteY579" fmla="*/ 1630742 h 2653250"/>
                  <a:gd name="connsiteX580" fmla="*/ 1327805 w 4412618"/>
                  <a:gd name="connsiteY580" fmla="*/ 1614186 h 2653250"/>
                  <a:gd name="connsiteX581" fmla="*/ 1316864 w 4412618"/>
                  <a:gd name="connsiteY581" fmla="*/ 1616986 h 2653250"/>
                  <a:gd name="connsiteX582" fmla="*/ 1331236 w 4412618"/>
                  <a:gd name="connsiteY582" fmla="*/ 1625945 h 2653250"/>
                  <a:gd name="connsiteX583" fmla="*/ 3314822 w 4412618"/>
                  <a:gd name="connsiteY583" fmla="*/ 1606707 h 2653250"/>
                  <a:gd name="connsiteX584" fmla="*/ 3307702 w 4412618"/>
                  <a:gd name="connsiteY584" fmla="*/ 1614069 h 2653250"/>
                  <a:gd name="connsiteX585" fmla="*/ 3224906 w 4412618"/>
                  <a:gd name="connsiteY585" fmla="*/ 1645400 h 2653250"/>
                  <a:gd name="connsiteX586" fmla="*/ 3177040 w 4412618"/>
                  <a:gd name="connsiteY586" fmla="*/ 1647795 h 2653250"/>
                  <a:gd name="connsiteX587" fmla="*/ 3164339 w 4412618"/>
                  <a:gd name="connsiteY587" fmla="*/ 1645494 h 2653250"/>
                  <a:gd name="connsiteX588" fmla="*/ 3151789 w 4412618"/>
                  <a:gd name="connsiteY588" fmla="*/ 1665418 h 2653250"/>
                  <a:gd name="connsiteX589" fmla="*/ 3131555 w 4412618"/>
                  <a:gd name="connsiteY589" fmla="*/ 1685414 h 2653250"/>
                  <a:gd name="connsiteX590" fmla="*/ 3145517 w 4412618"/>
                  <a:gd name="connsiteY590" fmla="*/ 1684715 h 2653250"/>
                  <a:gd name="connsiteX591" fmla="*/ 3186038 w 4412618"/>
                  <a:gd name="connsiteY591" fmla="*/ 1692058 h 2653250"/>
                  <a:gd name="connsiteX592" fmla="*/ 3211671 w 4412618"/>
                  <a:gd name="connsiteY592" fmla="*/ 1705936 h 2653250"/>
                  <a:gd name="connsiteX593" fmla="*/ 3191407 w 4412618"/>
                  <a:gd name="connsiteY593" fmla="*/ 1726889 h 2653250"/>
                  <a:gd name="connsiteX594" fmla="*/ 3157067 w 4412618"/>
                  <a:gd name="connsiteY594" fmla="*/ 1744990 h 2653250"/>
                  <a:gd name="connsiteX595" fmla="*/ 3167047 w 4412618"/>
                  <a:gd name="connsiteY595" fmla="*/ 1750394 h 2653250"/>
                  <a:gd name="connsiteX596" fmla="*/ 3153595 w 4412618"/>
                  <a:gd name="connsiteY596" fmla="*/ 1764303 h 2653250"/>
                  <a:gd name="connsiteX597" fmla="*/ 3168182 w 4412618"/>
                  <a:gd name="connsiteY597" fmla="*/ 1771780 h 2653250"/>
                  <a:gd name="connsiteX598" fmla="*/ 3199604 w 4412618"/>
                  <a:gd name="connsiteY598" fmla="*/ 1798400 h 2653250"/>
                  <a:gd name="connsiteX599" fmla="*/ 3208412 w 4412618"/>
                  <a:gd name="connsiteY599" fmla="*/ 1812737 h 2653250"/>
                  <a:gd name="connsiteX600" fmla="*/ 3227125 w 4412618"/>
                  <a:gd name="connsiteY600" fmla="*/ 1806799 h 2653250"/>
                  <a:gd name="connsiteX601" fmla="*/ 3228140 w 4412618"/>
                  <a:gd name="connsiteY601" fmla="*/ 1835929 h 2653250"/>
                  <a:gd name="connsiteX602" fmla="*/ 3216675 w 4412618"/>
                  <a:gd name="connsiteY602" fmla="*/ 1875481 h 2653250"/>
                  <a:gd name="connsiteX603" fmla="*/ 3204311 w 4412618"/>
                  <a:gd name="connsiteY603" fmla="*/ 1897514 h 2653250"/>
                  <a:gd name="connsiteX604" fmla="*/ 3244333 w 4412618"/>
                  <a:gd name="connsiteY604" fmla="*/ 1883808 h 2653250"/>
                  <a:gd name="connsiteX605" fmla="*/ 3266586 w 4412618"/>
                  <a:gd name="connsiteY605" fmla="*/ 1881559 h 2653250"/>
                  <a:gd name="connsiteX606" fmla="*/ 3266455 w 4412618"/>
                  <a:gd name="connsiteY606" fmla="*/ 1874364 h 2653250"/>
                  <a:gd name="connsiteX607" fmla="*/ 3275086 w 4412618"/>
                  <a:gd name="connsiteY607" fmla="*/ 1834097 h 2653250"/>
                  <a:gd name="connsiteX608" fmla="*/ 3289774 w 4412618"/>
                  <a:gd name="connsiteY608" fmla="*/ 1808920 h 2653250"/>
                  <a:gd name="connsiteX609" fmla="*/ 3310069 w 4412618"/>
                  <a:gd name="connsiteY609" fmla="*/ 1829841 h 2653250"/>
                  <a:gd name="connsiteX610" fmla="*/ 3328102 w 4412618"/>
                  <a:gd name="connsiteY610" fmla="*/ 1866864 h 2653250"/>
                  <a:gd name="connsiteX611" fmla="*/ 3334421 w 4412618"/>
                  <a:gd name="connsiteY611" fmla="*/ 1894600 h 2653250"/>
                  <a:gd name="connsiteX612" fmla="*/ 3341190 w 4412618"/>
                  <a:gd name="connsiteY612" fmla="*/ 1882369 h 2653250"/>
                  <a:gd name="connsiteX613" fmla="*/ 3368797 w 4412618"/>
                  <a:gd name="connsiteY613" fmla="*/ 1851812 h 2653250"/>
                  <a:gd name="connsiteX614" fmla="*/ 3394106 w 4412618"/>
                  <a:gd name="connsiteY614" fmla="*/ 1837352 h 2653250"/>
                  <a:gd name="connsiteX615" fmla="*/ 3401222 w 4412618"/>
                  <a:gd name="connsiteY615" fmla="*/ 1865618 h 2653250"/>
                  <a:gd name="connsiteX616" fmla="*/ 3398327 w 4412618"/>
                  <a:gd name="connsiteY616" fmla="*/ 1906698 h 2653250"/>
                  <a:gd name="connsiteX617" fmla="*/ 3390872 w 4412618"/>
                  <a:gd name="connsiteY617" fmla="*/ 1930836 h 2653250"/>
                  <a:gd name="connsiteX618" fmla="*/ 3413996 w 4412618"/>
                  <a:gd name="connsiteY618" fmla="*/ 1916921 h 2653250"/>
                  <a:gd name="connsiteX619" fmla="*/ 3424776 w 4412618"/>
                  <a:gd name="connsiteY619" fmla="*/ 1894913 h 2653250"/>
                  <a:gd name="connsiteX620" fmla="*/ 3458045 w 4412618"/>
                  <a:gd name="connsiteY620" fmla="*/ 1860415 h 2653250"/>
                  <a:gd name="connsiteX621" fmla="*/ 3474102 w 4412618"/>
                  <a:gd name="connsiteY621" fmla="*/ 1850027 h 2653250"/>
                  <a:gd name="connsiteX622" fmla="*/ 3466879 w 4412618"/>
                  <a:gd name="connsiteY622" fmla="*/ 1818318 h 2653250"/>
                  <a:gd name="connsiteX623" fmla="*/ 3466866 w 4412618"/>
                  <a:gd name="connsiteY623" fmla="*/ 1817597 h 2653250"/>
                  <a:gd name="connsiteX624" fmla="*/ 3458520 w 4412618"/>
                  <a:gd name="connsiteY624" fmla="*/ 1816260 h 2653250"/>
                  <a:gd name="connsiteX625" fmla="*/ 3379619 w 4412618"/>
                  <a:gd name="connsiteY625" fmla="*/ 1776116 h 2653250"/>
                  <a:gd name="connsiteX626" fmla="*/ 3366217 w 4412618"/>
                  <a:gd name="connsiteY626" fmla="*/ 1758841 h 2653250"/>
                  <a:gd name="connsiteX627" fmla="*/ 3345834 w 4412618"/>
                  <a:gd name="connsiteY627" fmla="*/ 1750525 h 2653250"/>
                  <a:gd name="connsiteX628" fmla="*/ 3363701 w 4412618"/>
                  <a:gd name="connsiteY628" fmla="*/ 1727495 h 2653250"/>
                  <a:gd name="connsiteX629" fmla="*/ 3363736 w 4412618"/>
                  <a:gd name="connsiteY629" fmla="*/ 1727471 h 2653250"/>
                  <a:gd name="connsiteX630" fmla="*/ 3364700 w 4412618"/>
                  <a:gd name="connsiteY630" fmla="*/ 1720437 h 2653250"/>
                  <a:gd name="connsiteX631" fmla="*/ 3388024 w 4412618"/>
                  <a:gd name="connsiteY631" fmla="*/ 1684567 h 2653250"/>
                  <a:gd name="connsiteX632" fmla="*/ 3371706 w 4412618"/>
                  <a:gd name="connsiteY632" fmla="*/ 1663065 h 2653250"/>
                  <a:gd name="connsiteX633" fmla="*/ 3371691 w 4412618"/>
                  <a:gd name="connsiteY633" fmla="*/ 1663024 h 2653250"/>
                  <a:gd name="connsiteX634" fmla="*/ 3365146 w 4412618"/>
                  <a:gd name="connsiteY634" fmla="*/ 1660273 h 2653250"/>
                  <a:gd name="connsiteX635" fmla="*/ 3334051 w 4412618"/>
                  <a:gd name="connsiteY635" fmla="*/ 1633273 h 2653250"/>
                  <a:gd name="connsiteX636" fmla="*/ 3767399 w 4412618"/>
                  <a:gd name="connsiteY636" fmla="*/ 1587496 h 2653250"/>
                  <a:gd name="connsiteX637" fmla="*/ 3757974 w 4412618"/>
                  <a:gd name="connsiteY637" fmla="*/ 1588796 h 2653250"/>
                  <a:gd name="connsiteX638" fmla="*/ 3752245 w 4412618"/>
                  <a:gd name="connsiteY638" fmla="*/ 1611636 h 2653250"/>
                  <a:gd name="connsiteX639" fmla="*/ 3739235 w 4412618"/>
                  <a:gd name="connsiteY639" fmla="*/ 1636933 h 2653250"/>
                  <a:gd name="connsiteX640" fmla="*/ 3752287 w 4412618"/>
                  <a:gd name="connsiteY640" fmla="*/ 1631926 h 2653250"/>
                  <a:gd name="connsiteX641" fmla="*/ 3793082 w 4412618"/>
                  <a:gd name="connsiteY641" fmla="*/ 1626300 h 2653250"/>
                  <a:gd name="connsiteX642" fmla="*/ 3821760 w 4412618"/>
                  <a:gd name="connsiteY642" fmla="*/ 1631516 h 2653250"/>
                  <a:gd name="connsiteX643" fmla="*/ 3809018 w 4412618"/>
                  <a:gd name="connsiteY643" fmla="*/ 1657731 h 2653250"/>
                  <a:gd name="connsiteX644" fmla="*/ 3782014 w 4412618"/>
                  <a:gd name="connsiteY644" fmla="*/ 1685617 h 2653250"/>
                  <a:gd name="connsiteX645" fmla="*/ 3793181 w 4412618"/>
                  <a:gd name="connsiteY645" fmla="*/ 1687649 h 2653250"/>
                  <a:gd name="connsiteX646" fmla="*/ 3784722 w 4412618"/>
                  <a:gd name="connsiteY646" fmla="*/ 1705053 h 2653250"/>
                  <a:gd name="connsiteX647" fmla="*/ 3800912 w 4412618"/>
                  <a:gd name="connsiteY647" fmla="*/ 1707620 h 2653250"/>
                  <a:gd name="connsiteX648" fmla="*/ 3839054 w 4412618"/>
                  <a:gd name="connsiteY648" fmla="*/ 1723145 h 2653250"/>
                  <a:gd name="connsiteX649" fmla="*/ 3861282 w 4412618"/>
                  <a:gd name="connsiteY649" fmla="*/ 1742002 h 2653250"/>
                  <a:gd name="connsiteX650" fmla="*/ 3837140 w 4412618"/>
                  <a:gd name="connsiteY650" fmla="*/ 1758335 h 2653250"/>
                  <a:gd name="connsiteX651" fmla="*/ 3749668 w 4412618"/>
                  <a:gd name="connsiteY651" fmla="*/ 1771958 h 2653250"/>
                  <a:gd name="connsiteX652" fmla="*/ 3716183 w 4412618"/>
                  <a:gd name="connsiteY652" fmla="*/ 1766647 h 2653250"/>
                  <a:gd name="connsiteX653" fmla="*/ 3706495 w 4412618"/>
                  <a:gd name="connsiteY653" fmla="*/ 1794737 h 2653250"/>
                  <a:gd name="connsiteX654" fmla="*/ 3691350 w 4412618"/>
                  <a:gd name="connsiteY654" fmla="*/ 1818818 h 2653250"/>
                  <a:gd name="connsiteX655" fmla="*/ 3704785 w 4412618"/>
                  <a:gd name="connsiteY655" fmla="*/ 1814955 h 2653250"/>
                  <a:gd name="connsiteX656" fmla="*/ 3745914 w 4412618"/>
                  <a:gd name="connsiteY656" fmla="*/ 1812870 h 2653250"/>
                  <a:gd name="connsiteX657" fmla="*/ 3774035 w 4412618"/>
                  <a:gd name="connsiteY657" fmla="*/ 1820541 h 2653250"/>
                  <a:gd name="connsiteX658" fmla="*/ 3759079 w 4412618"/>
                  <a:gd name="connsiteY658" fmla="*/ 1845559 h 2653250"/>
                  <a:gd name="connsiteX659" fmla="*/ 3727985 w 4412618"/>
                  <a:gd name="connsiteY659" fmla="*/ 1872561 h 2653250"/>
                  <a:gd name="connsiteX660" fmla="*/ 3705644 w 4412618"/>
                  <a:gd name="connsiteY660" fmla="*/ 1884357 h 2653250"/>
                  <a:gd name="connsiteX661" fmla="*/ 3746698 w 4412618"/>
                  <a:gd name="connsiteY661" fmla="*/ 1894562 h 2653250"/>
                  <a:gd name="connsiteX662" fmla="*/ 3783359 w 4412618"/>
                  <a:gd name="connsiteY662" fmla="*/ 1913322 h 2653250"/>
                  <a:gd name="connsiteX663" fmla="*/ 3800494 w 4412618"/>
                  <a:gd name="connsiteY663" fmla="*/ 1930610 h 2653250"/>
                  <a:gd name="connsiteX664" fmla="*/ 3832268 w 4412618"/>
                  <a:gd name="connsiteY664" fmla="*/ 1919080 h 2653250"/>
                  <a:gd name="connsiteX665" fmla="*/ 3835865 w 4412618"/>
                  <a:gd name="connsiteY665" fmla="*/ 1918651 h 2653250"/>
                  <a:gd name="connsiteX666" fmla="*/ 3838507 w 4412618"/>
                  <a:gd name="connsiteY666" fmla="*/ 1896793 h 2653250"/>
                  <a:gd name="connsiteX667" fmla="*/ 3838526 w 4412618"/>
                  <a:gd name="connsiteY667" fmla="*/ 1896755 h 2653250"/>
                  <a:gd name="connsiteX668" fmla="*/ 3835740 w 4412618"/>
                  <a:gd name="connsiteY668" fmla="*/ 1890224 h 2653250"/>
                  <a:gd name="connsiteX669" fmla="*/ 3839019 w 4412618"/>
                  <a:gd name="connsiteY669" fmla="*/ 1801759 h 2653250"/>
                  <a:gd name="connsiteX670" fmla="*/ 3877905 w 4412618"/>
                  <a:gd name="connsiteY670" fmla="*/ 1722229 h 2653250"/>
                  <a:gd name="connsiteX671" fmla="*/ 3900648 w 4412618"/>
                  <a:gd name="connsiteY671" fmla="*/ 1704000 h 2653250"/>
                  <a:gd name="connsiteX672" fmla="*/ 3912085 w 4412618"/>
                  <a:gd name="connsiteY672" fmla="*/ 1730809 h 2653250"/>
                  <a:gd name="connsiteX673" fmla="*/ 3915634 w 4412618"/>
                  <a:gd name="connsiteY673" fmla="*/ 1771838 h 2653250"/>
                  <a:gd name="connsiteX674" fmla="*/ 3911581 w 4412618"/>
                  <a:gd name="connsiteY674" fmla="*/ 1799994 h 2653250"/>
                  <a:gd name="connsiteX675" fmla="*/ 3922288 w 4412618"/>
                  <a:gd name="connsiteY675" fmla="*/ 1791006 h 2653250"/>
                  <a:gd name="connsiteX676" fmla="*/ 3959022 w 4412618"/>
                  <a:gd name="connsiteY676" fmla="*/ 1772389 h 2653250"/>
                  <a:gd name="connsiteX677" fmla="*/ 3987832 w 4412618"/>
                  <a:gd name="connsiteY677" fmla="*/ 1767973 h 2653250"/>
                  <a:gd name="connsiteX678" fmla="*/ 3984332 w 4412618"/>
                  <a:gd name="connsiteY678" fmla="*/ 1796909 h 2653250"/>
                  <a:gd name="connsiteX679" fmla="*/ 3966892 w 4412618"/>
                  <a:gd name="connsiteY679" fmla="*/ 1834215 h 2653250"/>
                  <a:gd name="connsiteX680" fmla="*/ 3951271 w 4412618"/>
                  <a:gd name="connsiteY680" fmla="*/ 1854072 h 2653250"/>
                  <a:gd name="connsiteX681" fmla="*/ 3977849 w 4412618"/>
                  <a:gd name="connsiteY681" fmla="*/ 1849379 h 2653250"/>
                  <a:gd name="connsiteX682" fmla="*/ 3995808 w 4412618"/>
                  <a:gd name="connsiteY682" fmla="*/ 1832705 h 2653250"/>
                  <a:gd name="connsiteX683" fmla="*/ 4039240 w 4412618"/>
                  <a:gd name="connsiteY683" fmla="*/ 1812440 h 2653250"/>
                  <a:gd name="connsiteX684" fmla="*/ 4057955 w 4412618"/>
                  <a:gd name="connsiteY684" fmla="*/ 1808504 h 2653250"/>
                  <a:gd name="connsiteX685" fmla="*/ 4062589 w 4412618"/>
                  <a:gd name="connsiteY685" fmla="*/ 1776315 h 2653250"/>
                  <a:gd name="connsiteX686" fmla="*/ 4065397 w 4412618"/>
                  <a:gd name="connsiteY686" fmla="*/ 1768592 h 2653250"/>
                  <a:gd name="connsiteX687" fmla="*/ 4050998 w 4412618"/>
                  <a:gd name="connsiteY687" fmla="*/ 1770288 h 2653250"/>
                  <a:gd name="connsiteX688" fmla="*/ 3967052 w 4412618"/>
                  <a:gd name="connsiteY688" fmla="*/ 1742180 h 2653250"/>
                  <a:gd name="connsiteX689" fmla="*/ 3901726 w 4412618"/>
                  <a:gd name="connsiteY689" fmla="*/ 1682436 h 2653250"/>
                  <a:gd name="connsiteX690" fmla="*/ 3893421 w 4412618"/>
                  <a:gd name="connsiteY690" fmla="*/ 1662210 h 2653250"/>
                  <a:gd name="connsiteX691" fmla="*/ 3875996 w 4412618"/>
                  <a:gd name="connsiteY691" fmla="*/ 1648756 h 2653250"/>
                  <a:gd name="connsiteX692" fmla="*/ 3899361 w 4412618"/>
                  <a:gd name="connsiteY692" fmla="*/ 1631330 h 2653250"/>
                  <a:gd name="connsiteX693" fmla="*/ 3899402 w 4412618"/>
                  <a:gd name="connsiteY693" fmla="*/ 1631317 h 2653250"/>
                  <a:gd name="connsiteX694" fmla="*/ 3902208 w 4412618"/>
                  <a:gd name="connsiteY694" fmla="*/ 1624795 h 2653250"/>
                  <a:gd name="connsiteX695" fmla="*/ 3933407 w 4412618"/>
                  <a:gd name="connsiteY695" fmla="*/ 1597204 h 2653250"/>
                  <a:gd name="connsiteX696" fmla="*/ 3898317 w 4412618"/>
                  <a:gd name="connsiteY696" fmla="*/ 1607212 h 2653250"/>
                  <a:gd name="connsiteX697" fmla="*/ 3850449 w 4412618"/>
                  <a:gd name="connsiteY697" fmla="*/ 1609540 h 2653250"/>
                  <a:gd name="connsiteX698" fmla="*/ 3803114 w 4412618"/>
                  <a:gd name="connsiteY698" fmla="*/ 1602032 h 2653250"/>
                  <a:gd name="connsiteX699" fmla="*/ 332768 w 4412618"/>
                  <a:gd name="connsiteY699" fmla="*/ 1566292 h 2653250"/>
                  <a:gd name="connsiteX700" fmla="*/ 323772 w 4412618"/>
                  <a:gd name="connsiteY700" fmla="*/ 1573120 h 2653250"/>
                  <a:gd name="connsiteX701" fmla="*/ 340494 w 4412618"/>
                  <a:gd name="connsiteY701" fmla="*/ 1575798 h 2653250"/>
                  <a:gd name="connsiteX702" fmla="*/ 1699714 w 4412618"/>
                  <a:gd name="connsiteY702" fmla="*/ 1517836 h 2653250"/>
                  <a:gd name="connsiteX703" fmla="*/ 1665691 w 4412618"/>
                  <a:gd name="connsiteY703" fmla="*/ 1528216 h 2653250"/>
                  <a:gd name="connsiteX704" fmla="*/ 1658006 w 4412618"/>
                  <a:gd name="connsiteY704" fmla="*/ 1528911 h 2653250"/>
                  <a:gd name="connsiteX705" fmla="*/ 1681426 w 4412618"/>
                  <a:gd name="connsiteY705" fmla="*/ 1543633 h 2653250"/>
                  <a:gd name="connsiteX706" fmla="*/ 1707724 w 4412618"/>
                  <a:gd name="connsiteY706" fmla="*/ 1575324 h 2653250"/>
                  <a:gd name="connsiteX707" fmla="*/ 1715544 w 4412618"/>
                  <a:gd name="connsiteY707" fmla="*/ 1590973 h 2653250"/>
                  <a:gd name="connsiteX708" fmla="*/ 1717600 w 4412618"/>
                  <a:gd name="connsiteY708" fmla="*/ 1590294 h 2653250"/>
                  <a:gd name="connsiteX709" fmla="*/ 1721098 w 4412618"/>
                  <a:gd name="connsiteY709" fmla="*/ 1590288 h 2653250"/>
                  <a:gd name="connsiteX710" fmla="*/ 1730141 w 4412618"/>
                  <a:gd name="connsiteY710" fmla="*/ 1557108 h 2653250"/>
                  <a:gd name="connsiteX711" fmla="*/ 1732873 w 4412618"/>
                  <a:gd name="connsiteY711" fmla="*/ 1552052 h 2653250"/>
                  <a:gd name="connsiteX712" fmla="*/ 3889754 w 4412618"/>
                  <a:gd name="connsiteY712" fmla="*/ 1516013 h 2653250"/>
                  <a:gd name="connsiteX713" fmla="*/ 3881150 w 4412618"/>
                  <a:gd name="connsiteY713" fmla="*/ 1524896 h 2653250"/>
                  <a:gd name="connsiteX714" fmla="*/ 3859910 w 4412618"/>
                  <a:gd name="connsiteY714" fmla="*/ 1538577 h 2653250"/>
                  <a:gd name="connsiteX715" fmla="*/ 3901692 w 4412618"/>
                  <a:gd name="connsiteY715" fmla="*/ 1545202 h 2653250"/>
                  <a:gd name="connsiteX716" fmla="*/ 3905242 w 4412618"/>
                  <a:gd name="connsiteY716" fmla="*/ 1546648 h 2653250"/>
                  <a:gd name="connsiteX717" fmla="*/ 3895934 w 4412618"/>
                  <a:gd name="connsiteY717" fmla="*/ 1532612 h 2653250"/>
                  <a:gd name="connsiteX718" fmla="*/ 3088285 w 4412618"/>
                  <a:gd name="connsiteY718" fmla="*/ 1507247 h 2653250"/>
                  <a:gd name="connsiteX719" fmla="*/ 3092787 w 4412618"/>
                  <a:gd name="connsiteY719" fmla="*/ 1527071 h 2653250"/>
                  <a:gd name="connsiteX720" fmla="*/ 3092637 w 4412618"/>
                  <a:gd name="connsiteY720" fmla="*/ 1552335 h 2653250"/>
                  <a:gd name="connsiteX721" fmla="*/ 3106888 w 4412618"/>
                  <a:gd name="connsiteY721" fmla="*/ 1536583 h 2653250"/>
                  <a:gd name="connsiteX722" fmla="*/ 3113552 w 4412618"/>
                  <a:gd name="connsiteY722" fmla="*/ 1512291 h 2653250"/>
                  <a:gd name="connsiteX723" fmla="*/ 875187 w 4412618"/>
                  <a:gd name="connsiteY723" fmla="*/ 1502616 h 2653250"/>
                  <a:gd name="connsiteX724" fmla="*/ 861530 w 4412618"/>
                  <a:gd name="connsiteY724" fmla="*/ 1512502 h 2653250"/>
                  <a:gd name="connsiteX725" fmla="*/ 879732 w 4412618"/>
                  <a:gd name="connsiteY725" fmla="*/ 1523594 h 2653250"/>
                  <a:gd name="connsiteX726" fmla="*/ 875680 w 4412618"/>
                  <a:gd name="connsiteY726" fmla="*/ 1510214 h 2653250"/>
                  <a:gd name="connsiteX727" fmla="*/ 1763867 w 4412618"/>
                  <a:gd name="connsiteY727" fmla="*/ 1484339 h 2653250"/>
                  <a:gd name="connsiteX728" fmla="*/ 1753144 w 4412618"/>
                  <a:gd name="connsiteY728" fmla="*/ 1487878 h 2653250"/>
                  <a:gd name="connsiteX729" fmla="*/ 1768091 w 4412618"/>
                  <a:gd name="connsiteY729" fmla="*/ 1495837 h 2653250"/>
                  <a:gd name="connsiteX730" fmla="*/ 2957893 w 4412618"/>
                  <a:gd name="connsiteY730" fmla="*/ 1476142 h 2653250"/>
                  <a:gd name="connsiteX731" fmla="*/ 2930763 w 4412618"/>
                  <a:gd name="connsiteY731" fmla="*/ 1483880 h 2653250"/>
                  <a:gd name="connsiteX732" fmla="*/ 2882893 w 4412618"/>
                  <a:gd name="connsiteY732" fmla="*/ 1486208 h 2653250"/>
                  <a:gd name="connsiteX733" fmla="*/ 2848347 w 4412618"/>
                  <a:gd name="connsiteY733" fmla="*/ 1480729 h 2653250"/>
                  <a:gd name="connsiteX734" fmla="*/ 2844724 w 4412618"/>
                  <a:gd name="connsiteY734" fmla="*/ 1483648 h 2653250"/>
                  <a:gd name="connsiteX735" fmla="*/ 2799976 w 4412618"/>
                  <a:gd name="connsiteY735" fmla="*/ 1500814 h 2653250"/>
                  <a:gd name="connsiteX736" fmla="*/ 2787190 w 4412618"/>
                  <a:gd name="connsiteY736" fmla="*/ 1502577 h 2653250"/>
                  <a:gd name="connsiteX737" fmla="*/ 2781461 w 4412618"/>
                  <a:gd name="connsiteY737" fmla="*/ 1525418 h 2653250"/>
                  <a:gd name="connsiteX738" fmla="*/ 2768451 w 4412618"/>
                  <a:gd name="connsiteY738" fmla="*/ 1550716 h 2653250"/>
                  <a:gd name="connsiteX739" fmla="*/ 2781503 w 4412618"/>
                  <a:gd name="connsiteY739" fmla="*/ 1545708 h 2653250"/>
                  <a:gd name="connsiteX740" fmla="*/ 2822299 w 4412618"/>
                  <a:gd name="connsiteY740" fmla="*/ 1540082 h 2653250"/>
                  <a:gd name="connsiteX741" fmla="*/ 2850975 w 4412618"/>
                  <a:gd name="connsiteY741" fmla="*/ 1545298 h 2653250"/>
                  <a:gd name="connsiteX742" fmla="*/ 2838235 w 4412618"/>
                  <a:gd name="connsiteY742" fmla="*/ 1571514 h 2653250"/>
                  <a:gd name="connsiteX743" fmla="*/ 2809587 w 4412618"/>
                  <a:gd name="connsiteY743" fmla="*/ 1601097 h 2653250"/>
                  <a:gd name="connsiteX744" fmla="*/ 2788346 w 4412618"/>
                  <a:gd name="connsiteY744" fmla="*/ 1614776 h 2653250"/>
                  <a:gd name="connsiteX745" fmla="*/ 2830128 w 4412618"/>
                  <a:gd name="connsiteY745" fmla="*/ 1621403 h 2653250"/>
                  <a:gd name="connsiteX746" fmla="*/ 2868271 w 4412618"/>
                  <a:gd name="connsiteY746" fmla="*/ 1636928 h 2653250"/>
                  <a:gd name="connsiteX747" fmla="*/ 2883313 w 4412618"/>
                  <a:gd name="connsiteY747" fmla="*/ 1649687 h 2653250"/>
                  <a:gd name="connsiteX748" fmla="*/ 2887717 w 4412618"/>
                  <a:gd name="connsiteY748" fmla="*/ 1640360 h 2653250"/>
                  <a:gd name="connsiteX749" fmla="*/ 2907756 w 4412618"/>
                  <a:gd name="connsiteY749" fmla="*/ 1619195 h 2653250"/>
                  <a:gd name="connsiteX750" fmla="*/ 2922749 w 4412618"/>
                  <a:gd name="connsiteY750" fmla="*/ 1644190 h 2653250"/>
                  <a:gd name="connsiteX751" fmla="*/ 2931869 w 4412618"/>
                  <a:gd name="connsiteY751" fmla="*/ 1684348 h 2653250"/>
                  <a:gd name="connsiteX752" fmla="*/ 2931821 w 4412618"/>
                  <a:gd name="connsiteY752" fmla="*/ 1692507 h 2653250"/>
                  <a:gd name="connsiteX753" fmla="*/ 2931850 w 4412618"/>
                  <a:gd name="connsiteY753" fmla="*/ 1692497 h 2653250"/>
                  <a:gd name="connsiteX754" fmla="*/ 2932420 w 4412618"/>
                  <a:gd name="connsiteY754" fmla="*/ 1708838 h 2653250"/>
                  <a:gd name="connsiteX755" fmla="*/ 2945970 w 4412618"/>
                  <a:gd name="connsiteY755" fmla="*/ 1693860 h 2653250"/>
                  <a:gd name="connsiteX756" fmla="*/ 2953774 w 4412618"/>
                  <a:gd name="connsiteY756" fmla="*/ 1665412 h 2653250"/>
                  <a:gd name="connsiteX757" fmla="*/ 2975634 w 4412618"/>
                  <a:gd name="connsiteY757" fmla="*/ 1622761 h 2653250"/>
                  <a:gd name="connsiteX758" fmla="*/ 2987996 w 4412618"/>
                  <a:gd name="connsiteY758" fmla="*/ 1608169 h 2653250"/>
                  <a:gd name="connsiteX759" fmla="*/ 2971903 w 4412618"/>
                  <a:gd name="connsiteY759" fmla="*/ 1579909 h 2653250"/>
                  <a:gd name="connsiteX760" fmla="*/ 2953807 w 4412618"/>
                  <a:gd name="connsiteY760" fmla="*/ 1493252 h 2653250"/>
                  <a:gd name="connsiteX761" fmla="*/ 3669551 w 4412618"/>
                  <a:gd name="connsiteY761" fmla="*/ 1464300 h 2653250"/>
                  <a:gd name="connsiteX762" fmla="*/ 3660124 w 4412618"/>
                  <a:gd name="connsiteY762" fmla="*/ 1465811 h 2653250"/>
                  <a:gd name="connsiteX763" fmla="*/ 3647248 w 4412618"/>
                  <a:gd name="connsiteY763" fmla="*/ 1464903 h 2653250"/>
                  <a:gd name="connsiteX764" fmla="*/ 3640861 w 4412618"/>
                  <a:gd name="connsiteY764" fmla="*/ 1478018 h 2653250"/>
                  <a:gd name="connsiteX765" fmla="*/ 3653133 w 4412618"/>
                  <a:gd name="connsiteY765" fmla="*/ 1498508 h 2653250"/>
                  <a:gd name="connsiteX766" fmla="*/ 3656042 w 4412618"/>
                  <a:gd name="connsiteY766" fmla="*/ 1507576 h 2653250"/>
                  <a:gd name="connsiteX767" fmla="*/ 3667176 w 4412618"/>
                  <a:gd name="connsiteY767" fmla="*/ 1508362 h 2653250"/>
                  <a:gd name="connsiteX768" fmla="*/ 3669493 w 4412618"/>
                  <a:gd name="connsiteY768" fmla="*/ 1503161 h 2653250"/>
                  <a:gd name="connsiteX769" fmla="*/ 3668061 w 4412618"/>
                  <a:gd name="connsiteY769" fmla="*/ 1473696 h 2653250"/>
                  <a:gd name="connsiteX770" fmla="*/ 2292284 w 4412618"/>
                  <a:gd name="connsiteY770" fmla="*/ 1446809 h 2653250"/>
                  <a:gd name="connsiteX771" fmla="*/ 2287804 w 4412618"/>
                  <a:gd name="connsiteY771" fmla="*/ 1463141 h 2653250"/>
                  <a:gd name="connsiteX772" fmla="*/ 2298092 w 4412618"/>
                  <a:gd name="connsiteY772" fmla="*/ 1456493 h 2653250"/>
                  <a:gd name="connsiteX773" fmla="*/ 933224 w 4412618"/>
                  <a:gd name="connsiteY773" fmla="*/ 1443902 h 2653250"/>
                  <a:gd name="connsiteX774" fmla="*/ 915686 w 4412618"/>
                  <a:gd name="connsiteY774" fmla="*/ 1457212 h 2653250"/>
                  <a:gd name="connsiteX775" fmla="*/ 915645 w 4412618"/>
                  <a:gd name="connsiteY775" fmla="*/ 1457226 h 2653250"/>
                  <a:gd name="connsiteX776" fmla="*/ 912899 w 4412618"/>
                  <a:gd name="connsiteY776" fmla="*/ 1463759 h 2653250"/>
                  <a:gd name="connsiteX777" fmla="*/ 932952 w 4412618"/>
                  <a:gd name="connsiteY777" fmla="*/ 1486204 h 2653250"/>
                  <a:gd name="connsiteX778" fmla="*/ 945062 w 4412618"/>
                  <a:gd name="connsiteY778" fmla="*/ 1508377 h 2653250"/>
                  <a:gd name="connsiteX779" fmla="*/ 954688 w 4412618"/>
                  <a:gd name="connsiteY779" fmla="*/ 1467183 h 2653250"/>
                  <a:gd name="connsiteX780" fmla="*/ 959433 w 4412618"/>
                  <a:gd name="connsiteY780" fmla="*/ 1457581 h 2653250"/>
                  <a:gd name="connsiteX781" fmla="*/ 936034 w 4412618"/>
                  <a:gd name="connsiteY781" fmla="*/ 1446186 h 2653250"/>
                  <a:gd name="connsiteX782" fmla="*/ 4108829 w 4412618"/>
                  <a:gd name="connsiteY782" fmla="*/ 1443163 h 2653250"/>
                  <a:gd name="connsiteX783" fmla="*/ 4101784 w 4412618"/>
                  <a:gd name="connsiteY783" fmla="*/ 1458563 h 2653250"/>
                  <a:gd name="connsiteX784" fmla="*/ 4113008 w 4412618"/>
                  <a:gd name="connsiteY784" fmla="*/ 1453654 h 2653250"/>
                  <a:gd name="connsiteX785" fmla="*/ 3873318 w 4412618"/>
                  <a:gd name="connsiteY785" fmla="*/ 1423932 h 2653250"/>
                  <a:gd name="connsiteX786" fmla="*/ 3871540 w 4412618"/>
                  <a:gd name="connsiteY786" fmla="*/ 1424614 h 2653250"/>
                  <a:gd name="connsiteX787" fmla="*/ 3858753 w 4412618"/>
                  <a:gd name="connsiteY787" fmla="*/ 1426378 h 2653250"/>
                  <a:gd name="connsiteX788" fmla="*/ 3853025 w 4412618"/>
                  <a:gd name="connsiteY788" fmla="*/ 1449218 h 2653250"/>
                  <a:gd name="connsiteX789" fmla="*/ 3840015 w 4412618"/>
                  <a:gd name="connsiteY789" fmla="*/ 1474515 h 2653250"/>
                  <a:gd name="connsiteX790" fmla="*/ 3853067 w 4412618"/>
                  <a:gd name="connsiteY790" fmla="*/ 1469508 h 2653250"/>
                  <a:gd name="connsiteX791" fmla="*/ 3875974 w 4412618"/>
                  <a:gd name="connsiteY791" fmla="*/ 1466348 h 2653250"/>
                  <a:gd name="connsiteX792" fmla="*/ 3872026 w 4412618"/>
                  <a:gd name="connsiteY792" fmla="*/ 1440313 h 2653250"/>
                  <a:gd name="connsiteX793" fmla="*/ 3448898 w 4412618"/>
                  <a:gd name="connsiteY793" fmla="*/ 1420719 h 2653250"/>
                  <a:gd name="connsiteX794" fmla="*/ 3430123 w 4412618"/>
                  <a:gd name="connsiteY794" fmla="*/ 1431182 h 2653250"/>
                  <a:gd name="connsiteX795" fmla="*/ 3389695 w 4412618"/>
                  <a:gd name="connsiteY795" fmla="*/ 1439019 h 2653250"/>
                  <a:gd name="connsiteX796" fmla="*/ 3364448 w 4412618"/>
                  <a:gd name="connsiteY796" fmla="*/ 1438064 h 2653250"/>
                  <a:gd name="connsiteX797" fmla="*/ 3394899 w 4412618"/>
                  <a:gd name="connsiteY797" fmla="*/ 1467430 h 2653250"/>
                  <a:gd name="connsiteX798" fmla="*/ 3417269 w 4412618"/>
                  <a:gd name="connsiteY798" fmla="*/ 1502005 h 2653250"/>
                  <a:gd name="connsiteX799" fmla="*/ 3424686 w 4412618"/>
                  <a:gd name="connsiteY799" fmla="*/ 1530194 h 2653250"/>
                  <a:gd name="connsiteX800" fmla="*/ 3420515 w 4412618"/>
                  <a:gd name="connsiteY800" fmla="*/ 1530130 h 2653250"/>
                  <a:gd name="connsiteX801" fmla="*/ 3422973 w 4412618"/>
                  <a:gd name="connsiteY801" fmla="*/ 1553920 h 2653250"/>
                  <a:gd name="connsiteX802" fmla="*/ 3435428 w 4412618"/>
                  <a:gd name="connsiteY802" fmla="*/ 1536712 h 2653250"/>
                  <a:gd name="connsiteX803" fmla="*/ 3440095 w 4412618"/>
                  <a:gd name="connsiteY803" fmla="*/ 1507584 h 2653250"/>
                  <a:gd name="connsiteX804" fmla="*/ 3457189 w 4412618"/>
                  <a:gd name="connsiteY804" fmla="*/ 1462811 h 2653250"/>
                  <a:gd name="connsiteX805" fmla="*/ 3467894 w 4412618"/>
                  <a:gd name="connsiteY805" fmla="*/ 1446962 h 2653250"/>
                  <a:gd name="connsiteX806" fmla="*/ 2539494 w 4412618"/>
                  <a:gd name="connsiteY806" fmla="*/ 1420342 h 2653250"/>
                  <a:gd name="connsiteX807" fmla="*/ 2533085 w 4412618"/>
                  <a:gd name="connsiteY807" fmla="*/ 1423722 h 2653250"/>
                  <a:gd name="connsiteX808" fmla="*/ 2486718 w 4412618"/>
                  <a:gd name="connsiteY808" fmla="*/ 1435851 h 2653250"/>
                  <a:gd name="connsiteX809" fmla="*/ 2438851 w 4412618"/>
                  <a:gd name="connsiteY809" fmla="*/ 1438245 h 2653250"/>
                  <a:gd name="connsiteX810" fmla="*/ 2426150 w 4412618"/>
                  <a:gd name="connsiteY810" fmla="*/ 1435944 h 2653250"/>
                  <a:gd name="connsiteX811" fmla="*/ 2413601 w 4412618"/>
                  <a:gd name="connsiteY811" fmla="*/ 1455868 h 2653250"/>
                  <a:gd name="connsiteX812" fmla="*/ 2393367 w 4412618"/>
                  <a:gd name="connsiteY812" fmla="*/ 1475864 h 2653250"/>
                  <a:gd name="connsiteX813" fmla="*/ 2407330 w 4412618"/>
                  <a:gd name="connsiteY813" fmla="*/ 1475165 h 2653250"/>
                  <a:gd name="connsiteX814" fmla="*/ 2447851 w 4412618"/>
                  <a:gd name="connsiteY814" fmla="*/ 1482508 h 2653250"/>
                  <a:gd name="connsiteX815" fmla="*/ 2473483 w 4412618"/>
                  <a:gd name="connsiteY815" fmla="*/ 1496386 h 2653250"/>
                  <a:gd name="connsiteX816" fmla="*/ 2453218 w 4412618"/>
                  <a:gd name="connsiteY816" fmla="*/ 1517338 h 2653250"/>
                  <a:gd name="connsiteX817" fmla="*/ 2418878 w 4412618"/>
                  <a:gd name="connsiteY817" fmla="*/ 1535440 h 2653250"/>
                  <a:gd name="connsiteX818" fmla="*/ 2428860 w 4412618"/>
                  <a:gd name="connsiteY818" fmla="*/ 1540844 h 2653250"/>
                  <a:gd name="connsiteX819" fmla="*/ 2415406 w 4412618"/>
                  <a:gd name="connsiteY819" fmla="*/ 1554753 h 2653250"/>
                  <a:gd name="connsiteX820" fmla="*/ 2429994 w 4412618"/>
                  <a:gd name="connsiteY820" fmla="*/ 1562230 h 2653250"/>
                  <a:gd name="connsiteX821" fmla="*/ 2461415 w 4412618"/>
                  <a:gd name="connsiteY821" fmla="*/ 1588849 h 2653250"/>
                  <a:gd name="connsiteX822" fmla="*/ 2476674 w 4412618"/>
                  <a:gd name="connsiteY822" fmla="*/ 1613685 h 2653250"/>
                  <a:gd name="connsiteX823" fmla="*/ 2448650 w 4412618"/>
                  <a:gd name="connsiteY823" fmla="*/ 1621697 h 2653250"/>
                  <a:gd name="connsiteX824" fmla="*/ 2361280 w 4412618"/>
                  <a:gd name="connsiteY824" fmla="*/ 1607435 h 2653250"/>
                  <a:gd name="connsiteX825" fmla="*/ 2330809 w 4412618"/>
                  <a:gd name="connsiteY825" fmla="*/ 1591818 h 2653250"/>
                  <a:gd name="connsiteX826" fmla="*/ 2325800 w 4412618"/>
                  <a:gd name="connsiteY826" fmla="*/ 1593128 h 2653250"/>
                  <a:gd name="connsiteX827" fmla="*/ 2277933 w 4412618"/>
                  <a:gd name="connsiteY827" fmla="*/ 1595522 h 2653250"/>
                  <a:gd name="connsiteX828" fmla="*/ 2265233 w 4412618"/>
                  <a:gd name="connsiteY828" fmla="*/ 1593220 h 2653250"/>
                  <a:gd name="connsiteX829" fmla="*/ 2252683 w 4412618"/>
                  <a:gd name="connsiteY829" fmla="*/ 1613145 h 2653250"/>
                  <a:gd name="connsiteX830" fmla="*/ 2232449 w 4412618"/>
                  <a:gd name="connsiteY830" fmla="*/ 1633141 h 2653250"/>
                  <a:gd name="connsiteX831" fmla="*/ 2246412 w 4412618"/>
                  <a:gd name="connsiteY831" fmla="*/ 1632442 h 2653250"/>
                  <a:gd name="connsiteX832" fmla="*/ 2286933 w 4412618"/>
                  <a:gd name="connsiteY832" fmla="*/ 1639785 h 2653250"/>
                  <a:gd name="connsiteX833" fmla="*/ 2312565 w 4412618"/>
                  <a:gd name="connsiteY833" fmla="*/ 1653664 h 2653250"/>
                  <a:gd name="connsiteX834" fmla="*/ 2292301 w 4412618"/>
                  <a:gd name="connsiteY834" fmla="*/ 1674615 h 2653250"/>
                  <a:gd name="connsiteX835" fmla="*/ 2255872 w 4412618"/>
                  <a:gd name="connsiteY835" fmla="*/ 1693818 h 2653250"/>
                  <a:gd name="connsiteX836" fmla="*/ 2231429 w 4412618"/>
                  <a:gd name="connsiteY836" fmla="*/ 1700212 h 2653250"/>
                  <a:gd name="connsiteX837" fmla="*/ 2269076 w 4412618"/>
                  <a:gd name="connsiteY837" fmla="*/ 1719506 h 2653250"/>
                  <a:gd name="connsiteX838" fmla="*/ 2300497 w 4412618"/>
                  <a:gd name="connsiteY838" fmla="*/ 1746127 h 2653250"/>
                  <a:gd name="connsiteX839" fmla="*/ 2315756 w 4412618"/>
                  <a:gd name="connsiteY839" fmla="*/ 1770962 h 2653250"/>
                  <a:gd name="connsiteX840" fmla="*/ 2287732 w 4412618"/>
                  <a:gd name="connsiteY840" fmla="*/ 1778975 h 2653250"/>
                  <a:gd name="connsiteX841" fmla="*/ 2246581 w 4412618"/>
                  <a:gd name="connsiteY841" fmla="*/ 1777390 h 2653250"/>
                  <a:gd name="connsiteX842" fmla="*/ 2216374 w 4412618"/>
                  <a:gd name="connsiteY842" fmla="*/ 1769104 h 2653250"/>
                  <a:gd name="connsiteX843" fmla="*/ 2219289 w 4412618"/>
                  <a:gd name="connsiteY843" fmla="*/ 1780826 h 2653250"/>
                  <a:gd name="connsiteX844" fmla="*/ 2201999 w 4412618"/>
                  <a:gd name="connsiteY844" fmla="*/ 1867648 h 2653250"/>
                  <a:gd name="connsiteX845" fmla="*/ 2178672 w 4412618"/>
                  <a:gd name="connsiteY845" fmla="*/ 1909513 h 2653250"/>
                  <a:gd name="connsiteX846" fmla="*/ 2169991 w 4412618"/>
                  <a:gd name="connsiteY846" fmla="*/ 1919065 h 2653250"/>
                  <a:gd name="connsiteX847" fmla="*/ 2180241 w 4412618"/>
                  <a:gd name="connsiteY847" fmla="*/ 1940265 h 2653250"/>
                  <a:gd name="connsiteX848" fmla="*/ 2186481 w 4412618"/>
                  <a:gd name="connsiteY848" fmla="*/ 1968019 h 2653250"/>
                  <a:gd name="connsiteX849" fmla="*/ 2193285 w 4412618"/>
                  <a:gd name="connsiteY849" fmla="*/ 1955808 h 2653250"/>
                  <a:gd name="connsiteX850" fmla="*/ 2220981 w 4412618"/>
                  <a:gd name="connsiteY850" fmla="*/ 1925330 h 2653250"/>
                  <a:gd name="connsiteX851" fmla="*/ 2246330 w 4412618"/>
                  <a:gd name="connsiteY851" fmla="*/ 1910943 h 2653250"/>
                  <a:gd name="connsiteX852" fmla="*/ 2253364 w 4412618"/>
                  <a:gd name="connsiteY852" fmla="*/ 1939230 h 2653250"/>
                  <a:gd name="connsiteX853" fmla="*/ 2250525 w 4412618"/>
                  <a:gd name="connsiteY853" fmla="*/ 1977944 h 2653250"/>
                  <a:gd name="connsiteX854" fmla="*/ 2260396 w 4412618"/>
                  <a:gd name="connsiteY854" fmla="*/ 1972342 h 2653250"/>
                  <a:gd name="connsiteX855" fmla="*/ 2265066 w 4412618"/>
                  <a:gd name="connsiteY855" fmla="*/ 1991121 h 2653250"/>
                  <a:gd name="connsiteX856" fmla="*/ 2279135 w 4412618"/>
                  <a:gd name="connsiteY856" fmla="*/ 1982710 h 2653250"/>
                  <a:gd name="connsiteX857" fmla="*/ 2299734 w 4412618"/>
                  <a:gd name="connsiteY857" fmla="*/ 1976121 h 2653250"/>
                  <a:gd name="connsiteX858" fmla="*/ 2289038 w 4412618"/>
                  <a:gd name="connsiteY858" fmla="*/ 1961393 h 2653250"/>
                  <a:gd name="connsiteX859" fmla="*/ 2273044 w 4412618"/>
                  <a:gd name="connsiteY859" fmla="*/ 1923444 h 2653250"/>
                  <a:gd name="connsiteX860" fmla="*/ 2270660 w 4412618"/>
                  <a:gd name="connsiteY860" fmla="*/ 1894394 h 2653250"/>
                  <a:gd name="connsiteX861" fmla="*/ 2299280 w 4412618"/>
                  <a:gd name="connsiteY861" fmla="*/ 1899916 h 2653250"/>
                  <a:gd name="connsiteX862" fmla="*/ 2335270 w 4412618"/>
                  <a:gd name="connsiteY862" fmla="*/ 1919932 h 2653250"/>
                  <a:gd name="connsiteX863" fmla="*/ 2356339 w 4412618"/>
                  <a:gd name="connsiteY863" fmla="*/ 1939046 h 2653250"/>
                  <a:gd name="connsiteX864" fmla="*/ 2354880 w 4412618"/>
                  <a:gd name="connsiteY864" fmla="*/ 1925142 h 2653250"/>
                  <a:gd name="connsiteX865" fmla="*/ 2360004 w 4412618"/>
                  <a:gd name="connsiteY865" fmla="*/ 1884281 h 2653250"/>
                  <a:gd name="connsiteX866" fmla="*/ 2372464 w 4412618"/>
                  <a:gd name="connsiteY866" fmla="*/ 1857930 h 2653250"/>
                  <a:gd name="connsiteX867" fmla="*/ 2394489 w 4412618"/>
                  <a:gd name="connsiteY867" fmla="*/ 1877023 h 2653250"/>
                  <a:gd name="connsiteX868" fmla="*/ 2415649 w 4412618"/>
                  <a:gd name="connsiteY868" fmla="*/ 1912351 h 2653250"/>
                  <a:gd name="connsiteX869" fmla="*/ 2423366 w 4412618"/>
                  <a:gd name="connsiteY869" fmla="*/ 1936409 h 2653250"/>
                  <a:gd name="connsiteX870" fmla="*/ 2432010 w 4412618"/>
                  <a:gd name="connsiteY870" fmla="*/ 1917004 h 2653250"/>
                  <a:gd name="connsiteX871" fmla="*/ 2430577 w 4412618"/>
                  <a:gd name="connsiteY871" fmla="*/ 1887541 h 2653250"/>
                  <a:gd name="connsiteX872" fmla="*/ 2438084 w 4412618"/>
                  <a:gd name="connsiteY872" fmla="*/ 1840206 h 2653250"/>
                  <a:gd name="connsiteX873" fmla="*/ 2445294 w 4412618"/>
                  <a:gd name="connsiteY873" fmla="*/ 1822492 h 2653250"/>
                  <a:gd name="connsiteX874" fmla="*/ 2421208 w 4412618"/>
                  <a:gd name="connsiteY874" fmla="*/ 1800640 h 2653250"/>
                  <a:gd name="connsiteX875" fmla="*/ 2377052 w 4412618"/>
                  <a:gd name="connsiteY875" fmla="*/ 1723912 h 2653250"/>
                  <a:gd name="connsiteX876" fmla="*/ 2374668 w 4412618"/>
                  <a:gd name="connsiteY876" fmla="*/ 1694862 h 2653250"/>
                  <a:gd name="connsiteX877" fmla="*/ 2403288 w 4412618"/>
                  <a:gd name="connsiteY877" fmla="*/ 1700384 h 2653250"/>
                  <a:gd name="connsiteX878" fmla="*/ 2439278 w 4412618"/>
                  <a:gd name="connsiteY878" fmla="*/ 1720399 h 2653250"/>
                  <a:gd name="connsiteX879" fmla="*/ 2460347 w 4412618"/>
                  <a:gd name="connsiteY879" fmla="*/ 1739513 h 2653250"/>
                  <a:gd name="connsiteX880" fmla="*/ 2458888 w 4412618"/>
                  <a:gd name="connsiteY880" fmla="*/ 1725610 h 2653250"/>
                  <a:gd name="connsiteX881" fmla="*/ 2464012 w 4412618"/>
                  <a:gd name="connsiteY881" fmla="*/ 1684749 h 2653250"/>
                  <a:gd name="connsiteX882" fmla="*/ 2476472 w 4412618"/>
                  <a:gd name="connsiteY882" fmla="*/ 1658399 h 2653250"/>
                  <a:gd name="connsiteX883" fmla="*/ 2498497 w 4412618"/>
                  <a:gd name="connsiteY883" fmla="*/ 1677491 h 2653250"/>
                  <a:gd name="connsiteX884" fmla="*/ 2519658 w 4412618"/>
                  <a:gd name="connsiteY884" fmla="*/ 1712819 h 2653250"/>
                  <a:gd name="connsiteX885" fmla="*/ 2527374 w 4412618"/>
                  <a:gd name="connsiteY885" fmla="*/ 1736876 h 2653250"/>
                  <a:gd name="connsiteX886" fmla="*/ 2536018 w 4412618"/>
                  <a:gd name="connsiteY886" fmla="*/ 1717472 h 2653250"/>
                  <a:gd name="connsiteX887" fmla="*/ 2534585 w 4412618"/>
                  <a:gd name="connsiteY887" fmla="*/ 1688008 h 2653250"/>
                  <a:gd name="connsiteX888" fmla="*/ 2557617 w 4412618"/>
                  <a:gd name="connsiteY888" fmla="*/ 1602531 h 2653250"/>
                  <a:gd name="connsiteX889" fmla="*/ 2576473 w 4412618"/>
                  <a:gd name="connsiteY889" fmla="*/ 1580304 h 2653250"/>
                  <a:gd name="connsiteX890" fmla="*/ 2592806 w 4412618"/>
                  <a:gd name="connsiteY890" fmla="*/ 1604445 h 2653250"/>
                  <a:gd name="connsiteX891" fmla="*/ 2604101 w 4412618"/>
                  <a:gd name="connsiteY891" fmla="*/ 1644047 h 2653250"/>
                  <a:gd name="connsiteX892" fmla="*/ 2605483 w 4412618"/>
                  <a:gd name="connsiteY892" fmla="*/ 1672460 h 2653250"/>
                  <a:gd name="connsiteX893" fmla="*/ 2614283 w 4412618"/>
                  <a:gd name="connsiteY893" fmla="*/ 1661598 h 2653250"/>
                  <a:gd name="connsiteX894" fmla="*/ 2646799 w 4412618"/>
                  <a:gd name="connsiteY894" fmla="*/ 1636328 h 2653250"/>
                  <a:gd name="connsiteX895" fmla="*/ 2661699 w 4412618"/>
                  <a:gd name="connsiteY895" fmla="*/ 1630996 h 2653250"/>
                  <a:gd name="connsiteX896" fmla="*/ 2667816 w 4412618"/>
                  <a:gd name="connsiteY896" fmla="*/ 1618408 h 2653250"/>
                  <a:gd name="connsiteX897" fmla="*/ 2667846 w 4412618"/>
                  <a:gd name="connsiteY897" fmla="*/ 1618377 h 2653250"/>
                  <a:gd name="connsiteX898" fmla="*/ 2667340 w 4412618"/>
                  <a:gd name="connsiteY898" fmla="*/ 1611295 h 2653250"/>
                  <a:gd name="connsiteX899" fmla="*/ 2682776 w 4412618"/>
                  <a:gd name="connsiteY899" fmla="*/ 1571392 h 2653250"/>
                  <a:gd name="connsiteX900" fmla="*/ 2662378 w 4412618"/>
                  <a:gd name="connsiteY900" fmla="*/ 1553710 h 2653250"/>
                  <a:gd name="connsiteX901" fmla="*/ 2662356 w 4412618"/>
                  <a:gd name="connsiteY901" fmla="*/ 1553674 h 2653250"/>
                  <a:gd name="connsiteX902" fmla="*/ 2655384 w 4412618"/>
                  <a:gd name="connsiteY902" fmla="*/ 1552329 h 2653250"/>
                  <a:gd name="connsiteX903" fmla="*/ 2583899 w 4412618"/>
                  <a:gd name="connsiteY903" fmla="*/ 1500110 h 2653250"/>
                  <a:gd name="connsiteX904" fmla="*/ 2539744 w 4412618"/>
                  <a:gd name="connsiteY904" fmla="*/ 1423382 h 2653250"/>
                  <a:gd name="connsiteX905" fmla="*/ 1453653 w 4412618"/>
                  <a:gd name="connsiteY905" fmla="*/ 1405508 h 2653250"/>
                  <a:gd name="connsiteX906" fmla="*/ 1432381 w 4412618"/>
                  <a:gd name="connsiteY906" fmla="*/ 1411184 h 2653250"/>
                  <a:gd name="connsiteX907" fmla="*/ 1432338 w 4412618"/>
                  <a:gd name="connsiteY907" fmla="*/ 1411182 h 2653250"/>
                  <a:gd name="connsiteX908" fmla="*/ 1427312 w 4412618"/>
                  <a:gd name="connsiteY908" fmla="*/ 1416197 h 2653250"/>
                  <a:gd name="connsiteX909" fmla="*/ 1390547 w 4412618"/>
                  <a:gd name="connsiteY909" fmla="*/ 1434750 h 2653250"/>
                  <a:gd name="connsiteX910" fmla="*/ 1358229 w 4412618"/>
                  <a:gd name="connsiteY910" fmla="*/ 1442594 h 2653250"/>
                  <a:gd name="connsiteX911" fmla="*/ 1350532 w 4412618"/>
                  <a:gd name="connsiteY911" fmla="*/ 1474080 h 2653250"/>
                  <a:gd name="connsiteX912" fmla="*/ 1344697 w 4412618"/>
                  <a:gd name="connsiteY912" fmla="*/ 1485594 h 2653250"/>
                  <a:gd name="connsiteX913" fmla="*/ 1360207 w 4412618"/>
                  <a:gd name="connsiteY913" fmla="*/ 1503313 h 2653250"/>
                  <a:gd name="connsiteX914" fmla="*/ 1373588 w 4412618"/>
                  <a:gd name="connsiteY914" fmla="*/ 1528417 h 2653250"/>
                  <a:gd name="connsiteX915" fmla="*/ 1376907 w 4412618"/>
                  <a:gd name="connsiteY915" fmla="*/ 1514837 h 2653250"/>
                  <a:gd name="connsiteX916" fmla="*/ 1395521 w 4412618"/>
                  <a:gd name="connsiteY916" fmla="*/ 1478103 h 2653250"/>
                  <a:gd name="connsiteX917" fmla="*/ 1416144 w 4412618"/>
                  <a:gd name="connsiteY917" fmla="*/ 1457505 h 2653250"/>
                  <a:gd name="connsiteX918" fmla="*/ 1430433 w 4412618"/>
                  <a:gd name="connsiteY918" fmla="*/ 1482910 h 2653250"/>
                  <a:gd name="connsiteX919" fmla="*/ 1437969 w 4412618"/>
                  <a:gd name="connsiteY919" fmla="*/ 1520989 h 2653250"/>
                  <a:gd name="connsiteX920" fmla="*/ 1446000 w 4412618"/>
                  <a:gd name="connsiteY920" fmla="*/ 1512967 h 2653250"/>
                  <a:gd name="connsiteX921" fmla="*/ 1455487 w 4412618"/>
                  <a:gd name="connsiteY921" fmla="*/ 1529834 h 2653250"/>
                  <a:gd name="connsiteX922" fmla="*/ 1466819 w 4412618"/>
                  <a:gd name="connsiteY922" fmla="*/ 1517991 h 2653250"/>
                  <a:gd name="connsiteX923" fmla="*/ 1501306 w 4412618"/>
                  <a:gd name="connsiteY923" fmla="*/ 1495485 h 2653250"/>
                  <a:gd name="connsiteX924" fmla="*/ 1529466 w 4412618"/>
                  <a:gd name="connsiteY924" fmla="*/ 1487958 h 2653250"/>
                  <a:gd name="connsiteX925" fmla="*/ 1529137 w 4412618"/>
                  <a:gd name="connsiteY925" fmla="*/ 1517104 h 2653250"/>
                  <a:gd name="connsiteX926" fmla="*/ 1490506 w 4412618"/>
                  <a:gd name="connsiteY926" fmla="*/ 1596756 h 2653250"/>
                  <a:gd name="connsiteX927" fmla="*/ 1466836 w 4412618"/>
                  <a:gd name="connsiteY927" fmla="*/ 1621495 h 2653250"/>
                  <a:gd name="connsiteX928" fmla="*/ 1466660 w 4412618"/>
                  <a:gd name="connsiteY928" fmla="*/ 1626669 h 2653250"/>
                  <a:gd name="connsiteX929" fmla="*/ 1464603 w 4412618"/>
                  <a:gd name="connsiteY929" fmla="*/ 1635088 h 2653250"/>
                  <a:gd name="connsiteX930" fmla="*/ 1471973 w 4412618"/>
                  <a:gd name="connsiteY930" fmla="*/ 1672796 h 2653250"/>
                  <a:gd name="connsiteX931" fmla="*/ 1470518 w 4412618"/>
                  <a:gd name="connsiteY931" fmla="*/ 1712894 h 2653250"/>
                  <a:gd name="connsiteX932" fmla="*/ 1478336 w 4412618"/>
                  <a:gd name="connsiteY932" fmla="*/ 1727561 h 2653250"/>
                  <a:gd name="connsiteX933" fmla="*/ 1481655 w 4412618"/>
                  <a:gd name="connsiteY933" fmla="*/ 1713982 h 2653250"/>
                  <a:gd name="connsiteX934" fmla="*/ 1500269 w 4412618"/>
                  <a:gd name="connsiteY934" fmla="*/ 1677247 h 2653250"/>
                  <a:gd name="connsiteX935" fmla="*/ 1520892 w 4412618"/>
                  <a:gd name="connsiteY935" fmla="*/ 1656649 h 2653250"/>
                  <a:gd name="connsiteX936" fmla="*/ 1535181 w 4412618"/>
                  <a:gd name="connsiteY936" fmla="*/ 1682054 h 2653250"/>
                  <a:gd name="connsiteX937" fmla="*/ 1543176 w 4412618"/>
                  <a:gd name="connsiteY937" fmla="*/ 1722451 h 2653250"/>
                  <a:gd name="connsiteX938" fmla="*/ 1542320 w 4412618"/>
                  <a:gd name="connsiteY938" fmla="*/ 1747701 h 2653250"/>
                  <a:gd name="connsiteX939" fmla="*/ 1571425 w 4412618"/>
                  <a:gd name="connsiteY939" fmla="*/ 1717284 h 2653250"/>
                  <a:gd name="connsiteX940" fmla="*/ 1565580 w 4412618"/>
                  <a:gd name="connsiteY940" fmla="*/ 1706498 h 2653250"/>
                  <a:gd name="connsiteX941" fmla="*/ 1593997 w 4412618"/>
                  <a:gd name="connsiteY941" fmla="*/ 1700017 h 2653250"/>
                  <a:gd name="connsiteX942" fmla="*/ 1597326 w 4412618"/>
                  <a:gd name="connsiteY942" fmla="*/ 1700326 h 2653250"/>
                  <a:gd name="connsiteX943" fmla="*/ 1606053 w 4412618"/>
                  <a:gd name="connsiteY943" fmla="*/ 1694631 h 2653250"/>
                  <a:gd name="connsiteX944" fmla="*/ 1634214 w 4412618"/>
                  <a:gd name="connsiteY944" fmla="*/ 1687102 h 2653250"/>
                  <a:gd name="connsiteX945" fmla="*/ 1634026 w 4412618"/>
                  <a:gd name="connsiteY945" fmla="*/ 1703739 h 2653250"/>
                  <a:gd name="connsiteX946" fmla="*/ 1635001 w 4412618"/>
                  <a:gd name="connsiteY946" fmla="*/ 1703830 h 2653250"/>
                  <a:gd name="connsiteX947" fmla="*/ 1658967 w 4412618"/>
                  <a:gd name="connsiteY947" fmla="*/ 1711825 h 2653250"/>
                  <a:gd name="connsiteX948" fmla="*/ 1648424 w 4412618"/>
                  <a:gd name="connsiteY948" fmla="*/ 1693384 h 2653250"/>
                  <a:gd name="connsiteX949" fmla="*/ 1623811 w 4412618"/>
                  <a:gd name="connsiteY949" fmla="*/ 1677125 h 2653250"/>
                  <a:gd name="connsiteX950" fmla="*/ 1568477 w 4412618"/>
                  <a:gd name="connsiteY950" fmla="*/ 1608023 h 2653250"/>
                  <a:gd name="connsiteX951" fmla="*/ 1561692 w 4412618"/>
                  <a:gd name="connsiteY951" fmla="*/ 1579676 h 2653250"/>
                  <a:gd name="connsiteX952" fmla="*/ 1590820 w 4412618"/>
                  <a:gd name="connsiteY952" fmla="*/ 1580770 h 2653250"/>
                  <a:gd name="connsiteX953" fmla="*/ 1629440 w 4412618"/>
                  <a:gd name="connsiteY953" fmla="*/ 1595067 h 2653250"/>
                  <a:gd name="connsiteX954" fmla="*/ 1653176 w 4412618"/>
                  <a:gd name="connsiteY954" fmla="*/ 1610746 h 2653250"/>
                  <a:gd name="connsiteX955" fmla="*/ 1649615 w 4412618"/>
                  <a:gd name="connsiteY955" fmla="*/ 1597228 h 2653250"/>
                  <a:gd name="connsiteX956" fmla="*/ 1648451 w 4412618"/>
                  <a:gd name="connsiteY956" fmla="*/ 1556063 h 2653250"/>
                  <a:gd name="connsiteX957" fmla="*/ 1656473 w 4412618"/>
                  <a:gd name="connsiteY957" fmla="*/ 1529050 h 2653250"/>
                  <a:gd name="connsiteX958" fmla="*/ 1617960 w 4412618"/>
                  <a:gd name="connsiteY958" fmla="*/ 1532535 h 2653250"/>
                  <a:gd name="connsiteX959" fmla="*/ 1577176 w 4412618"/>
                  <a:gd name="connsiteY959" fmla="*/ 1526828 h 2653250"/>
                  <a:gd name="connsiteX960" fmla="*/ 1551006 w 4412618"/>
                  <a:gd name="connsiteY960" fmla="*/ 1513993 h 2653250"/>
                  <a:gd name="connsiteX961" fmla="*/ 1570410 w 4412618"/>
                  <a:gd name="connsiteY961" fmla="*/ 1492243 h 2653250"/>
                  <a:gd name="connsiteX962" fmla="*/ 1606038 w 4412618"/>
                  <a:gd name="connsiteY962" fmla="*/ 1471589 h 2653250"/>
                  <a:gd name="connsiteX963" fmla="*/ 1633247 w 4412618"/>
                  <a:gd name="connsiteY963" fmla="*/ 1463288 h 2653250"/>
                  <a:gd name="connsiteX964" fmla="*/ 1620559 w 4412618"/>
                  <a:gd name="connsiteY964" fmla="*/ 1457418 h 2653250"/>
                  <a:gd name="connsiteX965" fmla="*/ 1588093 w 4412618"/>
                  <a:gd name="connsiteY965" fmla="*/ 1432084 h 2653250"/>
                  <a:gd name="connsiteX966" fmla="*/ 1579090 w 4412618"/>
                  <a:gd name="connsiteY966" fmla="*/ 1418673 h 2653250"/>
                  <a:gd name="connsiteX967" fmla="*/ 1574264 w 4412618"/>
                  <a:gd name="connsiteY967" fmla="*/ 1423822 h 2653250"/>
                  <a:gd name="connsiteX968" fmla="*/ 1540007 w 4412618"/>
                  <a:gd name="connsiteY968" fmla="*/ 1446677 h 2653250"/>
                  <a:gd name="connsiteX969" fmla="*/ 1518942 w 4412618"/>
                  <a:gd name="connsiteY969" fmla="*/ 1452539 h 2653250"/>
                  <a:gd name="connsiteX970" fmla="*/ 1503526 w 4412618"/>
                  <a:gd name="connsiteY970" fmla="*/ 1468253 h 2653250"/>
                  <a:gd name="connsiteX971" fmla="*/ 1488979 w 4412618"/>
                  <a:gd name="connsiteY971" fmla="*/ 1442996 h 2653250"/>
                  <a:gd name="connsiteX972" fmla="*/ 1488970 w 4412618"/>
                  <a:gd name="connsiteY972" fmla="*/ 1442953 h 2653250"/>
                  <a:gd name="connsiteX973" fmla="*/ 1482825 w 4412618"/>
                  <a:gd name="connsiteY973" fmla="*/ 1439397 h 2653250"/>
                  <a:gd name="connsiteX974" fmla="*/ 1455389 w 4412618"/>
                  <a:gd name="connsiteY974" fmla="*/ 1408687 h 2653250"/>
                  <a:gd name="connsiteX975" fmla="*/ 3919911 w 4412618"/>
                  <a:gd name="connsiteY975" fmla="*/ 1404529 h 2653250"/>
                  <a:gd name="connsiteX976" fmla="*/ 3919145 w 4412618"/>
                  <a:gd name="connsiteY976" fmla="*/ 1405146 h 2653250"/>
                  <a:gd name="connsiteX977" fmla="*/ 3932143 w 4412618"/>
                  <a:gd name="connsiteY977" fmla="*/ 1424741 h 2653250"/>
                  <a:gd name="connsiteX978" fmla="*/ 3942068 w 4412618"/>
                  <a:gd name="connsiteY978" fmla="*/ 1451400 h 2653250"/>
                  <a:gd name="connsiteX979" fmla="*/ 3947163 w 4412618"/>
                  <a:gd name="connsiteY979" fmla="*/ 1438383 h 2653250"/>
                  <a:gd name="connsiteX980" fmla="*/ 3967097 w 4412618"/>
                  <a:gd name="connsiteY980" fmla="*/ 1409393 h 2653250"/>
                  <a:gd name="connsiteX981" fmla="*/ 3954457 w 4412618"/>
                  <a:gd name="connsiteY981" fmla="*/ 1410008 h 2653250"/>
                  <a:gd name="connsiteX982" fmla="*/ 2677630 w 4412618"/>
                  <a:gd name="connsiteY982" fmla="*/ 1393042 h 2653250"/>
                  <a:gd name="connsiteX983" fmla="*/ 2671872 w 4412618"/>
                  <a:gd name="connsiteY983" fmla="*/ 1394797 h 2653250"/>
                  <a:gd name="connsiteX984" fmla="*/ 2682350 w 4412618"/>
                  <a:gd name="connsiteY984" fmla="*/ 1412289 h 2653250"/>
                  <a:gd name="connsiteX985" fmla="*/ 2690066 w 4412618"/>
                  <a:gd name="connsiteY985" fmla="*/ 1436346 h 2653250"/>
                  <a:gd name="connsiteX986" fmla="*/ 2698710 w 4412618"/>
                  <a:gd name="connsiteY986" fmla="*/ 1416942 h 2653250"/>
                  <a:gd name="connsiteX987" fmla="*/ 2697775 w 4412618"/>
                  <a:gd name="connsiteY987" fmla="*/ 1397715 h 2653250"/>
                  <a:gd name="connsiteX988" fmla="*/ 2943611 w 4412618"/>
                  <a:gd name="connsiteY988" fmla="*/ 1369167 h 2653250"/>
                  <a:gd name="connsiteX989" fmla="*/ 2942243 w 4412618"/>
                  <a:gd name="connsiteY989" fmla="*/ 1371981 h 2653250"/>
                  <a:gd name="connsiteX990" fmla="*/ 2915238 w 4412618"/>
                  <a:gd name="connsiteY990" fmla="*/ 1399867 h 2653250"/>
                  <a:gd name="connsiteX991" fmla="*/ 2926405 w 4412618"/>
                  <a:gd name="connsiteY991" fmla="*/ 1401898 h 2653250"/>
                  <a:gd name="connsiteX992" fmla="*/ 2917946 w 4412618"/>
                  <a:gd name="connsiteY992" fmla="*/ 1419303 h 2653250"/>
                  <a:gd name="connsiteX993" fmla="*/ 2934137 w 4412618"/>
                  <a:gd name="connsiteY993" fmla="*/ 1421871 h 2653250"/>
                  <a:gd name="connsiteX994" fmla="*/ 2972279 w 4412618"/>
                  <a:gd name="connsiteY994" fmla="*/ 1437396 h 2653250"/>
                  <a:gd name="connsiteX995" fmla="*/ 2994506 w 4412618"/>
                  <a:gd name="connsiteY995" fmla="*/ 1456251 h 2653250"/>
                  <a:gd name="connsiteX996" fmla="*/ 2972190 w 4412618"/>
                  <a:gd name="connsiteY996" fmla="*/ 1471350 h 2653250"/>
                  <a:gd name="connsiteX997" fmla="*/ 2986060 w 4412618"/>
                  <a:gd name="connsiteY997" fmla="*/ 1479052 h 2653250"/>
                  <a:gd name="connsiteX998" fmla="*/ 3014038 w 4412618"/>
                  <a:gd name="connsiteY998" fmla="*/ 1509271 h 2653250"/>
                  <a:gd name="connsiteX999" fmla="*/ 3028115 w 4412618"/>
                  <a:gd name="connsiteY999" fmla="*/ 1533991 h 2653250"/>
                  <a:gd name="connsiteX1000" fmla="*/ 3031054 w 4412618"/>
                  <a:gd name="connsiteY1000" fmla="*/ 1520323 h 2653250"/>
                  <a:gd name="connsiteX1001" fmla="*/ 3043373 w 4412618"/>
                  <a:gd name="connsiteY1001" fmla="*/ 1494229 h 2653250"/>
                  <a:gd name="connsiteX1002" fmla="*/ 3035201 w 4412618"/>
                  <a:gd name="connsiteY1002" fmla="*/ 1494308 h 2653250"/>
                  <a:gd name="connsiteX1003" fmla="*/ 3042773 w 4412618"/>
                  <a:gd name="connsiteY1003" fmla="*/ 1466162 h 2653250"/>
                  <a:gd name="connsiteX1004" fmla="*/ 3042797 w 4412618"/>
                  <a:gd name="connsiteY1004" fmla="*/ 1466125 h 2653250"/>
                  <a:gd name="connsiteX1005" fmla="*/ 3040966 w 4412618"/>
                  <a:gd name="connsiteY1005" fmla="*/ 1459266 h 2653250"/>
                  <a:gd name="connsiteX1006" fmla="*/ 3043280 w 4412618"/>
                  <a:gd name="connsiteY1006" fmla="*/ 1418149 h 2653250"/>
                  <a:gd name="connsiteX1007" fmla="*/ 3044299 w 4412618"/>
                  <a:gd name="connsiteY1007" fmla="*/ 1414674 h 2653250"/>
                  <a:gd name="connsiteX1008" fmla="*/ 3025243 w 4412618"/>
                  <a:gd name="connsiteY1008" fmla="*/ 1403646 h 2653250"/>
                  <a:gd name="connsiteX1009" fmla="*/ 3025215 w 4412618"/>
                  <a:gd name="connsiteY1009" fmla="*/ 1403614 h 2653250"/>
                  <a:gd name="connsiteX1010" fmla="*/ 3018115 w 4412618"/>
                  <a:gd name="connsiteY1010" fmla="*/ 1403607 h 2653250"/>
                  <a:gd name="connsiteX1011" fmla="*/ 2978998 w 4412618"/>
                  <a:gd name="connsiteY1011" fmla="*/ 1390730 h 2653250"/>
                  <a:gd name="connsiteX1012" fmla="*/ 1618590 w 4412618"/>
                  <a:gd name="connsiteY1012" fmla="*/ 1364418 h 2653250"/>
                  <a:gd name="connsiteX1013" fmla="*/ 1607043 w 4412618"/>
                  <a:gd name="connsiteY1013" fmla="*/ 1388858 h 2653250"/>
                  <a:gd name="connsiteX1014" fmla="*/ 1596983 w 4412618"/>
                  <a:gd name="connsiteY1014" fmla="*/ 1399589 h 2653250"/>
                  <a:gd name="connsiteX1015" fmla="*/ 1599527 w 4412618"/>
                  <a:gd name="connsiteY1015" fmla="*/ 1398750 h 2653250"/>
                  <a:gd name="connsiteX1016" fmla="*/ 1640707 w 4412618"/>
                  <a:gd name="connsiteY1016" fmla="*/ 1398676 h 2653250"/>
                  <a:gd name="connsiteX1017" fmla="*/ 1665321 w 4412618"/>
                  <a:gd name="connsiteY1017" fmla="*/ 1404374 h 2653250"/>
                  <a:gd name="connsiteX1018" fmla="*/ 1653084 w 4412618"/>
                  <a:gd name="connsiteY1018" fmla="*/ 1387009 h 2653250"/>
                  <a:gd name="connsiteX1019" fmla="*/ 1627047 w 4412618"/>
                  <a:gd name="connsiteY1019" fmla="*/ 1373145 h 2653250"/>
                  <a:gd name="connsiteX1020" fmla="*/ 3495654 w 4412618"/>
                  <a:gd name="connsiteY1020" fmla="*/ 1363254 h 2653250"/>
                  <a:gd name="connsiteX1021" fmla="*/ 3499714 w 4412618"/>
                  <a:gd name="connsiteY1021" fmla="*/ 1368864 h 2653250"/>
                  <a:gd name="connsiteX1022" fmla="*/ 3499804 w 4412618"/>
                  <a:gd name="connsiteY1022" fmla="*/ 1368002 h 2653250"/>
                  <a:gd name="connsiteX1023" fmla="*/ 3495828 w 4412618"/>
                  <a:gd name="connsiteY1023" fmla="*/ 1363260 h 2653250"/>
                  <a:gd name="connsiteX1024" fmla="*/ 3423827 w 4412618"/>
                  <a:gd name="connsiteY1024" fmla="*/ 1348866 h 2653250"/>
                  <a:gd name="connsiteX1025" fmla="*/ 3409995 w 4412618"/>
                  <a:gd name="connsiteY1025" fmla="*/ 1360877 h 2653250"/>
                  <a:gd name="connsiteX1026" fmla="*/ 3384839 w 4412618"/>
                  <a:gd name="connsiteY1026" fmla="*/ 1374159 h 2653250"/>
                  <a:gd name="connsiteX1027" fmla="*/ 3398406 w 4412618"/>
                  <a:gd name="connsiteY1027" fmla="*/ 1377531 h 2653250"/>
                  <a:gd name="connsiteX1028" fmla="*/ 3435067 w 4412618"/>
                  <a:gd name="connsiteY1028" fmla="*/ 1396289 h 2653250"/>
                  <a:gd name="connsiteX1029" fmla="*/ 3440306 w 4412618"/>
                  <a:gd name="connsiteY1029" fmla="*/ 1401575 h 2653250"/>
                  <a:gd name="connsiteX1030" fmla="*/ 3429253 w 4412618"/>
                  <a:gd name="connsiteY1030" fmla="*/ 1376869 h 2653250"/>
                  <a:gd name="connsiteX1031" fmla="*/ 2889565 w 4412618"/>
                  <a:gd name="connsiteY1031" fmla="*/ 1309556 h 2653250"/>
                  <a:gd name="connsiteX1032" fmla="*/ 2885469 w 4412618"/>
                  <a:gd name="connsiteY1032" fmla="*/ 1325886 h 2653250"/>
                  <a:gd name="connsiteX1033" fmla="*/ 2872460 w 4412618"/>
                  <a:gd name="connsiteY1033" fmla="*/ 1351183 h 2653250"/>
                  <a:gd name="connsiteX1034" fmla="*/ 2885512 w 4412618"/>
                  <a:gd name="connsiteY1034" fmla="*/ 1346176 h 2653250"/>
                  <a:gd name="connsiteX1035" fmla="*/ 2917363 w 4412618"/>
                  <a:gd name="connsiteY1035" fmla="*/ 1341783 h 2653250"/>
                  <a:gd name="connsiteX1036" fmla="*/ 751868 w 4412618"/>
                  <a:gd name="connsiteY1036" fmla="*/ 1306737 h 2653250"/>
                  <a:gd name="connsiteX1037" fmla="*/ 742873 w 4412618"/>
                  <a:gd name="connsiteY1037" fmla="*/ 1313563 h 2653250"/>
                  <a:gd name="connsiteX1038" fmla="*/ 759595 w 4412618"/>
                  <a:gd name="connsiteY1038" fmla="*/ 1316242 h 2653250"/>
                  <a:gd name="connsiteX1039" fmla="*/ 2523786 w 4412618"/>
                  <a:gd name="connsiteY1039" fmla="*/ 1301882 h 2653250"/>
                  <a:gd name="connsiteX1040" fmla="*/ 2521291 w 4412618"/>
                  <a:gd name="connsiteY1040" fmla="*/ 1311856 h 2653250"/>
                  <a:gd name="connsiteX1041" fmla="*/ 2499344 w 4412618"/>
                  <a:gd name="connsiteY1041" fmla="*/ 1346701 h 2653250"/>
                  <a:gd name="connsiteX1042" fmla="*/ 2481374 w 4412618"/>
                  <a:gd name="connsiteY1042" fmla="*/ 1364459 h 2653250"/>
                  <a:gd name="connsiteX1043" fmla="*/ 2523624 w 4412618"/>
                  <a:gd name="connsiteY1043" fmla="*/ 1362346 h 2653250"/>
                  <a:gd name="connsiteX1044" fmla="*/ 2564146 w 4412618"/>
                  <a:gd name="connsiteY1044" fmla="*/ 1369688 h 2653250"/>
                  <a:gd name="connsiteX1045" fmla="*/ 2589777 w 4412618"/>
                  <a:gd name="connsiteY1045" fmla="*/ 1383567 h 2653250"/>
                  <a:gd name="connsiteX1046" fmla="*/ 2571212 w 4412618"/>
                  <a:gd name="connsiteY1046" fmla="*/ 1402763 h 2653250"/>
                  <a:gd name="connsiteX1047" fmla="*/ 2601970 w 4412618"/>
                  <a:gd name="connsiteY1047" fmla="*/ 1419869 h 2653250"/>
                  <a:gd name="connsiteX1048" fmla="*/ 2623038 w 4412618"/>
                  <a:gd name="connsiteY1048" fmla="*/ 1438983 h 2653250"/>
                  <a:gd name="connsiteX1049" fmla="*/ 2621579 w 4412618"/>
                  <a:gd name="connsiteY1049" fmla="*/ 1425080 h 2653250"/>
                  <a:gd name="connsiteX1050" fmla="*/ 2626704 w 4412618"/>
                  <a:gd name="connsiteY1050" fmla="*/ 1384219 h 2653250"/>
                  <a:gd name="connsiteX1051" fmla="*/ 2639164 w 4412618"/>
                  <a:gd name="connsiteY1051" fmla="*/ 1357869 h 2653250"/>
                  <a:gd name="connsiteX1052" fmla="*/ 2655944 w 4412618"/>
                  <a:gd name="connsiteY1052" fmla="*/ 1372414 h 2653250"/>
                  <a:gd name="connsiteX1053" fmla="*/ 2655896 w 4412618"/>
                  <a:gd name="connsiteY1053" fmla="*/ 1370317 h 2653250"/>
                  <a:gd name="connsiteX1054" fmla="*/ 2655908 w 4412618"/>
                  <a:gd name="connsiteY1054" fmla="*/ 1370276 h 2653250"/>
                  <a:gd name="connsiteX1055" fmla="*/ 2652216 w 4412618"/>
                  <a:gd name="connsiteY1055" fmla="*/ 1364211 h 2653250"/>
                  <a:gd name="connsiteX1056" fmla="*/ 2642835 w 4412618"/>
                  <a:gd name="connsiteY1056" fmla="*/ 1324112 h 2653250"/>
                  <a:gd name="connsiteX1057" fmla="*/ 2642833 w 4412618"/>
                  <a:gd name="connsiteY1057" fmla="*/ 1320492 h 2653250"/>
                  <a:gd name="connsiteX1058" fmla="*/ 2621440 w 4412618"/>
                  <a:gd name="connsiteY1058" fmla="*/ 1315289 h 2653250"/>
                  <a:gd name="connsiteX1059" fmla="*/ 2621403 w 4412618"/>
                  <a:gd name="connsiteY1059" fmla="*/ 1315266 h 2653250"/>
                  <a:gd name="connsiteX1060" fmla="*/ 2614589 w 4412618"/>
                  <a:gd name="connsiteY1060" fmla="*/ 1317262 h 2653250"/>
                  <a:gd name="connsiteX1061" fmla="*/ 2527130 w 4412618"/>
                  <a:gd name="connsiteY1061" fmla="*/ 1303568 h 2653250"/>
                  <a:gd name="connsiteX1062" fmla="*/ 1644882 w 4412618"/>
                  <a:gd name="connsiteY1062" fmla="*/ 1288625 h 2653250"/>
                  <a:gd name="connsiteX1063" fmla="*/ 1644869 w 4412618"/>
                  <a:gd name="connsiteY1063" fmla="*/ 1301551 h 2653250"/>
                  <a:gd name="connsiteX1064" fmla="*/ 1650017 w 4412618"/>
                  <a:gd name="connsiteY1064" fmla="*/ 1304293 h 2653250"/>
                  <a:gd name="connsiteX1065" fmla="*/ 1645196 w 4412618"/>
                  <a:gd name="connsiteY1065" fmla="*/ 1291170 h 2653250"/>
                  <a:gd name="connsiteX1066" fmla="*/ 3277920 w 4412618"/>
                  <a:gd name="connsiteY1066" fmla="*/ 1283362 h 2653250"/>
                  <a:gd name="connsiteX1067" fmla="*/ 3275664 w 4412618"/>
                  <a:gd name="connsiteY1067" fmla="*/ 1284500 h 2653250"/>
                  <a:gd name="connsiteX1068" fmla="*/ 3229090 w 4412618"/>
                  <a:gd name="connsiteY1068" fmla="*/ 1295805 h 2653250"/>
                  <a:gd name="connsiteX1069" fmla="*/ 3194132 w 4412618"/>
                  <a:gd name="connsiteY1069" fmla="*/ 1296933 h 2653250"/>
                  <a:gd name="connsiteX1070" fmla="*/ 3191122 w 4412618"/>
                  <a:gd name="connsiteY1070" fmla="*/ 1300484 h 2653250"/>
                  <a:gd name="connsiteX1071" fmla="*/ 3150411 w 4412618"/>
                  <a:gd name="connsiteY1071" fmla="*/ 1325773 h 2653250"/>
                  <a:gd name="connsiteX1072" fmla="*/ 3138186 w 4412618"/>
                  <a:gd name="connsiteY1072" fmla="*/ 1329914 h 2653250"/>
                  <a:gd name="connsiteX1073" fmla="*/ 3136863 w 4412618"/>
                  <a:gd name="connsiteY1073" fmla="*/ 1353424 h 2653250"/>
                  <a:gd name="connsiteX1074" fmla="*/ 3128852 w 4412618"/>
                  <a:gd name="connsiteY1074" fmla="*/ 1380720 h 2653250"/>
                  <a:gd name="connsiteX1075" fmla="*/ 3140728 w 4412618"/>
                  <a:gd name="connsiteY1075" fmla="*/ 1373343 h 2653250"/>
                  <a:gd name="connsiteX1076" fmla="*/ 3179732 w 4412618"/>
                  <a:gd name="connsiteY1076" fmla="*/ 1360132 h 2653250"/>
                  <a:gd name="connsiteX1077" fmla="*/ 3208878 w 4412618"/>
                  <a:gd name="connsiteY1077" fmla="*/ 1359851 h 2653250"/>
                  <a:gd name="connsiteX1078" fmla="*/ 3201305 w 4412618"/>
                  <a:gd name="connsiteY1078" fmla="*/ 1387998 h 2653250"/>
                  <a:gd name="connsiteX1079" fmla="*/ 3178744 w 4412618"/>
                  <a:gd name="connsiteY1079" fmla="*/ 1422448 h 2653250"/>
                  <a:gd name="connsiteX1080" fmla="*/ 3172710 w 4412618"/>
                  <a:gd name="connsiteY1080" fmla="*/ 1428203 h 2653250"/>
                  <a:gd name="connsiteX1081" fmla="*/ 3188007 w 4412618"/>
                  <a:gd name="connsiteY1081" fmla="*/ 1418805 h 2653250"/>
                  <a:gd name="connsiteX1082" fmla="*/ 3193726 w 4412618"/>
                  <a:gd name="connsiteY1082" fmla="*/ 1438812 h 2653250"/>
                  <a:gd name="connsiteX1083" fmla="*/ 3202742 w 4412618"/>
                  <a:gd name="connsiteY1083" fmla="*/ 1438521 h 2653250"/>
                  <a:gd name="connsiteX1084" fmla="*/ 3243128 w 4412618"/>
                  <a:gd name="connsiteY1084" fmla="*/ 1446581 h 2653250"/>
                  <a:gd name="connsiteX1085" fmla="*/ 3268509 w 4412618"/>
                  <a:gd name="connsiteY1085" fmla="*/ 1460911 h 2653250"/>
                  <a:gd name="connsiteX1086" fmla="*/ 3247877 w 4412618"/>
                  <a:gd name="connsiteY1086" fmla="*/ 1481500 h 2653250"/>
                  <a:gd name="connsiteX1087" fmla="*/ 3211113 w 4412618"/>
                  <a:gd name="connsiteY1087" fmla="*/ 1500056 h 2653250"/>
                  <a:gd name="connsiteX1088" fmla="*/ 3189696 w 4412618"/>
                  <a:gd name="connsiteY1088" fmla="*/ 1505254 h 2653250"/>
                  <a:gd name="connsiteX1089" fmla="*/ 3186909 w 4412618"/>
                  <a:gd name="connsiteY1089" fmla="*/ 1515414 h 2653250"/>
                  <a:gd name="connsiteX1090" fmla="*/ 3198652 w 4412618"/>
                  <a:gd name="connsiteY1090" fmla="*/ 1507827 h 2653250"/>
                  <a:gd name="connsiteX1091" fmla="*/ 3237416 w 4412618"/>
                  <a:gd name="connsiteY1091" fmla="*/ 1493926 h 2653250"/>
                  <a:gd name="connsiteX1092" fmla="*/ 3266552 w 4412618"/>
                  <a:gd name="connsiteY1092" fmla="*/ 1493129 h 2653250"/>
                  <a:gd name="connsiteX1093" fmla="*/ 3259479 w 4412618"/>
                  <a:gd name="connsiteY1093" fmla="*/ 1521406 h 2653250"/>
                  <a:gd name="connsiteX1094" fmla="*/ 3237532 w 4412618"/>
                  <a:gd name="connsiteY1094" fmla="*/ 1556252 h 2653250"/>
                  <a:gd name="connsiteX1095" fmla="*/ 3219562 w 4412618"/>
                  <a:gd name="connsiteY1095" fmla="*/ 1574009 h 2653250"/>
                  <a:gd name="connsiteX1096" fmla="*/ 3261812 w 4412618"/>
                  <a:gd name="connsiteY1096" fmla="*/ 1571895 h 2653250"/>
                  <a:gd name="connsiteX1097" fmla="*/ 3298863 w 4412618"/>
                  <a:gd name="connsiteY1097" fmla="*/ 1578610 h 2653250"/>
                  <a:gd name="connsiteX1098" fmla="*/ 3286378 w 4412618"/>
                  <a:gd name="connsiteY1098" fmla="*/ 1550702 h 2653250"/>
                  <a:gd name="connsiteX1099" fmla="*/ 3278544 w 4412618"/>
                  <a:gd name="connsiteY1099" fmla="*/ 1510273 h 2653250"/>
                  <a:gd name="connsiteX1100" fmla="*/ 3282194 w 4412618"/>
                  <a:gd name="connsiteY1100" fmla="*/ 1481355 h 2653250"/>
                  <a:gd name="connsiteX1101" fmla="*/ 3309064 w 4412618"/>
                  <a:gd name="connsiteY1101" fmla="*/ 1492652 h 2653250"/>
                  <a:gd name="connsiteX1102" fmla="*/ 3340160 w 4412618"/>
                  <a:gd name="connsiteY1102" fmla="*/ 1519652 h 2653250"/>
                  <a:gd name="connsiteX1103" fmla="*/ 3356839 w 4412618"/>
                  <a:gd name="connsiteY1103" fmla="*/ 1542695 h 2653250"/>
                  <a:gd name="connsiteX1104" fmla="*/ 3358275 w 4412618"/>
                  <a:gd name="connsiteY1104" fmla="*/ 1528790 h 2653250"/>
                  <a:gd name="connsiteX1105" fmla="*/ 3361941 w 4412618"/>
                  <a:gd name="connsiteY1105" fmla="*/ 1518162 h 2653250"/>
                  <a:gd name="connsiteX1106" fmla="*/ 3356612 w 4412618"/>
                  <a:gd name="connsiteY1106" fmla="*/ 1516323 h 2653250"/>
                  <a:gd name="connsiteX1107" fmla="*/ 3316042 w 4412618"/>
                  <a:gd name="connsiteY1107" fmla="*/ 1490809 h 2653250"/>
                  <a:gd name="connsiteX1108" fmla="*/ 3259174 w 4412618"/>
                  <a:gd name="connsiteY1108" fmla="*/ 1422965 h 2653250"/>
                  <a:gd name="connsiteX1109" fmla="*/ 3253610 w 4412618"/>
                  <a:gd name="connsiteY1109" fmla="*/ 1401819 h 2653250"/>
                  <a:gd name="connsiteX1110" fmla="*/ 3238114 w 4412618"/>
                  <a:gd name="connsiteY1110" fmla="*/ 1386183 h 2653250"/>
                  <a:gd name="connsiteX1111" fmla="*/ 3263575 w 4412618"/>
                  <a:gd name="connsiteY1111" fmla="*/ 1371993 h 2653250"/>
                  <a:gd name="connsiteX1112" fmla="*/ 3263616 w 4412618"/>
                  <a:gd name="connsiteY1112" fmla="*/ 1371985 h 2653250"/>
                  <a:gd name="connsiteX1113" fmla="*/ 3267259 w 4412618"/>
                  <a:gd name="connsiteY1113" fmla="*/ 1365890 h 2653250"/>
                  <a:gd name="connsiteX1114" fmla="*/ 3298353 w 4412618"/>
                  <a:gd name="connsiteY1114" fmla="*/ 1338890 h 2653250"/>
                  <a:gd name="connsiteX1115" fmla="*/ 3301556 w 4412618"/>
                  <a:gd name="connsiteY1115" fmla="*/ 1337199 h 2653250"/>
                  <a:gd name="connsiteX1116" fmla="*/ 3296181 w 4412618"/>
                  <a:gd name="connsiteY1116" fmla="*/ 1315848 h 2653250"/>
                  <a:gd name="connsiteX1117" fmla="*/ 3296184 w 4412618"/>
                  <a:gd name="connsiteY1117" fmla="*/ 1315806 h 2653250"/>
                  <a:gd name="connsiteX1118" fmla="*/ 3291240 w 4412618"/>
                  <a:gd name="connsiteY1118" fmla="*/ 1310710 h 2653250"/>
                  <a:gd name="connsiteX1119" fmla="*/ 3838917 w 4412618"/>
                  <a:gd name="connsiteY1119" fmla="*/ 1278816 h 2653250"/>
                  <a:gd name="connsiteX1120" fmla="*/ 3839739 w 4412618"/>
                  <a:gd name="connsiteY1120" fmla="*/ 1295731 h 2653250"/>
                  <a:gd name="connsiteX1121" fmla="*/ 3847450 w 4412618"/>
                  <a:gd name="connsiteY1121" fmla="*/ 1286213 h 2653250"/>
                  <a:gd name="connsiteX1122" fmla="*/ 2960279 w 4412618"/>
                  <a:gd name="connsiteY1122" fmla="*/ 1274814 h 2653250"/>
                  <a:gd name="connsiteX1123" fmla="*/ 2948731 w 4412618"/>
                  <a:gd name="connsiteY1123" fmla="*/ 1284116 h 2653250"/>
                  <a:gd name="connsiteX1124" fmla="*/ 2944340 w 4412618"/>
                  <a:gd name="connsiteY1124" fmla="*/ 1285801 h 2653250"/>
                  <a:gd name="connsiteX1125" fmla="*/ 2964993 w 4412618"/>
                  <a:gd name="connsiteY1125" fmla="*/ 1298386 h 2653250"/>
                  <a:gd name="connsiteX1126" fmla="*/ 2960941 w 4412618"/>
                  <a:gd name="connsiteY1126" fmla="*/ 1285007 h 2653250"/>
                  <a:gd name="connsiteX1127" fmla="*/ 2456990 w 4412618"/>
                  <a:gd name="connsiteY1127" fmla="*/ 1259122 h 2653250"/>
                  <a:gd name="connsiteX1128" fmla="*/ 2456247 w 4412618"/>
                  <a:gd name="connsiteY1128" fmla="*/ 1278430 h 2653250"/>
                  <a:gd name="connsiteX1129" fmla="*/ 2448721 w 4412618"/>
                  <a:gd name="connsiteY1129" fmla="*/ 1305864 h 2653250"/>
                  <a:gd name="connsiteX1130" fmla="*/ 2460463 w 4412618"/>
                  <a:gd name="connsiteY1130" fmla="*/ 1298277 h 2653250"/>
                  <a:gd name="connsiteX1131" fmla="*/ 2493294 w 4412618"/>
                  <a:gd name="connsiteY1131" fmla="*/ 1286504 h 2653250"/>
                  <a:gd name="connsiteX1132" fmla="*/ 2484337 w 4412618"/>
                  <a:gd name="connsiteY1132" fmla="*/ 1281986 h 2653250"/>
                  <a:gd name="connsiteX1133" fmla="*/ 2110207 w 4412618"/>
                  <a:gd name="connsiteY1133" fmla="*/ 1252268 h 2653250"/>
                  <a:gd name="connsiteX1134" fmla="*/ 2100308 w 4412618"/>
                  <a:gd name="connsiteY1134" fmla="*/ 1260864 h 2653250"/>
                  <a:gd name="connsiteX1135" fmla="*/ 2075152 w 4412618"/>
                  <a:gd name="connsiteY1135" fmla="*/ 1274147 h 2653250"/>
                  <a:gd name="connsiteX1136" fmla="*/ 2088718 w 4412618"/>
                  <a:gd name="connsiteY1136" fmla="*/ 1277520 h 2653250"/>
                  <a:gd name="connsiteX1137" fmla="*/ 2125378 w 4412618"/>
                  <a:gd name="connsiteY1137" fmla="*/ 1296277 h 2653250"/>
                  <a:gd name="connsiteX1138" fmla="*/ 2145897 w 4412618"/>
                  <a:gd name="connsiteY1138" fmla="*/ 1316981 h 2653250"/>
                  <a:gd name="connsiteX1139" fmla="*/ 2120436 w 4412618"/>
                  <a:gd name="connsiteY1139" fmla="*/ 1331170 h 2653250"/>
                  <a:gd name="connsiteX1140" fmla="*/ 2080006 w 4412618"/>
                  <a:gd name="connsiteY1140" fmla="*/ 1339007 h 2653250"/>
                  <a:gd name="connsiteX1141" fmla="*/ 2054761 w 4412618"/>
                  <a:gd name="connsiteY1141" fmla="*/ 1338052 h 2653250"/>
                  <a:gd name="connsiteX1142" fmla="*/ 2085211 w 4412618"/>
                  <a:gd name="connsiteY1142" fmla="*/ 1367418 h 2653250"/>
                  <a:gd name="connsiteX1143" fmla="*/ 2107581 w 4412618"/>
                  <a:gd name="connsiteY1143" fmla="*/ 1401993 h 2653250"/>
                  <a:gd name="connsiteX1144" fmla="*/ 2114998 w 4412618"/>
                  <a:gd name="connsiteY1144" fmla="*/ 1430182 h 2653250"/>
                  <a:gd name="connsiteX1145" fmla="*/ 2089750 w 4412618"/>
                  <a:gd name="connsiteY1145" fmla="*/ 1429798 h 2653250"/>
                  <a:gd name="connsiteX1146" fmla="*/ 2114932 w 4412618"/>
                  <a:gd name="connsiteY1146" fmla="*/ 1456997 h 2653250"/>
                  <a:gd name="connsiteX1147" fmla="*/ 2129009 w 4412618"/>
                  <a:gd name="connsiteY1147" fmla="*/ 1481718 h 2653250"/>
                  <a:gd name="connsiteX1148" fmla="*/ 2131948 w 4412618"/>
                  <a:gd name="connsiteY1148" fmla="*/ 1468050 h 2653250"/>
                  <a:gd name="connsiteX1149" fmla="*/ 2149528 w 4412618"/>
                  <a:gd name="connsiteY1149" fmla="*/ 1430810 h 2653250"/>
                  <a:gd name="connsiteX1150" fmla="*/ 2169568 w 4412618"/>
                  <a:gd name="connsiteY1150" fmla="*/ 1409644 h 2653250"/>
                  <a:gd name="connsiteX1151" fmla="*/ 2184562 w 4412618"/>
                  <a:gd name="connsiteY1151" fmla="*/ 1434640 h 2653250"/>
                  <a:gd name="connsiteX1152" fmla="*/ 2193682 w 4412618"/>
                  <a:gd name="connsiteY1152" fmla="*/ 1474798 h 2653250"/>
                  <a:gd name="connsiteX1153" fmla="*/ 2193531 w 4412618"/>
                  <a:gd name="connsiteY1153" fmla="*/ 1500063 h 2653250"/>
                  <a:gd name="connsiteX1154" fmla="*/ 2207782 w 4412618"/>
                  <a:gd name="connsiteY1154" fmla="*/ 1484311 h 2653250"/>
                  <a:gd name="connsiteX1155" fmla="*/ 2215586 w 4412618"/>
                  <a:gd name="connsiteY1155" fmla="*/ 1455862 h 2653250"/>
                  <a:gd name="connsiteX1156" fmla="*/ 2237445 w 4412618"/>
                  <a:gd name="connsiteY1156" fmla="*/ 1413211 h 2653250"/>
                  <a:gd name="connsiteX1157" fmla="*/ 2249808 w 4412618"/>
                  <a:gd name="connsiteY1157" fmla="*/ 1398619 h 2653250"/>
                  <a:gd name="connsiteX1158" fmla="*/ 2233715 w 4412618"/>
                  <a:gd name="connsiteY1158" fmla="*/ 1370359 h 2653250"/>
                  <a:gd name="connsiteX1159" fmla="*/ 2219014 w 4412618"/>
                  <a:gd name="connsiteY1159" fmla="*/ 1324744 h 2653250"/>
                  <a:gd name="connsiteX1160" fmla="*/ 2216424 w 4412618"/>
                  <a:gd name="connsiteY1160" fmla="*/ 1293445 h 2653250"/>
                  <a:gd name="connsiteX1161" fmla="*/ 2205908 w 4412618"/>
                  <a:gd name="connsiteY1161" fmla="*/ 1286831 h 2653250"/>
                  <a:gd name="connsiteX1162" fmla="*/ 2204125 w 4412618"/>
                  <a:gd name="connsiteY1162" fmla="*/ 1284704 h 2653250"/>
                  <a:gd name="connsiteX1163" fmla="*/ 2194384 w 4412618"/>
                  <a:gd name="connsiteY1163" fmla="*/ 1291060 h 2653250"/>
                  <a:gd name="connsiteX1164" fmla="*/ 2173260 w 4412618"/>
                  <a:gd name="connsiteY1164" fmla="*/ 1296706 h 2653250"/>
                  <a:gd name="connsiteX1165" fmla="*/ 2157685 w 4412618"/>
                  <a:gd name="connsiteY1165" fmla="*/ 1312264 h 2653250"/>
                  <a:gd name="connsiteX1166" fmla="*/ 2143396 w 4412618"/>
                  <a:gd name="connsiteY1166" fmla="*/ 1286859 h 2653250"/>
                  <a:gd name="connsiteX1167" fmla="*/ 2143388 w 4412618"/>
                  <a:gd name="connsiteY1167" fmla="*/ 1286817 h 2653250"/>
                  <a:gd name="connsiteX1168" fmla="*/ 2137279 w 4412618"/>
                  <a:gd name="connsiteY1168" fmla="*/ 1283198 h 2653250"/>
                  <a:gd name="connsiteX1169" fmla="*/ 3782958 w 4412618"/>
                  <a:gd name="connsiteY1169" fmla="*/ 1247702 h 2653250"/>
                  <a:gd name="connsiteX1170" fmla="*/ 3773652 w 4412618"/>
                  <a:gd name="connsiteY1170" fmla="*/ 1252888 h 2653250"/>
                  <a:gd name="connsiteX1171" fmla="*/ 3685331 w 4412618"/>
                  <a:gd name="connsiteY1171" fmla="*/ 1258913 h 2653250"/>
                  <a:gd name="connsiteX1172" fmla="*/ 3651675 w 4412618"/>
                  <a:gd name="connsiteY1172" fmla="*/ 1250547 h 2653250"/>
                  <a:gd name="connsiteX1173" fmla="*/ 3657154 w 4412618"/>
                  <a:gd name="connsiteY1173" fmla="*/ 1263973 h 2653250"/>
                  <a:gd name="connsiteX1174" fmla="*/ 3660050 w 4412618"/>
                  <a:gd name="connsiteY1174" fmla="*/ 1305052 h 2653250"/>
                  <a:gd name="connsiteX1175" fmla="*/ 3655550 w 4412618"/>
                  <a:gd name="connsiteY1175" fmla="*/ 1333141 h 2653250"/>
                  <a:gd name="connsiteX1176" fmla="*/ 3666398 w 4412618"/>
                  <a:gd name="connsiteY1176" fmla="*/ 1324324 h 2653250"/>
                  <a:gd name="connsiteX1177" fmla="*/ 3698162 w 4412618"/>
                  <a:gd name="connsiteY1177" fmla="*/ 1308855 h 2653250"/>
                  <a:gd name="connsiteX1178" fmla="*/ 3698267 w 4412618"/>
                  <a:gd name="connsiteY1178" fmla="*/ 1308019 h 2653250"/>
                  <a:gd name="connsiteX1179" fmla="*/ 3710728 w 4412618"/>
                  <a:gd name="connsiteY1179" fmla="*/ 1281669 h 2653250"/>
                  <a:gd name="connsiteX1180" fmla="*/ 3732753 w 4412618"/>
                  <a:gd name="connsiteY1180" fmla="*/ 1300760 h 2653250"/>
                  <a:gd name="connsiteX1181" fmla="*/ 3753913 w 4412618"/>
                  <a:gd name="connsiteY1181" fmla="*/ 1336090 h 2653250"/>
                  <a:gd name="connsiteX1182" fmla="*/ 3761630 w 4412618"/>
                  <a:gd name="connsiteY1182" fmla="*/ 1360147 h 2653250"/>
                  <a:gd name="connsiteX1183" fmla="*/ 3770274 w 4412618"/>
                  <a:gd name="connsiteY1183" fmla="*/ 1340743 h 2653250"/>
                  <a:gd name="connsiteX1184" fmla="*/ 3768841 w 4412618"/>
                  <a:gd name="connsiteY1184" fmla="*/ 1311278 h 2653250"/>
                  <a:gd name="connsiteX1185" fmla="*/ 3776348 w 4412618"/>
                  <a:gd name="connsiteY1185" fmla="*/ 1263944 h 2653250"/>
                  <a:gd name="connsiteX1186" fmla="*/ 3627330 w 4412618"/>
                  <a:gd name="connsiteY1186" fmla="*/ 1241471 h 2653250"/>
                  <a:gd name="connsiteX1187" fmla="*/ 3609550 w 4412618"/>
                  <a:gd name="connsiteY1187" fmla="*/ 1256910 h 2653250"/>
                  <a:gd name="connsiteX1188" fmla="*/ 3593683 w 4412618"/>
                  <a:gd name="connsiteY1188" fmla="*/ 1265288 h 2653250"/>
                  <a:gd name="connsiteX1189" fmla="*/ 3599076 w 4412618"/>
                  <a:gd name="connsiteY1189" fmla="*/ 1273625 h 2653250"/>
                  <a:gd name="connsiteX1190" fmla="*/ 3599232 w 4412618"/>
                  <a:gd name="connsiteY1190" fmla="*/ 1274216 h 2653250"/>
                  <a:gd name="connsiteX1191" fmla="*/ 3607262 w 4412618"/>
                  <a:gd name="connsiteY1191" fmla="*/ 1278324 h 2653250"/>
                  <a:gd name="connsiteX1192" fmla="*/ 3623113 w 4412618"/>
                  <a:gd name="connsiteY1192" fmla="*/ 1254851 h 2653250"/>
                  <a:gd name="connsiteX1193" fmla="*/ 3635182 w 4412618"/>
                  <a:gd name="connsiteY1193" fmla="*/ 1245489 h 2653250"/>
                  <a:gd name="connsiteX1194" fmla="*/ 1268807 w 4412618"/>
                  <a:gd name="connsiteY1194" fmla="*/ 1240316 h 2653250"/>
                  <a:gd name="connsiteX1195" fmla="*/ 1237203 w 4412618"/>
                  <a:gd name="connsiteY1195" fmla="*/ 1247986 h 2653250"/>
                  <a:gd name="connsiteX1196" fmla="*/ 1223392 w 4412618"/>
                  <a:gd name="connsiteY1196" fmla="*/ 1248432 h 2653250"/>
                  <a:gd name="connsiteX1197" fmla="*/ 1223378 w 4412618"/>
                  <a:gd name="connsiteY1197" fmla="*/ 1261192 h 2653250"/>
                  <a:gd name="connsiteX1198" fmla="*/ 1185561 w 4412618"/>
                  <a:gd name="connsiteY1198" fmla="*/ 1341234 h 2653250"/>
                  <a:gd name="connsiteX1199" fmla="*/ 1118525 w 4412618"/>
                  <a:gd name="connsiteY1199" fmla="*/ 1399054 h 2653250"/>
                  <a:gd name="connsiteX1200" fmla="*/ 1097461 w 4412618"/>
                  <a:gd name="connsiteY1200" fmla="*/ 1404914 h 2653250"/>
                  <a:gd name="connsiteX1201" fmla="*/ 1082044 w 4412618"/>
                  <a:gd name="connsiteY1201" fmla="*/ 1420630 h 2653250"/>
                  <a:gd name="connsiteX1202" fmla="*/ 1067498 w 4412618"/>
                  <a:gd name="connsiteY1202" fmla="*/ 1395372 h 2653250"/>
                  <a:gd name="connsiteX1203" fmla="*/ 1067488 w 4412618"/>
                  <a:gd name="connsiteY1203" fmla="*/ 1395330 h 2653250"/>
                  <a:gd name="connsiteX1204" fmla="*/ 1061343 w 4412618"/>
                  <a:gd name="connsiteY1204" fmla="*/ 1391773 h 2653250"/>
                  <a:gd name="connsiteX1205" fmla="*/ 1060906 w 4412618"/>
                  <a:gd name="connsiteY1205" fmla="*/ 1391284 h 2653250"/>
                  <a:gd name="connsiteX1206" fmla="*/ 1051786 w 4412618"/>
                  <a:gd name="connsiteY1206" fmla="*/ 1415171 h 2653250"/>
                  <a:gd name="connsiteX1207" fmla="*/ 1028737 w 4412618"/>
                  <a:gd name="connsiteY1207" fmla="*/ 1449298 h 2653250"/>
                  <a:gd name="connsiteX1208" fmla="*/ 1013407 w 4412618"/>
                  <a:gd name="connsiteY1208" fmla="*/ 1461191 h 2653250"/>
                  <a:gd name="connsiteX1209" fmla="*/ 1016293 w 4412618"/>
                  <a:gd name="connsiteY1209" fmla="*/ 1475026 h 2653250"/>
                  <a:gd name="connsiteX1210" fmla="*/ 1015157 w 4412618"/>
                  <a:gd name="connsiteY1210" fmla="*/ 1522939 h 2653250"/>
                  <a:gd name="connsiteX1211" fmla="*/ 1004251 w 4412618"/>
                  <a:gd name="connsiteY1211" fmla="*/ 1569608 h 2653250"/>
                  <a:gd name="connsiteX1212" fmla="*/ 998534 w 4412618"/>
                  <a:gd name="connsiteY1212" fmla="*/ 1581181 h 2653250"/>
                  <a:gd name="connsiteX1213" fmla="*/ 1014223 w 4412618"/>
                  <a:gd name="connsiteY1213" fmla="*/ 1598742 h 2653250"/>
                  <a:gd name="connsiteX1214" fmla="*/ 1027858 w 4412618"/>
                  <a:gd name="connsiteY1214" fmla="*/ 1623707 h 2653250"/>
                  <a:gd name="connsiteX1215" fmla="*/ 1031040 w 4412618"/>
                  <a:gd name="connsiteY1215" fmla="*/ 1610094 h 2653250"/>
                  <a:gd name="connsiteX1216" fmla="*/ 1049278 w 4412618"/>
                  <a:gd name="connsiteY1216" fmla="*/ 1573173 h 2653250"/>
                  <a:gd name="connsiteX1217" fmla="*/ 1069690 w 4412618"/>
                  <a:gd name="connsiteY1217" fmla="*/ 1552366 h 2653250"/>
                  <a:gd name="connsiteX1218" fmla="*/ 1084237 w 4412618"/>
                  <a:gd name="connsiteY1218" fmla="*/ 1577623 h 2653250"/>
                  <a:gd name="connsiteX1219" fmla="*/ 1092161 w 4412618"/>
                  <a:gd name="connsiteY1219" fmla="*/ 1615624 h 2653250"/>
                  <a:gd name="connsiteX1220" fmla="*/ 1100109 w 4412618"/>
                  <a:gd name="connsiteY1220" fmla="*/ 1607522 h 2653250"/>
                  <a:gd name="connsiteX1221" fmla="*/ 1109767 w 4412618"/>
                  <a:gd name="connsiteY1221" fmla="*/ 1624292 h 2653250"/>
                  <a:gd name="connsiteX1222" fmla="*/ 1120978 w 4412618"/>
                  <a:gd name="connsiteY1222" fmla="*/ 1612333 h 2653250"/>
                  <a:gd name="connsiteX1223" fmla="*/ 1155234 w 4412618"/>
                  <a:gd name="connsiteY1223" fmla="*/ 1589477 h 2653250"/>
                  <a:gd name="connsiteX1224" fmla="*/ 1183316 w 4412618"/>
                  <a:gd name="connsiteY1224" fmla="*/ 1581664 h 2653250"/>
                  <a:gd name="connsiteX1225" fmla="*/ 1183309 w 4412618"/>
                  <a:gd name="connsiteY1225" fmla="*/ 1587904 h 2653250"/>
                  <a:gd name="connsiteX1226" fmla="*/ 1198923 w 4412618"/>
                  <a:gd name="connsiteY1226" fmla="*/ 1584283 h 2653250"/>
                  <a:gd name="connsiteX1227" fmla="*/ 1186665 w 4412618"/>
                  <a:gd name="connsiteY1227" fmla="*/ 1577562 h 2653250"/>
                  <a:gd name="connsiteX1228" fmla="*/ 1156001 w 4412618"/>
                  <a:gd name="connsiteY1228" fmla="*/ 1550074 h 2653250"/>
                  <a:gd name="connsiteX1229" fmla="*/ 1141441 w 4412618"/>
                  <a:gd name="connsiteY1229" fmla="*/ 1524823 h 2653250"/>
                  <a:gd name="connsiteX1230" fmla="*/ 1169679 w 4412618"/>
                  <a:gd name="connsiteY1230" fmla="*/ 1517596 h 2653250"/>
                  <a:gd name="connsiteX1231" fmla="*/ 1210769 w 4412618"/>
                  <a:gd name="connsiteY1231" fmla="*/ 1520329 h 2653250"/>
                  <a:gd name="connsiteX1232" fmla="*/ 1234937 w 4412618"/>
                  <a:gd name="connsiteY1232" fmla="*/ 1527691 h 2653250"/>
                  <a:gd name="connsiteX1233" fmla="*/ 1223914 w 4412618"/>
                  <a:gd name="connsiteY1233" fmla="*/ 1509535 h 2653250"/>
                  <a:gd name="connsiteX1234" fmla="*/ 1198880 w 4412618"/>
                  <a:gd name="connsiteY1234" fmla="*/ 1493927 h 2653250"/>
                  <a:gd name="connsiteX1235" fmla="*/ 1141746 w 4412618"/>
                  <a:gd name="connsiteY1235" fmla="*/ 1426307 h 2653250"/>
                  <a:gd name="connsiteX1236" fmla="*/ 1134219 w 4412618"/>
                  <a:gd name="connsiteY1236" fmla="*/ 1398147 h 2653250"/>
                  <a:gd name="connsiteX1237" fmla="*/ 1163365 w 4412618"/>
                  <a:gd name="connsiteY1237" fmla="*/ 1398475 h 2653250"/>
                  <a:gd name="connsiteX1238" fmla="*/ 1202348 w 4412618"/>
                  <a:gd name="connsiteY1238" fmla="*/ 1411750 h 2653250"/>
                  <a:gd name="connsiteX1239" fmla="*/ 1226488 w 4412618"/>
                  <a:gd name="connsiteY1239" fmla="*/ 1426801 h 2653250"/>
                  <a:gd name="connsiteX1240" fmla="*/ 1222572 w 4412618"/>
                  <a:gd name="connsiteY1240" fmla="*/ 1413379 h 2653250"/>
                  <a:gd name="connsiteX1241" fmla="*/ 1220325 w 4412618"/>
                  <a:gd name="connsiteY1241" fmla="*/ 1372260 h 2653250"/>
                  <a:gd name="connsiteX1242" fmla="*/ 1227886 w 4412618"/>
                  <a:gd name="connsiteY1242" fmla="*/ 1344110 h 2653250"/>
                  <a:gd name="connsiteX1243" fmla="*/ 1252963 w 4412618"/>
                  <a:gd name="connsiteY1243" fmla="*/ 1358967 h 2653250"/>
                  <a:gd name="connsiteX1244" fmla="*/ 1280058 w 4412618"/>
                  <a:gd name="connsiteY1244" fmla="*/ 1389922 h 2653250"/>
                  <a:gd name="connsiteX1245" fmla="*/ 1287703 w 4412618"/>
                  <a:gd name="connsiteY1245" fmla="*/ 1386063 h 2653250"/>
                  <a:gd name="connsiteX1246" fmla="*/ 1299044 w 4412618"/>
                  <a:gd name="connsiteY1246" fmla="*/ 1383311 h 2653250"/>
                  <a:gd name="connsiteX1247" fmla="*/ 1301870 w 4412618"/>
                  <a:gd name="connsiteY1247" fmla="*/ 1371747 h 2653250"/>
                  <a:gd name="connsiteX1248" fmla="*/ 1272079 w 4412618"/>
                  <a:gd name="connsiteY1248" fmla="*/ 1345585 h 2653250"/>
                  <a:gd name="connsiteX1249" fmla="*/ 1257263 w 4412618"/>
                  <a:gd name="connsiteY1249" fmla="*/ 1320482 h 2653250"/>
                  <a:gd name="connsiteX1250" fmla="*/ 1285426 w 4412618"/>
                  <a:gd name="connsiteY1250" fmla="*/ 1312969 h 2653250"/>
                  <a:gd name="connsiteX1251" fmla="*/ 1326542 w 4412618"/>
                  <a:gd name="connsiteY1251" fmla="*/ 1315284 h 2653250"/>
                  <a:gd name="connsiteX1252" fmla="*/ 1336781 w 4412618"/>
                  <a:gd name="connsiteY1252" fmla="*/ 1318289 h 2653250"/>
                  <a:gd name="connsiteX1253" fmla="*/ 1341252 w 4412618"/>
                  <a:gd name="connsiteY1253" fmla="*/ 1313823 h 2653250"/>
                  <a:gd name="connsiteX1254" fmla="*/ 1345145 w 4412618"/>
                  <a:gd name="connsiteY1254" fmla="*/ 1320743 h 2653250"/>
                  <a:gd name="connsiteX1255" fmla="*/ 1350784 w 4412618"/>
                  <a:gd name="connsiteY1255" fmla="*/ 1322399 h 2653250"/>
                  <a:gd name="connsiteX1256" fmla="*/ 1339576 w 4412618"/>
                  <a:gd name="connsiteY1256" fmla="*/ 1304355 h 2653250"/>
                  <a:gd name="connsiteX1257" fmla="*/ 1314385 w 4412618"/>
                  <a:gd name="connsiteY1257" fmla="*/ 1289004 h 2653250"/>
                  <a:gd name="connsiteX1258" fmla="*/ 1279421 w 4412618"/>
                  <a:gd name="connsiteY1258" fmla="*/ 1256225 h 2653250"/>
                  <a:gd name="connsiteX1259" fmla="*/ 890586 w 4412618"/>
                  <a:gd name="connsiteY1259" fmla="*/ 1239209 h 2653250"/>
                  <a:gd name="connsiteX1260" fmla="*/ 882836 w 4412618"/>
                  <a:gd name="connsiteY1260" fmla="*/ 1259508 h 2653250"/>
                  <a:gd name="connsiteX1261" fmla="*/ 884682 w 4412618"/>
                  <a:gd name="connsiteY1261" fmla="*/ 1264346 h 2653250"/>
                  <a:gd name="connsiteX1262" fmla="*/ 885033 w 4412618"/>
                  <a:gd name="connsiteY1262" fmla="*/ 1266532 h 2653250"/>
                  <a:gd name="connsiteX1263" fmla="*/ 905060 w 4412618"/>
                  <a:gd name="connsiteY1263" fmla="*/ 1267660 h 2653250"/>
                  <a:gd name="connsiteX1264" fmla="*/ 929302 w 4412618"/>
                  <a:gd name="connsiteY1264" fmla="*/ 1274775 h 2653250"/>
                  <a:gd name="connsiteX1265" fmla="*/ 918094 w 4412618"/>
                  <a:gd name="connsiteY1265" fmla="*/ 1256731 h 2653250"/>
                  <a:gd name="connsiteX1266" fmla="*/ 892903 w 4412618"/>
                  <a:gd name="connsiteY1266" fmla="*/ 1241380 h 2653250"/>
                  <a:gd name="connsiteX1267" fmla="*/ 1123975 w 4412618"/>
                  <a:gd name="connsiteY1267" fmla="*/ 1227385 h 2653250"/>
                  <a:gd name="connsiteX1268" fmla="*/ 1124332 w 4412618"/>
                  <a:gd name="connsiteY1268" fmla="*/ 1228004 h 2653250"/>
                  <a:gd name="connsiteX1269" fmla="*/ 1132737 w 4412618"/>
                  <a:gd name="connsiteY1269" fmla="*/ 1268318 h 2653250"/>
                  <a:gd name="connsiteX1270" fmla="*/ 1132139 w 4412618"/>
                  <a:gd name="connsiteY1270" fmla="*/ 1293576 h 2653250"/>
                  <a:gd name="connsiteX1271" fmla="*/ 1161072 w 4412618"/>
                  <a:gd name="connsiteY1271" fmla="*/ 1262714 h 2653250"/>
                  <a:gd name="connsiteX1272" fmla="*/ 1182783 w 4412618"/>
                  <a:gd name="connsiteY1272" fmla="*/ 1248229 h 2653250"/>
                  <a:gd name="connsiteX1273" fmla="*/ 1148917 w 4412618"/>
                  <a:gd name="connsiteY1273" fmla="*/ 1241469 h 2653250"/>
                  <a:gd name="connsiteX1274" fmla="*/ 1337758 w 4412618"/>
                  <a:gd name="connsiteY1274" fmla="*/ 1209875 h 2653250"/>
                  <a:gd name="connsiteX1275" fmla="*/ 1326847 w 4412618"/>
                  <a:gd name="connsiteY1275" fmla="*/ 1212786 h 2653250"/>
                  <a:gd name="connsiteX1276" fmla="*/ 1341308 w 4412618"/>
                  <a:gd name="connsiteY1276" fmla="*/ 1221599 h 2653250"/>
                  <a:gd name="connsiteX1277" fmla="*/ 3027384 w 4412618"/>
                  <a:gd name="connsiteY1277" fmla="*/ 1208600 h 2653250"/>
                  <a:gd name="connsiteX1278" fmla="*/ 3017672 w 4412618"/>
                  <a:gd name="connsiteY1278" fmla="*/ 1228583 h 2653250"/>
                  <a:gd name="connsiteX1279" fmla="*/ 3001146 w 4412618"/>
                  <a:gd name="connsiteY1279" fmla="*/ 1241895 h 2653250"/>
                  <a:gd name="connsiteX1280" fmla="*/ 3018212 w 4412618"/>
                  <a:gd name="connsiteY1280" fmla="*/ 1260996 h 2653250"/>
                  <a:gd name="connsiteX1281" fmla="*/ 3030323 w 4412618"/>
                  <a:gd name="connsiteY1281" fmla="*/ 1283168 h 2653250"/>
                  <a:gd name="connsiteX1282" fmla="*/ 3035156 w 4412618"/>
                  <a:gd name="connsiteY1282" fmla="*/ 1262483 h 2653250"/>
                  <a:gd name="connsiteX1283" fmla="*/ 3028198 w 4412618"/>
                  <a:gd name="connsiteY1283" fmla="*/ 1233816 h 2653250"/>
                  <a:gd name="connsiteX1284" fmla="*/ 3255281 w 4412618"/>
                  <a:gd name="connsiteY1284" fmla="*/ 1207253 h 2653250"/>
                  <a:gd name="connsiteX1285" fmla="*/ 3250911 w 4412618"/>
                  <a:gd name="connsiteY1285" fmla="*/ 1223494 h 2653250"/>
                  <a:gd name="connsiteX1286" fmla="*/ 3262491 w 4412618"/>
                  <a:gd name="connsiteY1286" fmla="*/ 1223121 h 2653250"/>
                  <a:gd name="connsiteX1287" fmla="*/ 3262325 w 4412618"/>
                  <a:gd name="connsiteY1287" fmla="*/ 1213894 h 2653250"/>
                  <a:gd name="connsiteX1288" fmla="*/ 3245432 w 4412618"/>
                  <a:gd name="connsiteY1288" fmla="*/ 1203630 h 2653250"/>
                  <a:gd name="connsiteX1289" fmla="*/ 3244588 w 4412618"/>
                  <a:gd name="connsiteY1289" fmla="*/ 1204918 h 2653250"/>
                  <a:gd name="connsiteX1290" fmla="*/ 3250626 w 4412618"/>
                  <a:gd name="connsiteY1290" fmla="*/ 1204860 h 2653250"/>
                  <a:gd name="connsiteX1291" fmla="*/ 745404 w 4412618"/>
                  <a:gd name="connsiteY1291" fmla="*/ 1197432 h 2653250"/>
                  <a:gd name="connsiteX1292" fmla="*/ 760771 w 4412618"/>
                  <a:gd name="connsiteY1292" fmla="*/ 1209921 h 2653250"/>
                  <a:gd name="connsiteX1293" fmla="*/ 759211 w 4412618"/>
                  <a:gd name="connsiteY1293" fmla="*/ 1200188 h 2653250"/>
                  <a:gd name="connsiteX1294" fmla="*/ 2729534 w 4412618"/>
                  <a:gd name="connsiteY1294" fmla="*/ 1194082 h 2653250"/>
                  <a:gd name="connsiteX1295" fmla="*/ 2719550 w 4412618"/>
                  <a:gd name="connsiteY1295" fmla="*/ 1205263 h 2653250"/>
                  <a:gd name="connsiteX1296" fmla="*/ 2708990 w 4412618"/>
                  <a:gd name="connsiteY1296" fmla="*/ 1212685 h 2653250"/>
                  <a:gd name="connsiteX1297" fmla="*/ 2712074 w 4412618"/>
                  <a:gd name="connsiteY1297" fmla="*/ 1225867 h 2653250"/>
                  <a:gd name="connsiteX1298" fmla="*/ 2727046 w 4412618"/>
                  <a:gd name="connsiteY1298" fmla="*/ 1239451 h 2653250"/>
                  <a:gd name="connsiteX1299" fmla="*/ 2725588 w 4412618"/>
                  <a:gd name="connsiteY1299" fmla="*/ 1225548 h 2653250"/>
                  <a:gd name="connsiteX1300" fmla="*/ 3090901 w 4412618"/>
                  <a:gd name="connsiteY1300" fmla="*/ 1188732 h 2653250"/>
                  <a:gd name="connsiteX1301" fmla="*/ 3094897 w 4412618"/>
                  <a:gd name="connsiteY1301" fmla="*/ 1205189 h 2653250"/>
                  <a:gd name="connsiteX1302" fmla="*/ 3100676 w 4412618"/>
                  <a:gd name="connsiteY1302" fmla="*/ 1194388 h 2653250"/>
                  <a:gd name="connsiteX1303" fmla="*/ 3724915 w 4412618"/>
                  <a:gd name="connsiteY1303" fmla="*/ 1175765 h 2653250"/>
                  <a:gd name="connsiteX1304" fmla="*/ 3723222 w 4412618"/>
                  <a:gd name="connsiteY1304" fmla="*/ 1177235 h 2653250"/>
                  <a:gd name="connsiteX1305" fmla="*/ 3700880 w 4412618"/>
                  <a:gd name="connsiteY1305" fmla="*/ 1189031 h 2653250"/>
                  <a:gd name="connsiteX1306" fmla="*/ 3741935 w 4412618"/>
                  <a:gd name="connsiteY1306" fmla="*/ 1199238 h 2653250"/>
                  <a:gd name="connsiteX1307" fmla="*/ 3746284 w 4412618"/>
                  <a:gd name="connsiteY1307" fmla="*/ 1201463 h 2653250"/>
                  <a:gd name="connsiteX1308" fmla="*/ 3735227 w 4412618"/>
                  <a:gd name="connsiteY1308" fmla="*/ 1182251 h 2653250"/>
                  <a:gd name="connsiteX1309" fmla="*/ 916275 w 4412618"/>
                  <a:gd name="connsiteY1309" fmla="*/ 1162251 h 2653250"/>
                  <a:gd name="connsiteX1310" fmla="*/ 905365 w 4412618"/>
                  <a:gd name="connsiteY1310" fmla="*/ 1165163 h 2653250"/>
                  <a:gd name="connsiteX1311" fmla="*/ 919825 w 4412618"/>
                  <a:gd name="connsiteY1311" fmla="*/ 1173974 h 2653250"/>
                  <a:gd name="connsiteX1312" fmla="*/ 2808642 w 4412618"/>
                  <a:gd name="connsiteY1312" fmla="*/ 1141558 h 2653250"/>
                  <a:gd name="connsiteX1313" fmla="*/ 2786577 w 4412618"/>
                  <a:gd name="connsiteY1313" fmla="*/ 1154313 h 2653250"/>
                  <a:gd name="connsiteX1314" fmla="*/ 2753357 w 4412618"/>
                  <a:gd name="connsiteY1314" fmla="*/ 1165260 h 2653250"/>
                  <a:gd name="connsiteX1315" fmla="*/ 2752747 w 4412618"/>
                  <a:gd name="connsiteY1315" fmla="*/ 1166637 h 2653250"/>
                  <a:gd name="connsiteX1316" fmla="*/ 2765197 w 4412618"/>
                  <a:gd name="connsiteY1316" fmla="*/ 1177429 h 2653250"/>
                  <a:gd name="connsiteX1317" fmla="*/ 2786358 w 4412618"/>
                  <a:gd name="connsiteY1317" fmla="*/ 1212757 h 2653250"/>
                  <a:gd name="connsiteX1318" fmla="*/ 2794074 w 4412618"/>
                  <a:gd name="connsiteY1318" fmla="*/ 1236814 h 2653250"/>
                  <a:gd name="connsiteX1319" fmla="*/ 2802718 w 4412618"/>
                  <a:gd name="connsiteY1319" fmla="*/ 1217411 h 2653250"/>
                  <a:gd name="connsiteX1320" fmla="*/ 2801285 w 4412618"/>
                  <a:gd name="connsiteY1320" fmla="*/ 1187946 h 2653250"/>
                  <a:gd name="connsiteX1321" fmla="*/ 3227660 w 4412618"/>
                  <a:gd name="connsiteY1321" fmla="*/ 1102331 h 2653250"/>
                  <a:gd name="connsiteX1322" fmla="*/ 3214963 w 4412618"/>
                  <a:gd name="connsiteY1322" fmla="*/ 1110218 h 2653250"/>
                  <a:gd name="connsiteX1323" fmla="*/ 3202738 w 4412618"/>
                  <a:gd name="connsiteY1323" fmla="*/ 1114359 h 2653250"/>
                  <a:gd name="connsiteX1324" fmla="*/ 3201415 w 4412618"/>
                  <a:gd name="connsiteY1324" fmla="*/ 1137870 h 2653250"/>
                  <a:gd name="connsiteX1325" fmla="*/ 3193404 w 4412618"/>
                  <a:gd name="connsiteY1325" fmla="*/ 1165165 h 2653250"/>
                  <a:gd name="connsiteX1326" fmla="*/ 3205278 w 4412618"/>
                  <a:gd name="connsiteY1326" fmla="*/ 1157788 h 2653250"/>
                  <a:gd name="connsiteX1327" fmla="*/ 3244282 w 4412618"/>
                  <a:gd name="connsiteY1327" fmla="*/ 1144576 h 2653250"/>
                  <a:gd name="connsiteX1328" fmla="*/ 3253203 w 4412618"/>
                  <a:gd name="connsiteY1328" fmla="*/ 1144491 h 2653250"/>
                  <a:gd name="connsiteX1329" fmla="*/ 3258133 w 4412618"/>
                  <a:gd name="connsiteY1329" fmla="*/ 1128456 h 2653250"/>
                  <a:gd name="connsiteX1330" fmla="*/ 3259956 w 4412618"/>
                  <a:gd name="connsiteY1330" fmla="*/ 1125328 h 2653250"/>
                  <a:gd name="connsiteX1331" fmla="*/ 3244100 w 4412618"/>
                  <a:gd name="connsiteY1331" fmla="*/ 1110054 h 2653250"/>
                  <a:gd name="connsiteX1332" fmla="*/ 3244080 w 4412618"/>
                  <a:gd name="connsiteY1332" fmla="*/ 1110016 h 2653250"/>
                  <a:gd name="connsiteX1333" fmla="*/ 3237189 w 4412618"/>
                  <a:gd name="connsiteY1333" fmla="*/ 1108307 h 2653250"/>
                  <a:gd name="connsiteX1334" fmla="*/ 3806370 w 4412618"/>
                  <a:gd name="connsiteY1334" fmla="*/ 1099827 h 2653250"/>
                  <a:gd name="connsiteX1335" fmla="*/ 3773375 w 4412618"/>
                  <a:gd name="connsiteY1335" fmla="*/ 1106223 h 2653250"/>
                  <a:gd name="connsiteX1336" fmla="*/ 3781366 w 4412618"/>
                  <a:gd name="connsiteY1336" fmla="*/ 1114285 h 2653250"/>
                  <a:gd name="connsiteX1337" fmla="*/ 3764462 w 4412618"/>
                  <a:gd name="connsiteY1337" fmla="*/ 1123705 h 2653250"/>
                  <a:gd name="connsiteX1338" fmla="*/ 3764749 w 4412618"/>
                  <a:gd name="connsiteY1338" fmla="*/ 1123982 h 2653250"/>
                  <a:gd name="connsiteX1339" fmla="*/ 3769272 w 4412618"/>
                  <a:gd name="connsiteY1339" fmla="*/ 1125216 h 2653250"/>
                  <a:gd name="connsiteX1340" fmla="*/ 3768085 w 4412618"/>
                  <a:gd name="connsiteY1340" fmla="*/ 1127200 h 2653250"/>
                  <a:gd name="connsiteX1341" fmla="*/ 3776261 w 4412618"/>
                  <a:gd name="connsiteY1341" fmla="*/ 1135083 h 2653250"/>
                  <a:gd name="connsiteX1342" fmla="*/ 3788622 w 4412618"/>
                  <a:gd name="connsiteY1342" fmla="*/ 1154190 h 2653250"/>
                  <a:gd name="connsiteX1343" fmla="*/ 3798610 w 4412618"/>
                  <a:gd name="connsiteY1343" fmla="*/ 1163251 h 2653250"/>
                  <a:gd name="connsiteX1344" fmla="*/ 3797151 w 4412618"/>
                  <a:gd name="connsiteY1344" fmla="*/ 1149348 h 2653250"/>
                  <a:gd name="connsiteX1345" fmla="*/ 3802275 w 4412618"/>
                  <a:gd name="connsiteY1345" fmla="*/ 1108487 h 2653250"/>
                  <a:gd name="connsiteX1346" fmla="*/ 2623791 w 4412618"/>
                  <a:gd name="connsiteY1346" fmla="*/ 1090579 h 2653250"/>
                  <a:gd name="connsiteX1347" fmla="*/ 2632267 w 4412618"/>
                  <a:gd name="connsiteY1347" fmla="*/ 1105242 h 2653250"/>
                  <a:gd name="connsiteX1348" fmla="*/ 2634765 w 4412618"/>
                  <a:gd name="connsiteY1348" fmla="*/ 1093248 h 2653250"/>
                  <a:gd name="connsiteX1349" fmla="*/ 1048846 w 4412618"/>
                  <a:gd name="connsiteY1349" fmla="*/ 1070466 h 2653250"/>
                  <a:gd name="connsiteX1350" fmla="*/ 1040651 w 4412618"/>
                  <a:gd name="connsiteY1350" fmla="*/ 1072367 h 2653250"/>
                  <a:gd name="connsiteX1351" fmla="*/ 1043092 w 4412618"/>
                  <a:gd name="connsiteY1351" fmla="*/ 1076604 h 2653250"/>
                  <a:gd name="connsiteX1352" fmla="*/ 3434366 w 4412618"/>
                  <a:gd name="connsiteY1352" fmla="*/ 1047093 h 2653250"/>
                  <a:gd name="connsiteX1353" fmla="*/ 3429873 w 4412618"/>
                  <a:gd name="connsiteY1353" fmla="*/ 1049664 h 2653250"/>
                  <a:gd name="connsiteX1354" fmla="*/ 3384286 w 4412618"/>
                  <a:gd name="connsiteY1354" fmla="*/ 1064456 h 2653250"/>
                  <a:gd name="connsiteX1355" fmla="*/ 3371425 w 4412618"/>
                  <a:gd name="connsiteY1355" fmla="*/ 1065545 h 2653250"/>
                  <a:gd name="connsiteX1356" fmla="*/ 3364504 w 4412618"/>
                  <a:gd name="connsiteY1356" fmla="*/ 1088054 h 2653250"/>
                  <a:gd name="connsiteX1357" fmla="*/ 3350183 w 4412618"/>
                  <a:gd name="connsiteY1357" fmla="*/ 1112633 h 2653250"/>
                  <a:gd name="connsiteX1358" fmla="*/ 3363481 w 4412618"/>
                  <a:gd name="connsiteY1358" fmla="*/ 1108318 h 2653250"/>
                  <a:gd name="connsiteX1359" fmla="*/ 3404515 w 4412618"/>
                  <a:gd name="connsiteY1359" fmla="*/ 1104842 h 2653250"/>
                  <a:gd name="connsiteX1360" fmla="*/ 3432879 w 4412618"/>
                  <a:gd name="connsiteY1360" fmla="*/ 1111557 h 2653250"/>
                  <a:gd name="connsiteX1361" fmla="*/ 3418779 w 4412618"/>
                  <a:gd name="connsiteY1361" fmla="*/ 1137067 h 2653250"/>
                  <a:gd name="connsiteX1362" fmla="*/ 3393913 w 4412618"/>
                  <a:gd name="connsiteY1362" fmla="*/ 1160181 h 2653250"/>
                  <a:gd name="connsiteX1363" fmla="*/ 3396459 w 4412618"/>
                  <a:gd name="connsiteY1363" fmla="*/ 1170293 h 2653250"/>
                  <a:gd name="connsiteX1364" fmla="*/ 3395508 w 4412618"/>
                  <a:gd name="connsiteY1364" fmla="*/ 1183788 h 2653250"/>
                  <a:gd name="connsiteX1365" fmla="*/ 3408062 w 4412618"/>
                  <a:gd name="connsiteY1365" fmla="*/ 1186461 h 2653250"/>
                  <a:gd name="connsiteX1366" fmla="*/ 3425000 w 4412618"/>
                  <a:gd name="connsiteY1366" fmla="*/ 1194417 h 2653250"/>
                  <a:gd name="connsiteX1367" fmla="*/ 3437521 w 4412618"/>
                  <a:gd name="connsiteY1367" fmla="*/ 1181434 h 2653250"/>
                  <a:gd name="connsiteX1368" fmla="*/ 3435418 w 4412618"/>
                  <a:gd name="connsiteY1368" fmla="*/ 1173439 h 2653250"/>
                  <a:gd name="connsiteX1369" fmla="*/ 3419922 w 4412618"/>
                  <a:gd name="connsiteY1369" fmla="*/ 1157803 h 2653250"/>
                  <a:gd name="connsiteX1370" fmla="*/ 3445382 w 4412618"/>
                  <a:gd name="connsiteY1370" fmla="*/ 1143613 h 2653250"/>
                  <a:gd name="connsiteX1371" fmla="*/ 3445424 w 4412618"/>
                  <a:gd name="connsiteY1371" fmla="*/ 1143605 h 2653250"/>
                  <a:gd name="connsiteX1372" fmla="*/ 3449066 w 4412618"/>
                  <a:gd name="connsiteY1372" fmla="*/ 1137510 h 2653250"/>
                  <a:gd name="connsiteX1373" fmla="*/ 3462723 w 4412618"/>
                  <a:gd name="connsiteY1373" fmla="*/ 1125653 h 2653250"/>
                  <a:gd name="connsiteX1374" fmla="*/ 3462116 w 4412618"/>
                  <a:gd name="connsiteY1374" fmla="*/ 1122992 h 2653250"/>
                  <a:gd name="connsiteX1375" fmla="*/ 3461247 w 4412618"/>
                  <a:gd name="connsiteY1375" fmla="*/ 1075074 h 2653250"/>
                  <a:gd name="connsiteX1376" fmla="*/ 3463773 w 4412618"/>
                  <a:gd name="connsiteY1376" fmla="*/ 1063288 h 2653250"/>
                  <a:gd name="connsiteX1377" fmla="*/ 3458374 w 4412618"/>
                  <a:gd name="connsiteY1377" fmla="*/ 1052206 h 2653250"/>
                  <a:gd name="connsiteX1378" fmla="*/ 1122614 w 4412618"/>
                  <a:gd name="connsiteY1378" fmla="*/ 1039464 h 2653250"/>
                  <a:gd name="connsiteX1379" fmla="*/ 1116633 w 4412618"/>
                  <a:gd name="connsiteY1379" fmla="*/ 1040994 h 2653250"/>
                  <a:gd name="connsiteX1380" fmla="*/ 1116609 w 4412618"/>
                  <a:gd name="connsiteY1380" fmla="*/ 1063125 h 2653250"/>
                  <a:gd name="connsiteX1381" fmla="*/ 1078793 w 4412618"/>
                  <a:gd name="connsiteY1381" fmla="*/ 1143166 h 2653250"/>
                  <a:gd name="connsiteX1382" fmla="*/ 1055373 w 4412618"/>
                  <a:gd name="connsiteY1382" fmla="*/ 1168145 h 2653250"/>
                  <a:gd name="connsiteX1383" fmla="*/ 1055250 w 4412618"/>
                  <a:gd name="connsiteY1383" fmla="*/ 1173321 h 2653250"/>
                  <a:gd name="connsiteX1384" fmla="*/ 1044345 w 4412618"/>
                  <a:gd name="connsiteY1384" fmla="*/ 1219990 h 2653250"/>
                  <a:gd name="connsiteX1385" fmla="*/ 1038627 w 4412618"/>
                  <a:gd name="connsiteY1385" fmla="*/ 1231562 h 2653250"/>
                  <a:gd name="connsiteX1386" fmla="*/ 1054316 w 4412618"/>
                  <a:gd name="connsiteY1386" fmla="*/ 1249122 h 2653250"/>
                  <a:gd name="connsiteX1387" fmla="*/ 1059026 w 4412618"/>
                  <a:gd name="connsiteY1387" fmla="*/ 1257745 h 2653250"/>
                  <a:gd name="connsiteX1388" fmla="*/ 1062556 w 4412618"/>
                  <a:gd name="connsiteY1388" fmla="*/ 1255007 h 2653250"/>
                  <a:gd name="connsiteX1389" fmla="*/ 1068822 w 4412618"/>
                  <a:gd name="connsiteY1389" fmla="*/ 1270366 h 2653250"/>
                  <a:gd name="connsiteX1390" fmla="*/ 1071133 w 4412618"/>
                  <a:gd name="connsiteY1390" fmla="*/ 1260475 h 2653250"/>
                  <a:gd name="connsiteX1391" fmla="*/ 1089373 w 4412618"/>
                  <a:gd name="connsiteY1391" fmla="*/ 1223553 h 2653250"/>
                  <a:gd name="connsiteX1392" fmla="*/ 1109785 w 4412618"/>
                  <a:gd name="connsiteY1392" fmla="*/ 1202746 h 2653250"/>
                  <a:gd name="connsiteX1393" fmla="*/ 1123724 w 4412618"/>
                  <a:gd name="connsiteY1393" fmla="*/ 1226949 h 2653250"/>
                  <a:gd name="connsiteX1394" fmla="*/ 1144169 w 4412618"/>
                  <a:gd name="connsiteY1394" fmla="*/ 1206549 h 2653250"/>
                  <a:gd name="connsiteX1395" fmla="*/ 1180934 w 4412618"/>
                  <a:gd name="connsiteY1395" fmla="*/ 1187995 h 2653250"/>
                  <a:gd name="connsiteX1396" fmla="*/ 1208577 w 4412618"/>
                  <a:gd name="connsiteY1396" fmla="*/ 1181286 h 2653250"/>
                  <a:gd name="connsiteX1397" fmla="*/ 1196252 w 4412618"/>
                  <a:gd name="connsiteY1397" fmla="*/ 1174690 h 2653250"/>
                  <a:gd name="connsiteX1398" fmla="*/ 1165309 w 4412618"/>
                  <a:gd name="connsiteY1398" fmla="*/ 1147517 h 2653250"/>
                  <a:gd name="connsiteX1399" fmla="*/ 1150494 w 4412618"/>
                  <a:gd name="connsiteY1399" fmla="*/ 1122414 h 2653250"/>
                  <a:gd name="connsiteX1400" fmla="*/ 1178656 w 4412618"/>
                  <a:gd name="connsiteY1400" fmla="*/ 1114901 h 2653250"/>
                  <a:gd name="connsiteX1401" fmla="*/ 1219772 w 4412618"/>
                  <a:gd name="connsiteY1401" fmla="*/ 1117216 h 2653250"/>
                  <a:gd name="connsiteX1402" fmla="*/ 1244014 w 4412618"/>
                  <a:gd name="connsiteY1402" fmla="*/ 1124330 h 2653250"/>
                  <a:gd name="connsiteX1403" fmla="*/ 1232805 w 4412618"/>
                  <a:gd name="connsiteY1403" fmla="*/ 1106286 h 2653250"/>
                  <a:gd name="connsiteX1404" fmla="*/ 1207616 w 4412618"/>
                  <a:gd name="connsiteY1404" fmla="*/ 1090936 h 2653250"/>
                  <a:gd name="connsiteX1405" fmla="*/ 1201184 w 4412618"/>
                  <a:gd name="connsiteY1405" fmla="*/ 1083478 h 2653250"/>
                  <a:gd name="connsiteX1406" fmla="*/ 1187422 w 4412618"/>
                  <a:gd name="connsiteY1406" fmla="*/ 1087157 h 2653250"/>
                  <a:gd name="connsiteX1407" fmla="*/ 1171847 w 4412618"/>
                  <a:gd name="connsiteY1407" fmla="*/ 1102713 h 2653250"/>
                  <a:gd name="connsiteX1408" fmla="*/ 1157558 w 4412618"/>
                  <a:gd name="connsiteY1408" fmla="*/ 1077309 h 2653250"/>
                  <a:gd name="connsiteX1409" fmla="*/ 1157550 w 4412618"/>
                  <a:gd name="connsiteY1409" fmla="*/ 1077267 h 2653250"/>
                  <a:gd name="connsiteX1410" fmla="*/ 1151441 w 4412618"/>
                  <a:gd name="connsiteY1410" fmla="*/ 1073648 h 2653250"/>
                  <a:gd name="connsiteX1411" fmla="*/ 1124319 w 4412618"/>
                  <a:gd name="connsiteY1411" fmla="*/ 1042660 h 2653250"/>
                  <a:gd name="connsiteX1412" fmla="*/ 2155528 w 4412618"/>
                  <a:gd name="connsiteY1412" fmla="*/ 1036588 h 2653250"/>
                  <a:gd name="connsiteX1413" fmla="*/ 2133586 w 4412618"/>
                  <a:gd name="connsiteY1413" fmla="*/ 1059520 h 2653250"/>
                  <a:gd name="connsiteX1414" fmla="*/ 2133411 w 4412618"/>
                  <a:gd name="connsiteY1414" fmla="*/ 1064694 h 2653250"/>
                  <a:gd name="connsiteX1415" fmla="*/ 2129827 w 4412618"/>
                  <a:gd name="connsiteY1415" fmla="*/ 1079354 h 2653250"/>
                  <a:gd name="connsiteX1416" fmla="*/ 2143595 w 4412618"/>
                  <a:gd name="connsiteY1416" fmla="*/ 1065078 h 2653250"/>
                  <a:gd name="connsiteX1417" fmla="*/ 2159651 w 4412618"/>
                  <a:gd name="connsiteY1417" fmla="*/ 1054690 h 2653250"/>
                  <a:gd name="connsiteX1418" fmla="*/ 2455539 w 4412618"/>
                  <a:gd name="connsiteY1418" fmla="*/ 1031969 h 2653250"/>
                  <a:gd name="connsiteX1419" fmla="*/ 2444628 w 4412618"/>
                  <a:gd name="connsiteY1419" fmla="*/ 1050222 h 2653250"/>
                  <a:gd name="connsiteX1420" fmla="*/ 2413533 w 4412618"/>
                  <a:gd name="connsiteY1420" fmla="*/ 1077224 h 2653250"/>
                  <a:gd name="connsiteX1421" fmla="*/ 2391192 w 4412618"/>
                  <a:gd name="connsiteY1421" fmla="*/ 1089020 h 2653250"/>
                  <a:gd name="connsiteX1422" fmla="*/ 2432246 w 4412618"/>
                  <a:gd name="connsiteY1422" fmla="*/ 1099225 h 2653250"/>
                  <a:gd name="connsiteX1423" fmla="*/ 2468907 w 4412618"/>
                  <a:gd name="connsiteY1423" fmla="*/ 1117984 h 2653250"/>
                  <a:gd name="connsiteX1424" fmla="*/ 2489425 w 4412618"/>
                  <a:gd name="connsiteY1424" fmla="*/ 1138688 h 2653250"/>
                  <a:gd name="connsiteX1425" fmla="*/ 2463964 w 4412618"/>
                  <a:gd name="connsiteY1425" fmla="*/ 1152877 h 2653250"/>
                  <a:gd name="connsiteX1426" fmla="*/ 2375643 w 4412618"/>
                  <a:gd name="connsiteY1426" fmla="*/ 1158902 h 2653250"/>
                  <a:gd name="connsiteX1427" fmla="*/ 2329133 w 4412618"/>
                  <a:gd name="connsiteY1427" fmla="*/ 1147338 h 2653250"/>
                  <a:gd name="connsiteX1428" fmla="*/ 2317641 w 4412618"/>
                  <a:gd name="connsiteY1428" fmla="*/ 1141459 h 2653250"/>
                  <a:gd name="connsiteX1429" fmla="*/ 2299861 w 4412618"/>
                  <a:gd name="connsiteY1429" fmla="*/ 1156899 h 2653250"/>
                  <a:gd name="connsiteX1430" fmla="*/ 2299190 w 4412618"/>
                  <a:gd name="connsiteY1430" fmla="*/ 1157253 h 2653250"/>
                  <a:gd name="connsiteX1431" fmla="*/ 2290686 w 4412618"/>
                  <a:gd name="connsiteY1431" fmla="*/ 1174789 h 2653250"/>
                  <a:gd name="connsiteX1432" fmla="*/ 2324933 w 4412618"/>
                  <a:gd name="connsiteY1432" fmla="*/ 1192311 h 2653250"/>
                  <a:gd name="connsiteX1433" fmla="*/ 2345450 w 4412618"/>
                  <a:gd name="connsiteY1433" fmla="*/ 1213015 h 2653250"/>
                  <a:gd name="connsiteX1434" fmla="*/ 2319989 w 4412618"/>
                  <a:gd name="connsiteY1434" fmla="*/ 1227204 h 2653250"/>
                  <a:gd name="connsiteX1435" fmla="*/ 2281880 w 4412618"/>
                  <a:gd name="connsiteY1435" fmla="*/ 1234591 h 2653250"/>
                  <a:gd name="connsiteX1436" fmla="*/ 2289870 w 4412618"/>
                  <a:gd name="connsiteY1436" fmla="*/ 1242653 h 2653250"/>
                  <a:gd name="connsiteX1437" fmla="*/ 2272967 w 4412618"/>
                  <a:gd name="connsiteY1437" fmla="*/ 1252074 h 2653250"/>
                  <a:gd name="connsiteX1438" fmla="*/ 2284765 w 4412618"/>
                  <a:gd name="connsiteY1438" fmla="*/ 1263452 h 2653250"/>
                  <a:gd name="connsiteX1439" fmla="*/ 2302365 w 4412618"/>
                  <a:gd name="connsiteY1439" fmla="*/ 1290653 h 2653250"/>
                  <a:gd name="connsiteX1440" fmla="*/ 2310446 w 4412618"/>
                  <a:gd name="connsiteY1440" fmla="*/ 1273534 h 2653250"/>
                  <a:gd name="connsiteX1441" fmla="*/ 2330486 w 4412618"/>
                  <a:gd name="connsiteY1441" fmla="*/ 1252367 h 2653250"/>
                  <a:gd name="connsiteX1442" fmla="*/ 2345479 w 4412618"/>
                  <a:gd name="connsiteY1442" fmla="*/ 1277363 h 2653250"/>
                  <a:gd name="connsiteX1443" fmla="*/ 2354600 w 4412618"/>
                  <a:gd name="connsiteY1443" fmla="*/ 1317521 h 2653250"/>
                  <a:gd name="connsiteX1444" fmla="*/ 2354449 w 4412618"/>
                  <a:gd name="connsiteY1444" fmla="*/ 1342785 h 2653250"/>
                  <a:gd name="connsiteX1445" fmla="*/ 2368700 w 4412618"/>
                  <a:gd name="connsiteY1445" fmla="*/ 1327033 h 2653250"/>
                  <a:gd name="connsiteX1446" fmla="*/ 2376504 w 4412618"/>
                  <a:gd name="connsiteY1446" fmla="*/ 1298585 h 2653250"/>
                  <a:gd name="connsiteX1447" fmla="*/ 2424983 w 4412618"/>
                  <a:gd name="connsiteY1447" fmla="*/ 1224513 h 2653250"/>
                  <a:gd name="connsiteX1448" fmla="*/ 2449818 w 4412618"/>
                  <a:gd name="connsiteY1448" fmla="*/ 1209255 h 2653250"/>
                  <a:gd name="connsiteX1449" fmla="*/ 2454546 w 4412618"/>
                  <a:gd name="connsiteY1449" fmla="*/ 1225791 h 2653250"/>
                  <a:gd name="connsiteX1450" fmla="*/ 2465296 w 4412618"/>
                  <a:gd name="connsiteY1450" fmla="*/ 1222642 h 2653250"/>
                  <a:gd name="connsiteX1451" fmla="*/ 2506456 w 4412618"/>
                  <a:gd name="connsiteY1451" fmla="*/ 1223958 h 2653250"/>
                  <a:gd name="connsiteX1452" fmla="*/ 2533938 w 4412618"/>
                  <a:gd name="connsiteY1452" fmla="*/ 1231305 h 2653250"/>
                  <a:gd name="connsiteX1453" fmla="*/ 2526275 w 4412618"/>
                  <a:gd name="connsiteY1453" fmla="*/ 1219612 h 2653250"/>
                  <a:gd name="connsiteX1454" fmla="*/ 2512122 w 4412618"/>
                  <a:gd name="connsiteY1454" fmla="*/ 1180940 h 2653250"/>
                  <a:gd name="connsiteX1455" fmla="*/ 2511136 w 4412618"/>
                  <a:gd name="connsiteY1455" fmla="*/ 1151808 h 2653250"/>
                  <a:gd name="connsiteX1456" fmla="*/ 2539458 w 4412618"/>
                  <a:gd name="connsiteY1456" fmla="*/ 1158697 h 2653250"/>
                  <a:gd name="connsiteX1457" fmla="*/ 2574445 w 4412618"/>
                  <a:gd name="connsiteY1457" fmla="*/ 1180417 h 2653250"/>
                  <a:gd name="connsiteX1458" fmla="*/ 2592320 w 4412618"/>
                  <a:gd name="connsiteY1458" fmla="*/ 1198272 h 2653250"/>
                  <a:gd name="connsiteX1459" fmla="*/ 2591120 w 4412618"/>
                  <a:gd name="connsiteY1459" fmla="*/ 1177063 h 2653250"/>
                  <a:gd name="connsiteX1460" fmla="*/ 2576357 w 4412618"/>
                  <a:gd name="connsiteY1460" fmla="*/ 1151524 h 2653250"/>
                  <a:gd name="connsiteX1461" fmla="*/ 2561358 w 4412618"/>
                  <a:gd name="connsiteY1461" fmla="*/ 1106006 h 2653250"/>
                  <a:gd name="connsiteX1462" fmla="*/ 2559657 w 4412618"/>
                  <a:gd name="connsiteY1462" fmla="*/ 1086956 h 2653250"/>
                  <a:gd name="connsiteX1463" fmla="*/ 2528240 w 4412618"/>
                  <a:gd name="connsiteY1463" fmla="*/ 1078557 h 2653250"/>
                  <a:gd name="connsiteX1464" fmla="*/ 2485448 w 4412618"/>
                  <a:gd name="connsiteY1464" fmla="*/ 1056975 h 2653250"/>
                  <a:gd name="connsiteX1465" fmla="*/ 3809137 w 4412618"/>
                  <a:gd name="connsiteY1465" fmla="*/ 1013091 h 2653250"/>
                  <a:gd name="connsiteX1466" fmla="*/ 3791357 w 4412618"/>
                  <a:gd name="connsiteY1466" fmla="*/ 1028530 h 2653250"/>
                  <a:gd name="connsiteX1467" fmla="*/ 3766201 w 4412618"/>
                  <a:gd name="connsiteY1467" fmla="*/ 1041813 h 2653250"/>
                  <a:gd name="connsiteX1468" fmla="*/ 3779768 w 4412618"/>
                  <a:gd name="connsiteY1468" fmla="*/ 1045185 h 2653250"/>
                  <a:gd name="connsiteX1469" fmla="*/ 3816428 w 4412618"/>
                  <a:gd name="connsiteY1469" fmla="*/ 1063944 h 2653250"/>
                  <a:gd name="connsiteX1470" fmla="*/ 3836946 w 4412618"/>
                  <a:gd name="connsiteY1470" fmla="*/ 1084647 h 2653250"/>
                  <a:gd name="connsiteX1471" fmla="*/ 3825190 w 4412618"/>
                  <a:gd name="connsiteY1471" fmla="*/ 1091199 h 2653250"/>
                  <a:gd name="connsiteX1472" fmla="*/ 3836761 w 4412618"/>
                  <a:gd name="connsiteY1472" fmla="*/ 1101229 h 2653250"/>
                  <a:gd name="connsiteX1473" fmla="*/ 3857921 w 4412618"/>
                  <a:gd name="connsiteY1473" fmla="*/ 1136557 h 2653250"/>
                  <a:gd name="connsiteX1474" fmla="*/ 3865638 w 4412618"/>
                  <a:gd name="connsiteY1474" fmla="*/ 1160615 h 2653250"/>
                  <a:gd name="connsiteX1475" fmla="*/ 3874282 w 4412618"/>
                  <a:gd name="connsiteY1475" fmla="*/ 1141211 h 2653250"/>
                  <a:gd name="connsiteX1476" fmla="*/ 3872848 w 4412618"/>
                  <a:gd name="connsiteY1476" fmla="*/ 1111746 h 2653250"/>
                  <a:gd name="connsiteX1477" fmla="*/ 3880356 w 4412618"/>
                  <a:gd name="connsiteY1477" fmla="*/ 1064412 h 2653250"/>
                  <a:gd name="connsiteX1478" fmla="*/ 3893735 w 4412618"/>
                  <a:gd name="connsiteY1478" fmla="*/ 1031540 h 2653250"/>
                  <a:gd name="connsiteX1479" fmla="*/ 3867138 w 4412618"/>
                  <a:gd name="connsiteY1479" fmla="*/ 1030533 h 2653250"/>
                  <a:gd name="connsiteX1480" fmla="*/ 3820628 w 4412618"/>
                  <a:gd name="connsiteY1480" fmla="*/ 1018971 h 2653250"/>
                  <a:gd name="connsiteX1481" fmla="*/ 3092490 w 4412618"/>
                  <a:gd name="connsiteY1481" fmla="*/ 1010225 h 2653250"/>
                  <a:gd name="connsiteX1482" fmla="*/ 3081264 w 4412618"/>
                  <a:gd name="connsiteY1482" fmla="*/ 1033276 h 2653250"/>
                  <a:gd name="connsiteX1483" fmla="*/ 3076802 w 4412618"/>
                  <a:gd name="connsiteY1483" fmla="*/ 1038767 h 2653250"/>
                  <a:gd name="connsiteX1484" fmla="*/ 3082763 w 4412618"/>
                  <a:gd name="connsiteY1484" fmla="*/ 1045440 h 2653250"/>
                  <a:gd name="connsiteX1485" fmla="*/ 3085097 w 4412618"/>
                  <a:gd name="connsiteY1485" fmla="*/ 1049715 h 2653250"/>
                  <a:gd name="connsiteX1486" fmla="*/ 3099599 w 4412618"/>
                  <a:gd name="connsiteY1486" fmla="*/ 1047391 h 2653250"/>
                  <a:gd name="connsiteX1487" fmla="*/ 3099708 w 4412618"/>
                  <a:gd name="connsiteY1487" fmla="*/ 1046927 h 2653250"/>
                  <a:gd name="connsiteX1488" fmla="*/ 3092750 w 4412618"/>
                  <a:gd name="connsiteY1488" fmla="*/ 1018262 h 2653250"/>
                  <a:gd name="connsiteX1489" fmla="*/ 1410759 w 4412618"/>
                  <a:gd name="connsiteY1489" fmla="*/ 987580 h 2653250"/>
                  <a:gd name="connsiteX1490" fmla="*/ 1388165 w 4412618"/>
                  <a:gd name="connsiteY1490" fmla="*/ 998982 h 2653250"/>
                  <a:gd name="connsiteX1491" fmla="*/ 1370428 w 4412618"/>
                  <a:gd name="connsiteY1491" fmla="*/ 1003287 h 2653250"/>
                  <a:gd name="connsiteX1492" fmla="*/ 1369964 w 4412618"/>
                  <a:gd name="connsiteY1492" fmla="*/ 1022876 h 2653250"/>
                  <a:gd name="connsiteX1493" fmla="*/ 1359058 w 4412618"/>
                  <a:gd name="connsiteY1493" fmla="*/ 1069545 h 2653250"/>
                  <a:gd name="connsiteX1494" fmla="*/ 1353341 w 4412618"/>
                  <a:gd name="connsiteY1494" fmla="*/ 1081118 h 2653250"/>
                  <a:gd name="connsiteX1495" fmla="*/ 1369029 w 4412618"/>
                  <a:gd name="connsiteY1495" fmla="*/ 1098678 h 2653250"/>
                  <a:gd name="connsiteX1496" fmla="*/ 1382665 w 4412618"/>
                  <a:gd name="connsiteY1496" fmla="*/ 1123644 h 2653250"/>
                  <a:gd name="connsiteX1497" fmla="*/ 1385846 w 4412618"/>
                  <a:gd name="connsiteY1497" fmla="*/ 1110031 h 2653250"/>
                  <a:gd name="connsiteX1498" fmla="*/ 1404085 w 4412618"/>
                  <a:gd name="connsiteY1498" fmla="*/ 1073110 h 2653250"/>
                  <a:gd name="connsiteX1499" fmla="*/ 1424498 w 4412618"/>
                  <a:gd name="connsiteY1499" fmla="*/ 1052302 h 2653250"/>
                  <a:gd name="connsiteX1500" fmla="*/ 1439044 w 4412618"/>
                  <a:gd name="connsiteY1500" fmla="*/ 1077561 h 2653250"/>
                  <a:gd name="connsiteX1501" fmla="*/ 1446968 w 4412618"/>
                  <a:gd name="connsiteY1501" fmla="*/ 1115561 h 2653250"/>
                  <a:gd name="connsiteX1502" fmla="*/ 1454916 w 4412618"/>
                  <a:gd name="connsiteY1502" fmla="*/ 1107459 h 2653250"/>
                  <a:gd name="connsiteX1503" fmla="*/ 1464573 w 4412618"/>
                  <a:gd name="connsiteY1503" fmla="*/ 1124229 h 2653250"/>
                  <a:gd name="connsiteX1504" fmla="*/ 1475785 w 4412618"/>
                  <a:gd name="connsiteY1504" fmla="*/ 1112270 h 2653250"/>
                  <a:gd name="connsiteX1505" fmla="*/ 1510041 w 4412618"/>
                  <a:gd name="connsiteY1505" fmla="*/ 1089415 h 2653250"/>
                  <a:gd name="connsiteX1506" fmla="*/ 1523659 w 4412618"/>
                  <a:gd name="connsiteY1506" fmla="*/ 1085625 h 2653250"/>
                  <a:gd name="connsiteX1507" fmla="*/ 1524564 w 4412618"/>
                  <a:gd name="connsiteY1507" fmla="*/ 1081129 h 2653250"/>
                  <a:gd name="connsiteX1508" fmla="*/ 1526069 w 4412618"/>
                  <a:gd name="connsiteY1508" fmla="*/ 1077834 h 2653250"/>
                  <a:gd name="connsiteX1509" fmla="*/ 1508775 w 4412618"/>
                  <a:gd name="connsiteY1509" fmla="*/ 1064208 h 2653250"/>
                  <a:gd name="connsiteX1510" fmla="*/ 1508751 w 4412618"/>
                  <a:gd name="connsiteY1510" fmla="*/ 1064172 h 2653250"/>
                  <a:gd name="connsiteX1511" fmla="*/ 1501725 w 4412618"/>
                  <a:gd name="connsiteY1511" fmla="*/ 1063155 h 2653250"/>
                  <a:gd name="connsiteX1512" fmla="*/ 1427875 w 4412618"/>
                  <a:gd name="connsiteY1512" fmla="*/ 1014340 h 2653250"/>
                  <a:gd name="connsiteX1513" fmla="*/ 946828 w 4412618"/>
                  <a:gd name="connsiteY1513" fmla="*/ 982327 h 2653250"/>
                  <a:gd name="connsiteX1514" fmla="*/ 937575 w 4412618"/>
                  <a:gd name="connsiteY1514" fmla="*/ 1021922 h 2653250"/>
                  <a:gd name="connsiteX1515" fmla="*/ 933724 w 4412618"/>
                  <a:gd name="connsiteY1515" fmla="*/ 1029718 h 2653250"/>
                  <a:gd name="connsiteX1516" fmla="*/ 956871 w 4412618"/>
                  <a:gd name="connsiteY1516" fmla="*/ 1018331 h 2653250"/>
                  <a:gd name="connsiteX1517" fmla="*/ 984583 w 4412618"/>
                  <a:gd name="connsiteY1517" fmla="*/ 1011903 h 2653250"/>
                  <a:gd name="connsiteX1518" fmla="*/ 972325 w 4412618"/>
                  <a:gd name="connsiteY1518" fmla="*/ 1005182 h 2653250"/>
                  <a:gd name="connsiteX1519" fmla="*/ 1811766 w 4412618"/>
                  <a:gd name="connsiteY1519" fmla="*/ 969047 h 2653250"/>
                  <a:gd name="connsiteX1520" fmla="*/ 1773597 w 4412618"/>
                  <a:gd name="connsiteY1520" fmla="*/ 981895 h 2653250"/>
                  <a:gd name="connsiteX1521" fmla="*/ 1725889 w 4412618"/>
                  <a:gd name="connsiteY1521" fmla="*/ 986459 h 2653250"/>
                  <a:gd name="connsiteX1522" fmla="*/ 1691124 w 4412618"/>
                  <a:gd name="connsiteY1522" fmla="*/ 982604 h 2653250"/>
                  <a:gd name="connsiteX1523" fmla="*/ 1687642 w 4412618"/>
                  <a:gd name="connsiteY1523" fmla="*/ 985689 h 2653250"/>
                  <a:gd name="connsiteX1524" fmla="*/ 1643747 w 4412618"/>
                  <a:gd name="connsiteY1524" fmla="*/ 1004930 h 2653250"/>
                  <a:gd name="connsiteX1525" fmla="*/ 1631057 w 4412618"/>
                  <a:gd name="connsiteY1525" fmla="*/ 1007290 h 2653250"/>
                  <a:gd name="connsiteX1526" fmla="*/ 1626404 w 4412618"/>
                  <a:gd name="connsiteY1526" fmla="*/ 1030374 h 2653250"/>
                  <a:gd name="connsiteX1527" fmla="*/ 1614591 w 4412618"/>
                  <a:gd name="connsiteY1527" fmla="*/ 1056253 h 2653250"/>
                  <a:gd name="connsiteX1528" fmla="*/ 1627395 w 4412618"/>
                  <a:gd name="connsiteY1528" fmla="*/ 1050640 h 2653250"/>
                  <a:gd name="connsiteX1529" fmla="*/ 1667882 w 4412618"/>
                  <a:gd name="connsiteY1529" fmla="*/ 1043110 h 2653250"/>
                  <a:gd name="connsiteX1530" fmla="*/ 1696772 w 4412618"/>
                  <a:gd name="connsiteY1530" fmla="*/ 1046979 h 2653250"/>
                  <a:gd name="connsiteX1531" fmla="*/ 1685272 w 4412618"/>
                  <a:gd name="connsiteY1531" fmla="*/ 1073762 h 2653250"/>
                  <a:gd name="connsiteX1532" fmla="*/ 1658039 w 4412618"/>
                  <a:gd name="connsiteY1532" fmla="*/ 1104653 h 2653250"/>
                  <a:gd name="connsiteX1533" fmla="*/ 1637463 w 4412618"/>
                  <a:gd name="connsiteY1533" fmla="*/ 1119313 h 2653250"/>
                  <a:gd name="connsiteX1534" fmla="*/ 1679509 w 4412618"/>
                  <a:gd name="connsiteY1534" fmla="*/ 1123977 h 2653250"/>
                  <a:gd name="connsiteX1535" fmla="*/ 1718336 w 4412618"/>
                  <a:gd name="connsiteY1535" fmla="*/ 1137699 h 2653250"/>
                  <a:gd name="connsiteX1536" fmla="*/ 1741422 w 4412618"/>
                  <a:gd name="connsiteY1536" fmla="*/ 1155494 h 2653250"/>
                  <a:gd name="connsiteX1537" fmla="*/ 1718071 w 4412618"/>
                  <a:gd name="connsiteY1537" fmla="*/ 1172939 h 2653250"/>
                  <a:gd name="connsiteX1538" fmla="*/ 1631333 w 4412618"/>
                  <a:gd name="connsiteY1538" fmla="*/ 1190641 h 2653250"/>
                  <a:gd name="connsiteX1539" fmla="*/ 1544871 w 4412618"/>
                  <a:gd name="connsiteY1539" fmla="*/ 1171634 h 2653250"/>
                  <a:gd name="connsiteX1540" fmla="*/ 1527554 w 4412618"/>
                  <a:gd name="connsiteY1540" fmla="*/ 1158286 h 2653250"/>
                  <a:gd name="connsiteX1541" fmla="*/ 1516340 w 4412618"/>
                  <a:gd name="connsiteY1541" fmla="*/ 1156784 h 2653250"/>
                  <a:gd name="connsiteX1542" fmla="*/ 1500274 w 4412618"/>
                  <a:gd name="connsiteY1542" fmla="*/ 1190790 h 2653250"/>
                  <a:gd name="connsiteX1543" fmla="*/ 1476855 w 4412618"/>
                  <a:gd name="connsiteY1543" fmla="*/ 1215769 h 2653250"/>
                  <a:gd name="connsiteX1544" fmla="*/ 1476732 w 4412618"/>
                  <a:gd name="connsiteY1544" fmla="*/ 1220944 h 2653250"/>
                  <a:gd name="connsiteX1545" fmla="*/ 1465827 w 4412618"/>
                  <a:gd name="connsiteY1545" fmla="*/ 1267613 h 2653250"/>
                  <a:gd name="connsiteX1546" fmla="*/ 1460110 w 4412618"/>
                  <a:gd name="connsiteY1546" fmla="*/ 1279186 h 2653250"/>
                  <a:gd name="connsiteX1547" fmla="*/ 1475799 w 4412618"/>
                  <a:gd name="connsiteY1547" fmla="*/ 1296747 h 2653250"/>
                  <a:gd name="connsiteX1548" fmla="*/ 1489434 w 4412618"/>
                  <a:gd name="connsiteY1548" fmla="*/ 1321713 h 2653250"/>
                  <a:gd name="connsiteX1549" fmla="*/ 1492616 w 4412618"/>
                  <a:gd name="connsiteY1549" fmla="*/ 1308099 h 2653250"/>
                  <a:gd name="connsiteX1550" fmla="*/ 1510854 w 4412618"/>
                  <a:gd name="connsiteY1550" fmla="*/ 1271178 h 2653250"/>
                  <a:gd name="connsiteX1551" fmla="*/ 1531266 w 4412618"/>
                  <a:gd name="connsiteY1551" fmla="*/ 1250371 h 2653250"/>
                  <a:gd name="connsiteX1552" fmla="*/ 1545813 w 4412618"/>
                  <a:gd name="connsiteY1552" fmla="*/ 1275628 h 2653250"/>
                  <a:gd name="connsiteX1553" fmla="*/ 1554219 w 4412618"/>
                  <a:gd name="connsiteY1553" fmla="*/ 1315943 h 2653250"/>
                  <a:gd name="connsiteX1554" fmla="*/ 1553621 w 4412618"/>
                  <a:gd name="connsiteY1554" fmla="*/ 1341200 h 2653250"/>
                  <a:gd name="connsiteX1555" fmla="*/ 1574502 w 4412618"/>
                  <a:gd name="connsiteY1555" fmla="*/ 1318927 h 2653250"/>
                  <a:gd name="connsiteX1556" fmla="*/ 1565439 w 4412618"/>
                  <a:gd name="connsiteY1556" fmla="*/ 1309574 h 2653250"/>
                  <a:gd name="connsiteX1557" fmla="*/ 1556010 w 4412618"/>
                  <a:gd name="connsiteY1557" fmla="*/ 1281992 h 2653250"/>
                  <a:gd name="connsiteX1558" fmla="*/ 1585111 w 4412618"/>
                  <a:gd name="connsiteY1558" fmla="*/ 1280334 h 2653250"/>
                  <a:gd name="connsiteX1559" fmla="*/ 1615433 w 4412618"/>
                  <a:gd name="connsiteY1559" fmla="*/ 1288402 h 2653250"/>
                  <a:gd name="connsiteX1560" fmla="*/ 1616810 w 4412618"/>
                  <a:gd name="connsiteY1560" fmla="*/ 1287482 h 2653250"/>
                  <a:gd name="connsiteX1561" fmla="*/ 1643814 w 4412618"/>
                  <a:gd name="connsiteY1561" fmla="*/ 1279969 h 2653250"/>
                  <a:gd name="connsiteX1562" fmla="*/ 1640153 w 4412618"/>
                  <a:gd name="connsiteY1562" fmla="*/ 1250299 h 2653250"/>
                  <a:gd name="connsiteX1563" fmla="*/ 1645778 w 4412618"/>
                  <a:gd name="connsiteY1563" fmla="*/ 1221699 h 2653250"/>
                  <a:gd name="connsiteX1564" fmla="*/ 1671809 w 4412618"/>
                  <a:gd name="connsiteY1564" fmla="*/ 1234812 h 2653250"/>
                  <a:gd name="connsiteX1565" fmla="*/ 1700980 w 4412618"/>
                  <a:gd name="connsiteY1565" fmla="*/ 1263881 h 2653250"/>
                  <a:gd name="connsiteX1566" fmla="*/ 1714356 w 4412618"/>
                  <a:gd name="connsiteY1566" fmla="*/ 1285314 h 2653250"/>
                  <a:gd name="connsiteX1567" fmla="*/ 1721577 w 4412618"/>
                  <a:gd name="connsiteY1567" fmla="*/ 1243631 h 2653250"/>
                  <a:gd name="connsiteX1568" fmla="*/ 1737645 w 4412618"/>
                  <a:gd name="connsiteY1568" fmla="*/ 1205714 h 2653250"/>
                  <a:gd name="connsiteX1569" fmla="*/ 1756816 w 4412618"/>
                  <a:gd name="connsiteY1569" fmla="*/ 1183757 h 2653250"/>
                  <a:gd name="connsiteX1570" fmla="*/ 1772803 w 4412618"/>
                  <a:gd name="connsiteY1570" fmla="*/ 1208130 h 2653250"/>
                  <a:gd name="connsiteX1571" fmla="*/ 1785177 w 4412618"/>
                  <a:gd name="connsiteY1571" fmla="*/ 1295787 h 2653250"/>
                  <a:gd name="connsiteX1572" fmla="*/ 1776994 w 4412618"/>
                  <a:gd name="connsiteY1572" fmla="*/ 1343010 h 2653250"/>
                  <a:gd name="connsiteX1573" fmla="*/ 1771958 w 4412618"/>
                  <a:gd name="connsiteY1573" fmla="*/ 1354895 h 2653250"/>
                  <a:gd name="connsiteX1574" fmla="*/ 1788638 w 4412618"/>
                  <a:gd name="connsiteY1574" fmla="*/ 1371516 h 2653250"/>
                  <a:gd name="connsiteX1575" fmla="*/ 1803699 w 4412618"/>
                  <a:gd name="connsiteY1575" fmla="*/ 1395649 h 2653250"/>
                  <a:gd name="connsiteX1576" fmla="*/ 1806086 w 4412618"/>
                  <a:gd name="connsiteY1576" fmla="*/ 1381875 h 2653250"/>
                  <a:gd name="connsiteX1577" fmla="*/ 1822153 w 4412618"/>
                  <a:gd name="connsiteY1577" fmla="*/ 1343958 h 2653250"/>
                  <a:gd name="connsiteX1578" fmla="*/ 1841325 w 4412618"/>
                  <a:gd name="connsiteY1578" fmla="*/ 1322002 h 2653250"/>
                  <a:gd name="connsiteX1579" fmla="*/ 1857311 w 4412618"/>
                  <a:gd name="connsiteY1579" fmla="*/ 1346374 h 2653250"/>
                  <a:gd name="connsiteX1580" fmla="*/ 1867425 w 4412618"/>
                  <a:gd name="connsiteY1580" fmla="*/ 1383852 h 2653250"/>
                  <a:gd name="connsiteX1581" fmla="*/ 1874890 w 4412618"/>
                  <a:gd name="connsiteY1581" fmla="*/ 1375303 h 2653250"/>
                  <a:gd name="connsiteX1582" fmla="*/ 1885504 w 4412618"/>
                  <a:gd name="connsiteY1582" fmla="*/ 1391483 h 2653250"/>
                  <a:gd name="connsiteX1583" fmla="*/ 1896003 w 4412618"/>
                  <a:gd name="connsiteY1583" fmla="*/ 1378896 h 2653250"/>
                  <a:gd name="connsiteX1584" fmla="*/ 1928876 w 4412618"/>
                  <a:gd name="connsiteY1584" fmla="*/ 1354092 h 2653250"/>
                  <a:gd name="connsiteX1585" fmla="*/ 1956457 w 4412618"/>
                  <a:gd name="connsiteY1585" fmla="*/ 1344664 h 2653250"/>
                  <a:gd name="connsiteX1586" fmla="*/ 1958116 w 4412618"/>
                  <a:gd name="connsiteY1586" fmla="*/ 1373764 h 2653250"/>
                  <a:gd name="connsiteX1587" fmla="*/ 1925003 w 4412618"/>
                  <a:gd name="connsiteY1587" fmla="*/ 1455863 h 2653250"/>
                  <a:gd name="connsiteX1588" fmla="*/ 1903073 w 4412618"/>
                  <a:gd name="connsiteY1588" fmla="*/ 1482158 h 2653250"/>
                  <a:gd name="connsiteX1589" fmla="*/ 1903250 w 4412618"/>
                  <a:gd name="connsiteY1589" fmla="*/ 1487332 h 2653250"/>
                  <a:gd name="connsiteX1590" fmla="*/ 1895068 w 4412618"/>
                  <a:gd name="connsiteY1590" fmla="*/ 1534555 h 2653250"/>
                  <a:gd name="connsiteX1591" fmla="*/ 1890032 w 4412618"/>
                  <a:gd name="connsiteY1591" fmla="*/ 1546439 h 2653250"/>
                  <a:gd name="connsiteX1592" fmla="*/ 1906712 w 4412618"/>
                  <a:gd name="connsiteY1592" fmla="*/ 1563060 h 2653250"/>
                  <a:gd name="connsiteX1593" fmla="*/ 1921773 w 4412618"/>
                  <a:gd name="connsiteY1593" fmla="*/ 1587194 h 2653250"/>
                  <a:gd name="connsiteX1594" fmla="*/ 1924159 w 4412618"/>
                  <a:gd name="connsiteY1594" fmla="*/ 1573419 h 2653250"/>
                  <a:gd name="connsiteX1595" fmla="*/ 1940227 w 4412618"/>
                  <a:gd name="connsiteY1595" fmla="*/ 1535502 h 2653250"/>
                  <a:gd name="connsiteX1596" fmla="*/ 1959399 w 4412618"/>
                  <a:gd name="connsiteY1596" fmla="*/ 1513546 h 2653250"/>
                  <a:gd name="connsiteX1597" fmla="*/ 1975385 w 4412618"/>
                  <a:gd name="connsiteY1597" fmla="*/ 1537918 h 2653250"/>
                  <a:gd name="connsiteX1598" fmla="*/ 1986115 w 4412618"/>
                  <a:gd name="connsiteY1598" fmla="*/ 1577678 h 2653250"/>
                  <a:gd name="connsiteX1599" fmla="*/ 1986982 w 4412618"/>
                  <a:gd name="connsiteY1599" fmla="*/ 1602927 h 2653250"/>
                  <a:gd name="connsiteX1600" fmla="*/ 2014077 w 4412618"/>
                  <a:gd name="connsiteY1600" fmla="*/ 1570440 h 2653250"/>
                  <a:gd name="connsiteX1601" fmla="*/ 2046950 w 4412618"/>
                  <a:gd name="connsiteY1601" fmla="*/ 1545636 h 2653250"/>
                  <a:gd name="connsiteX1602" fmla="*/ 2074532 w 4412618"/>
                  <a:gd name="connsiteY1602" fmla="*/ 1536207 h 2653250"/>
                  <a:gd name="connsiteX1603" fmla="*/ 2076190 w 4412618"/>
                  <a:gd name="connsiteY1603" fmla="*/ 1565308 h 2653250"/>
                  <a:gd name="connsiteX1604" fmla="*/ 2043077 w 4412618"/>
                  <a:gd name="connsiteY1604" fmla="*/ 1647408 h 2653250"/>
                  <a:gd name="connsiteX1605" fmla="*/ 1979506 w 4412618"/>
                  <a:gd name="connsiteY1605" fmla="*/ 1709016 h 2653250"/>
                  <a:gd name="connsiteX1606" fmla="*/ 1958817 w 4412618"/>
                  <a:gd name="connsiteY1606" fmla="*/ 1716089 h 2653250"/>
                  <a:gd name="connsiteX1607" fmla="*/ 1944747 w 4412618"/>
                  <a:gd name="connsiteY1607" fmla="*/ 1732203 h 2653250"/>
                  <a:gd name="connsiteX1608" fmla="*/ 1939048 w 4412618"/>
                  <a:gd name="connsiteY1608" fmla="*/ 1747601 h 2653250"/>
                  <a:gd name="connsiteX1609" fmla="*/ 1912631 w 4412618"/>
                  <a:gd name="connsiteY1609" fmla="*/ 1787589 h 2653250"/>
                  <a:gd name="connsiteX1610" fmla="*/ 1888318 w 4412618"/>
                  <a:gd name="connsiteY1610" fmla="*/ 1811696 h 2653250"/>
                  <a:gd name="connsiteX1611" fmla="*/ 1888006 w 4412618"/>
                  <a:gd name="connsiteY1611" fmla="*/ 1816866 h 2653250"/>
                  <a:gd name="connsiteX1612" fmla="*/ 1875405 w 4412618"/>
                  <a:gd name="connsiteY1612" fmla="*/ 1863105 h 2653250"/>
                  <a:gd name="connsiteX1613" fmla="*/ 1869269 w 4412618"/>
                  <a:gd name="connsiteY1613" fmla="*/ 1874462 h 2653250"/>
                  <a:gd name="connsiteX1614" fmla="*/ 1884307 w 4412618"/>
                  <a:gd name="connsiteY1614" fmla="*/ 1892583 h 2653250"/>
                  <a:gd name="connsiteX1615" fmla="*/ 1897022 w 4412618"/>
                  <a:gd name="connsiteY1615" fmla="*/ 1918030 h 2653250"/>
                  <a:gd name="connsiteX1616" fmla="*/ 1900698 w 4412618"/>
                  <a:gd name="connsiteY1616" fmla="*/ 1904542 h 2653250"/>
                  <a:gd name="connsiteX1617" fmla="*/ 1920271 w 4412618"/>
                  <a:gd name="connsiteY1617" fmla="*/ 1868310 h 2653250"/>
                  <a:gd name="connsiteX1618" fmla="*/ 1941429 w 4412618"/>
                  <a:gd name="connsiteY1618" fmla="*/ 1848261 h 2653250"/>
                  <a:gd name="connsiteX1619" fmla="*/ 1955045 w 4412618"/>
                  <a:gd name="connsiteY1619" fmla="*/ 1874033 h 2653250"/>
                  <a:gd name="connsiteX1620" fmla="*/ 1961974 w 4412618"/>
                  <a:gd name="connsiteY1620" fmla="*/ 1914627 h 2653250"/>
                  <a:gd name="connsiteX1621" fmla="*/ 1960455 w 4412618"/>
                  <a:gd name="connsiteY1621" fmla="*/ 1939846 h 2653250"/>
                  <a:gd name="connsiteX1622" fmla="*/ 1970593 w 4412618"/>
                  <a:gd name="connsiteY1622" fmla="*/ 1929794 h 2653250"/>
                  <a:gd name="connsiteX1623" fmla="*/ 1963611 w 4412618"/>
                  <a:gd name="connsiteY1623" fmla="*/ 1902947 h 2653250"/>
                  <a:gd name="connsiteX1624" fmla="*/ 1992754 w 4412618"/>
                  <a:gd name="connsiteY1624" fmla="*/ 1903475 h 2653250"/>
                  <a:gd name="connsiteX1625" fmla="*/ 1998144 w 4412618"/>
                  <a:gd name="connsiteY1625" fmla="*/ 1905351 h 2653250"/>
                  <a:gd name="connsiteX1626" fmla="*/ 2025563 w 4412618"/>
                  <a:gd name="connsiteY1626" fmla="*/ 1888470 h 2653250"/>
                  <a:gd name="connsiteX1627" fmla="*/ 2027022 w 4412618"/>
                  <a:gd name="connsiteY1627" fmla="*/ 1888121 h 2653250"/>
                  <a:gd name="connsiteX1628" fmla="*/ 2002597 w 4412618"/>
                  <a:gd name="connsiteY1628" fmla="*/ 1847268 h 2653250"/>
                  <a:gd name="connsiteX1629" fmla="*/ 1990051 w 4412618"/>
                  <a:gd name="connsiteY1629" fmla="*/ 1808045 h 2653250"/>
                  <a:gd name="connsiteX1630" fmla="*/ 1990267 w 4412618"/>
                  <a:gd name="connsiteY1630" fmla="*/ 1778897 h 2653250"/>
                  <a:gd name="connsiteX1631" fmla="*/ 2018280 w 4412618"/>
                  <a:gd name="connsiteY1631" fmla="*/ 1786949 h 2653250"/>
                  <a:gd name="connsiteX1632" fmla="*/ 2052342 w 4412618"/>
                  <a:gd name="connsiteY1632" fmla="*/ 1810092 h 2653250"/>
                  <a:gd name="connsiteX1633" fmla="*/ 2071623 w 4412618"/>
                  <a:gd name="connsiteY1633" fmla="*/ 1831010 h 2653250"/>
                  <a:gd name="connsiteX1634" fmla="*/ 2071409 w 4412618"/>
                  <a:gd name="connsiteY1634" fmla="*/ 1817031 h 2653250"/>
                  <a:gd name="connsiteX1635" fmla="*/ 2080156 w 4412618"/>
                  <a:gd name="connsiteY1635" fmla="*/ 1776790 h 2653250"/>
                  <a:gd name="connsiteX1636" fmla="*/ 2094916 w 4412618"/>
                  <a:gd name="connsiteY1636" fmla="*/ 1751655 h 2653250"/>
                  <a:gd name="connsiteX1637" fmla="*/ 2115151 w 4412618"/>
                  <a:gd name="connsiteY1637" fmla="*/ 1772634 h 2653250"/>
                  <a:gd name="connsiteX1638" fmla="*/ 2133078 w 4412618"/>
                  <a:gd name="connsiteY1638" fmla="*/ 1809709 h 2653250"/>
                  <a:gd name="connsiteX1639" fmla="*/ 2138619 w 4412618"/>
                  <a:gd name="connsiteY1639" fmla="*/ 1834358 h 2653250"/>
                  <a:gd name="connsiteX1640" fmla="*/ 2159210 w 4412618"/>
                  <a:gd name="connsiteY1640" fmla="*/ 1797404 h 2653250"/>
                  <a:gd name="connsiteX1641" fmla="*/ 2186905 w 4412618"/>
                  <a:gd name="connsiteY1641" fmla="*/ 1766927 h 2653250"/>
                  <a:gd name="connsiteX1642" fmla="*/ 2195342 w 4412618"/>
                  <a:gd name="connsiteY1642" fmla="*/ 1762138 h 2653250"/>
                  <a:gd name="connsiteX1643" fmla="*/ 2157712 w 4412618"/>
                  <a:gd name="connsiteY1643" fmla="*/ 1742852 h 2653250"/>
                  <a:gd name="connsiteX1644" fmla="*/ 2126290 w 4412618"/>
                  <a:gd name="connsiteY1644" fmla="*/ 1716232 h 2653250"/>
                  <a:gd name="connsiteX1645" fmla="*/ 2114844 w 4412618"/>
                  <a:gd name="connsiteY1645" fmla="*/ 1697603 h 2653250"/>
                  <a:gd name="connsiteX1646" fmla="*/ 2095486 w 4412618"/>
                  <a:gd name="connsiteY1646" fmla="*/ 1687121 h 2653250"/>
                  <a:gd name="connsiteX1647" fmla="*/ 2115749 w 4412618"/>
                  <a:gd name="connsiteY1647" fmla="*/ 1666169 h 2653250"/>
                  <a:gd name="connsiteX1648" fmla="*/ 2115786 w 4412618"/>
                  <a:gd name="connsiteY1648" fmla="*/ 1666149 h 2653250"/>
                  <a:gd name="connsiteX1649" fmla="*/ 2117510 w 4412618"/>
                  <a:gd name="connsiteY1649" fmla="*/ 1659261 h 2653250"/>
                  <a:gd name="connsiteX1650" fmla="*/ 2144594 w 4412618"/>
                  <a:gd name="connsiteY1650" fmla="*/ 1626138 h 2653250"/>
                  <a:gd name="connsiteX1651" fmla="*/ 2130708 w 4412618"/>
                  <a:gd name="connsiteY1651" fmla="*/ 1602989 h 2653250"/>
                  <a:gd name="connsiteX1652" fmla="*/ 2130698 w 4412618"/>
                  <a:gd name="connsiteY1652" fmla="*/ 1602948 h 2653250"/>
                  <a:gd name="connsiteX1653" fmla="*/ 2124491 w 4412618"/>
                  <a:gd name="connsiteY1653" fmla="*/ 1599501 h 2653250"/>
                  <a:gd name="connsiteX1654" fmla="*/ 2072797 w 4412618"/>
                  <a:gd name="connsiteY1654" fmla="*/ 1527635 h 2653250"/>
                  <a:gd name="connsiteX1655" fmla="*/ 2054701 w 4412618"/>
                  <a:gd name="connsiteY1655" fmla="*/ 1440979 h 2653250"/>
                  <a:gd name="connsiteX1656" fmla="*/ 2059553 w 4412618"/>
                  <a:gd name="connsiteY1656" fmla="*/ 1420668 h 2653250"/>
                  <a:gd name="connsiteX1657" fmla="*/ 2046923 w 4412618"/>
                  <a:gd name="connsiteY1657" fmla="*/ 1416312 h 2653250"/>
                  <a:gd name="connsiteX1658" fmla="*/ 2006353 w 4412618"/>
                  <a:gd name="connsiteY1658" fmla="*/ 1390797 h 2653250"/>
                  <a:gd name="connsiteX1659" fmla="*/ 1949486 w 4412618"/>
                  <a:gd name="connsiteY1659" fmla="*/ 1322952 h 2653250"/>
                  <a:gd name="connsiteX1660" fmla="*/ 1943922 w 4412618"/>
                  <a:gd name="connsiteY1660" fmla="*/ 1301807 h 2653250"/>
                  <a:gd name="connsiteX1661" fmla="*/ 1928427 w 4412618"/>
                  <a:gd name="connsiteY1661" fmla="*/ 1286171 h 2653250"/>
                  <a:gd name="connsiteX1662" fmla="*/ 1930125 w 4412618"/>
                  <a:gd name="connsiteY1662" fmla="*/ 1285224 h 2653250"/>
                  <a:gd name="connsiteX1663" fmla="*/ 1910151 w 4412618"/>
                  <a:gd name="connsiteY1663" fmla="*/ 1281024 h 2653250"/>
                  <a:gd name="connsiteX1664" fmla="*/ 1884916 w 4412618"/>
                  <a:gd name="connsiteY1664" fmla="*/ 1266436 h 2653250"/>
                  <a:gd name="connsiteX1665" fmla="*/ 1905758 w 4412618"/>
                  <a:gd name="connsiteY1665" fmla="*/ 1246059 h 2653250"/>
                  <a:gd name="connsiteX1666" fmla="*/ 1942710 w 4412618"/>
                  <a:gd name="connsiteY1666" fmla="*/ 1227881 h 2653250"/>
                  <a:gd name="connsiteX1667" fmla="*/ 1970421 w 4412618"/>
                  <a:gd name="connsiteY1667" fmla="*/ 1221453 h 2653250"/>
                  <a:gd name="connsiteX1668" fmla="*/ 1958163 w 4412618"/>
                  <a:gd name="connsiteY1668" fmla="*/ 1214731 h 2653250"/>
                  <a:gd name="connsiteX1669" fmla="*/ 1927498 w 4412618"/>
                  <a:gd name="connsiteY1669" fmla="*/ 1187244 h 2653250"/>
                  <a:gd name="connsiteX1670" fmla="*/ 1912938 w 4412618"/>
                  <a:gd name="connsiteY1670" fmla="*/ 1161993 h 2653250"/>
                  <a:gd name="connsiteX1671" fmla="*/ 1941176 w 4412618"/>
                  <a:gd name="connsiteY1671" fmla="*/ 1154766 h 2653250"/>
                  <a:gd name="connsiteX1672" fmla="*/ 1959489 w 4412618"/>
                  <a:gd name="connsiteY1672" fmla="*/ 1155984 h 2653250"/>
                  <a:gd name="connsiteX1673" fmla="*/ 1952874 w 4412618"/>
                  <a:gd name="connsiteY1673" fmla="*/ 1126945 h 2653250"/>
                  <a:gd name="connsiteX1674" fmla="*/ 1952567 w 4412618"/>
                  <a:gd name="connsiteY1674" fmla="*/ 1110016 h 2653250"/>
                  <a:gd name="connsiteX1675" fmla="*/ 1928269 w 4412618"/>
                  <a:gd name="connsiteY1675" fmla="*/ 1081259 h 2653250"/>
                  <a:gd name="connsiteX1676" fmla="*/ 1893618 w 4412618"/>
                  <a:gd name="connsiteY1676" fmla="*/ 1089296 h 2653250"/>
                  <a:gd name="connsiteX1677" fmla="*/ 1805403 w 4412618"/>
                  <a:gd name="connsiteY1677" fmla="*/ 1081880 h 2653250"/>
                  <a:gd name="connsiteX1678" fmla="*/ 1780169 w 4412618"/>
                  <a:gd name="connsiteY1678" fmla="*/ 1067291 h 2653250"/>
                  <a:gd name="connsiteX1679" fmla="*/ 1801010 w 4412618"/>
                  <a:gd name="connsiteY1679" fmla="*/ 1046913 h 2653250"/>
                  <a:gd name="connsiteX1680" fmla="*/ 1837963 w 4412618"/>
                  <a:gd name="connsiteY1680" fmla="*/ 1028735 h 2653250"/>
                  <a:gd name="connsiteX1681" fmla="*/ 1865674 w 4412618"/>
                  <a:gd name="connsiteY1681" fmla="*/ 1022308 h 2653250"/>
                  <a:gd name="connsiteX1682" fmla="*/ 1853416 w 4412618"/>
                  <a:gd name="connsiteY1682" fmla="*/ 1015587 h 2653250"/>
                  <a:gd name="connsiteX1683" fmla="*/ 1822751 w 4412618"/>
                  <a:gd name="connsiteY1683" fmla="*/ 988099 h 2653250"/>
                  <a:gd name="connsiteX1684" fmla="*/ 2338282 w 4412618"/>
                  <a:gd name="connsiteY1684" fmla="*/ 966160 h 2653250"/>
                  <a:gd name="connsiteX1685" fmla="*/ 2315698 w 4412618"/>
                  <a:gd name="connsiteY1685" fmla="*/ 978745 h 2653250"/>
                  <a:gd name="connsiteX1686" fmla="*/ 2285030 w 4412618"/>
                  <a:gd name="connsiteY1686" fmla="*/ 984690 h 2653250"/>
                  <a:gd name="connsiteX1687" fmla="*/ 2283430 w 4412618"/>
                  <a:gd name="connsiteY1687" fmla="*/ 1007395 h 2653250"/>
                  <a:gd name="connsiteX1688" fmla="*/ 2280887 w 4412618"/>
                  <a:gd name="connsiteY1688" fmla="*/ 1015631 h 2653250"/>
                  <a:gd name="connsiteX1689" fmla="*/ 2286917 w 4412618"/>
                  <a:gd name="connsiteY1689" fmla="*/ 1024950 h 2653250"/>
                  <a:gd name="connsiteX1690" fmla="*/ 2299100 w 4412618"/>
                  <a:gd name="connsiteY1690" fmla="*/ 1017618 h 2653250"/>
                  <a:gd name="connsiteX1691" fmla="*/ 2309880 w 4412618"/>
                  <a:gd name="connsiteY1691" fmla="*/ 995610 h 2653250"/>
                  <a:gd name="connsiteX1692" fmla="*/ 3287679 w 4412618"/>
                  <a:gd name="connsiteY1692" fmla="*/ 946208 h 2653250"/>
                  <a:gd name="connsiteX1693" fmla="*/ 3274430 w 4412618"/>
                  <a:gd name="connsiteY1693" fmla="*/ 949987 h 2653250"/>
                  <a:gd name="connsiteX1694" fmla="*/ 3261275 w 4412618"/>
                  <a:gd name="connsiteY1694" fmla="*/ 950627 h 2653250"/>
                  <a:gd name="connsiteX1695" fmla="*/ 3271471 w 4412618"/>
                  <a:gd name="connsiteY1695" fmla="*/ 969877 h 2653250"/>
                  <a:gd name="connsiteX1696" fmla="*/ 3277859 w 4412618"/>
                  <a:gd name="connsiteY1696" fmla="*/ 994102 h 2653250"/>
                  <a:gd name="connsiteX1697" fmla="*/ 3278050 w 4412618"/>
                  <a:gd name="connsiteY1697" fmla="*/ 994037 h 2653250"/>
                  <a:gd name="connsiteX1698" fmla="*/ 3287564 w 4412618"/>
                  <a:gd name="connsiteY1698" fmla="*/ 975383 h 2653250"/>
                  <a:gd name="connsiteX1699" fmla="*/ 2760474 w 4412618"/>
                  <a:gd name="connsiteY1699" fmla="*/ 926696 h 2653250"/>
                  <a:gd name="connsiteX1700" fmla="*/ 2752582 w 4412618"/>
                  <a:gd name="connsiteY1700" fmla="*/ 944504 h 2653250"/>
                  <a:gd name="connsiteX1701" fmla="*/ 2720661 w 4412618"/>
                  <a:gd name="connsiteY1701" fmla="*/ 980253 h 2653250"/>
                  <a:gd name="connsiteX1702" fmla="*/ 2710100 w 4412618"/>
                  <a:gd name="connsiteY1702" fmla="*/ 987676 h 2653250"/>
                  <a:gd name="connsiteX1703" fmla="*/ 2715464 w 4412618"/>
                  <a:gd name="connsiteY1703" fmla="*/ 1010603 h 2653250"/>
                  <a:gd name="connsiteX1704" fmla="*/ 2715481 w 4412618"/>
                  <a:gd name="connsiteY1704" fmla="*/ 1039050 h 2653250"/>
                  <a:gd name="connsiteX1705" fmla="*/ 2724791 w 4412618"/>
                  <a:gd name="connsiteY1705" fmla="*/ 1028622 h 2653250"/>
                  <a:gd name="connsiteX1706" fmla="*/ 2758483 w 4412618"/>
                  <a:gd name="connsiteY1706" fmla="*/ 1004943 h 2653250"/>
                  <a:gd name="connsiteX1707" fmla="*/ 2786366 w 4412618"/>
                  <a:gd name="connsiteY1707" fmla="*/ 996450 h 2653250"/>
                  <a:gd name="connsiteX1708" fmla="*/ 2787043 w 4412618"/>
                  <a:gd name="connsiteY1708" fmla="*/ 1025590 h 2653250"/>
                  <a:gd name="connsiteX1709" fmla="*/ 2775803 w 4412618"/>
                  <a:gd name="connsiteY1709" fmla="*/ 1062746 h 2653250"/>
                  <a:gd name="connsiteX1710" fmla="*/ 2786660 w 4412618"/>
                  <a:gd name="connsiteY1710" fmla="*/ 1059438 h 2653250"/>
                  <a:gd name="connsiteX1711" fmla="*/ 2787109 w 4412618"/>
                  <a:gd name="connsiteY1711" fmla="*/ 1078784 h 2653250"/>
                  <a:gd name="connsiteX1712" fmla="*/ 2802677 w 4412618"/>
                  <a:gd name="connsiteY1712" fmla="*/ 1073654 h 2653250"/>
                  <a:gd name="connsiteX1713" fmla="*/ 2843696 w 4412618"/>
                  <a:gd name="connsiteY1713" fmla="*/ 1069993 h 2653250"/>
                  <a:gd name="connsiteX1714" fmla="*/ 2872089 w 4412618"/>
                  <a:gd name="connsiteY1714" fmla="*/ 1076579 h 2653250"/>
                  <a:gd name="connsiteX1715" fmla="*/ 2858105 w 4412618"/>
                  <a:gd name="connsiteY1715" fmla="*/ 1102153 h 2653250"/>
                  <a:gd name="connsiteX1716" fmla="*/ 2858039 w 4412618"/>
                  <a:gd name="connsiteY1716" fmla="*/ 1102215 h 2653250"/>
                  <a:gd name="connsiteX1717" fmla="*/ 2859506 w 4412618"/>
                  <a:gd name="connsiteY1717" fmla="*/ 1104383 h 2653250"/>
                  <a:gd name="connsiteX1718" fmla="*/ 2870802 w 4412618"/>
                  <a:gd name="connsiteY1718" fmla="*/ 1143985 h 2653250"/>
                  <a:gd name="connsiteX1719" fmla="*/ 2872184 w 4412618"/>
                  <a:gd name="connsiteY1719" fmla="*/ 1172399 h 2653250"/>
                  <a:gd name="connsiteX1720" fmla="*/ 2880983 w 4412618"/>
                  <a:gd name="connsiteY1720" fmla="*/ 1161536 h 2653250"/>
                  <a:gd name="connsiteX1721" fmla="*/ 2913499 w 4412618"/>
                  <a:gd name="connsiteY1721" fmla="*/ 1136266 h 2653250"/>
                  <a:gd name="connsiteX1722" fmla="*/ 2940943 w 4412618"/>
                  <a:gd name="connsiteY1722" fmla="*/ 1126444 h 2653250"/>
                  <a:gd name="connsiteX1723" fmla="*/ 2943017 w 4412618"/>
                  <a:gd name="connsiteY1723" fmla="*/ 1155519 h 2653250"/>
                  <a:gd name="connsiteX1724" fmla="*/ 2932999 w 4412618"/>
                  <a:gd name="connsiteY1724" fmla="*/ 1195462 h 2653250"/>
                  <a:gd name="connsiteX1725" fmla="*/ 2921443 w 4412618"/>
                  <a:gd name="connsiteY1725" fmla="*/ 1217930 h 2653250"/>
                  <a:gd name="connsiteX1726" fmla="*/ 2960941 w 4412618"/>
                  <a:gd name="connsiteY1726" fmla="*/ 1202777 h 2653250"/>
                  <a:gd name="connsiteX1727" fmla="*/ 3001735 w 4412618"/>
                  <a:gd name="connsiteY1727" fmla="*/ 1197150 h 2653250"/>
                  <a:gd name="connsiteX1728" fmla="*/ 3027164 w 4412618"/>
                  <a:gd name="connsiteY1728" fmla="*/ 1201776 h 2653250"/>
                  <a:gd name="connsiteX1729" fmla="*/ 3026651 w 4412618"/>
                  <a:gd name="connsiteY1729" fmla="*/ 1185915 h 2653250"/>
                  <a:gd name="connsiteX1730" fmla="*/ 3030395 w 4412618"/>
                  <a:gd name="connsiteY1730" fmla="*/ 1167160 h 2653250"/>
                  <a:gd name="connsiteX1731" fmla="*/ 3002623 w 4412618"/>
                  <a:gd name="connsiteY1731" fmla="*/ 1150237 h 2653250"/>
                  <a:gd name="connsiteX1732" fmla="*/ 2979822 w 4412618"/>
                  <a:gd name="connsiteY1732" fmla="*/ 1123802 h 2653250"/>
                  <a:gd name="connsiteX1733" fmla="*/ 2969754 w 4412618"/>
                  <a:gd name="connsiteY1733" fmla="*/ 1119695 h 2653250"/>
                  <a:gd name="connsiteX1734" fmla="*/ 2947944 w 4412618"/>
                  <a:gd name="connsiteY1734" fmla="*/ 1122684 h 2653250"/>
                  <a:gd name="connsiteX1735" fmla="*/ 2951901 w 4412618"/>
                  <a:gd name="connsiteY1735" fmla="*/ 1093807 h 2653250"/>
                  <a:gd name="connsiteX1736" fmla="*/ 2951920 w 4412618"/>
                  <a:gd name="connsiteY1736" fmla="*/ 1093769 h 2653250"/>
                  <a:gd name="connsiteX1737" fmla="*/ 2950129 w 4412618"/>
                  <a:gd name="connsiteY1737" fmla="*/ 1089378 h 2653250"/>
                  <a:gd name="connsiteX1738" fmla="*/ 2944802 w 4412618"/>
                  <a:gd name="connsiteY1738" fmla="*/ 1083203 h 2653250"/>
                  <a:gd name="connsiteX1739" fmla="*/ 2936988 w 4412618"/>
                  <a:gd name="connsiteY1739" fmla="*/ 1055122 h 2653250"/>
                  <a:gd name="connsiteX1740" fmla="*/ 2946977 w 4412618"/>
                  <a:gd name="connsiteY1740" fmla="*/ 1055132 h 2653250"/>
                  <a:gd name="connsiteX1741" fmla="*/ 2946341 w 4412618"/>
                  <a:gd name="connsiteY1741" fmla="*/ 1046116 h 2653250"/>
                  <a:gd name="connsiteX1742" fmla="*/ 2946914 w 4412618"/>
                  <a:gd name="connsiteY1742" fmla="*/ 1042540 h 2653250"/>
                  <a:gd name="connsiteX1743" fmla="*/ 2926620 w 4412618"/>
                  <a:gd name="connsiteY1743" fmla="*/ 1034006 h 2653250"/>
                  <a:gd name="connsiteX1744" fmla="*/ 2926587 w 4412618"/>
                  <a:gd name="connsiteY1744" fmla="*/ 1033978 h 2653250"/>
                  <a:gd name="connsiteX1745" fmla="*/ 2919543 w 4412618"/>
                  <a:gd name="connsiteY1745" fmla="*/ 1034868 h 2653250"/>
                  <a:gd name="connsiteX1746" fmla="*/ 2835366 w 4412618"/>
                  <a:gd name="connsiteY1746" fmla="*/ 1007462 h 2653250"/>
                  <a:gd name="connsiteX1747" fmla="*/ 2769543 w 4412618"/>
                  <a:gd name="connsiteY1747" fmla="*/ 948265 h 2653250"/>
                  <a:gd name="connsiteX1748" fmla="*/ 3359365 w 4412618"/>
                  <a:gd name="connsiteY1748" fmla="*/ 917146 h 2653250"/>
                  <a:gd name="connsiteX1749" fmla="*/ 3359297 w 4412618"/>
                  <a:gd name="connsiteY1749" fmla="*/ 934080 h 2653250"/>
                  <a:gd name="connsiteX1750" fmla="*/ 3367497 w 4412618"/>
                  <a:gd name="connsiteY1750" fmla="*/ 924980 h 2653250"/>
                  <a:gd name="connsiteX1751" fmla="*/ 3124052 w 4412618"/>
                  <a:gd name="connsiteY1751" fmla="*/ 915073 h 2653250"/>
                  <a:gd name="connsiteX1752" fmla="*/ 3134184 w 4412618"/>
                  <a:gd name="connsiteY1752" fmla="*/ 925226 h 2653250"/>
                  <a:gd name="connsiteX1753" fmla="*/ 3146143 w 4412618"/>
                  <a:gd name="connsiteY1753" fmla="*/ 948922 h 2653250"/>
                  <a:gd name="connsiteX1754" fmla="*/ 3155916 w 4412618"/>
                  <a:gd name="connsiteY1754" fmla="*/ 951347 h 2653250"/>
                  <a:gd name="connsiteX1755" fmla="*/ 3177149 w 4412618"/>
                  <a:gd name="connsiteY1755" fmla="*/ 964662 h 2653250"/>
                  <a:gd name="connsiteX1756" fmla="*/ 3192707 w 4412618"/>
                  <a:gd name="connsiteY1756" fmla="*/ 946945 h 2653250"/>
                  <a:gd name="connsiteX1757" fmla="*/ 3179226 w 4412618"/>
                  <a:gd name="connsiteY1757" fmla="*/ 944808 h 2653250"/>
                  <a:gd name="connsiteX1758" fmla="*/ 3141084 w 4412618"/>
                  <a:gd name="connsiteY1758" fmla="*/ 929283 h 2653250"/>
                  <a:gd name="connsiteX1759" fmla="*/ 3124410 w 4412618"/>
                  <a:gd name="connsiteY1759" fmla="*/ 915138 h 2653250"/>
                  <a:gd name="connsiteX1760" fmla="*/ 3646141 w 4412618"/>
                  <a:gd name="connsiteY1760" fmla="*/ 904350 h 2653250"/>
                  <a:gd name="connsiteX1761" fmla="*/ 3636265 w 4412618"/>
                  <a:gd name="connsiteY1761" fmla="*/ 912376 h 2653250"/>
                  <a:gd name="connsiteX1762" fmla="*/ 3624660 w 4412618"/>
                  <a:gd name="connsiteY1762" fmla="*/ 918028 h 2653250"/>
                  <a:gd name="connsiteX1763" fmla="*/ 3626316 w 4412618"/>
                  <a:gd name="connsiteY1763" fmla="*/ 941517 h 2653250"/>
                  <a:gd name="connsiteX1764" fmla="*/ 3625492 w 4412618"/>
                  <a:gd name="connsiteY1764" fmla="*/ 946663 h 2653250"/>
                  <a:gd name="connsiteX1765" fmla="*/ 3635090 w 4412618"/>
                  <a:gd name="connsiteY1765" fmla="*/ 936710 h 2653250"/>
                  <a:gd name="connsiteX1766" fmla="*/ 3651147 w 4412618"/>
                  <a:gd name="connsiteY1766" fmla="*/ 926321 h 2653250"/>
                  <a:gd name="connsiteX1767" fmla="*/ 3106922 w 4412618"/>
                  <a:gd name="connsiteY1767" fmla="*/ 902618 h 2653250"/>
                  <a:gd name="connsiteX1768" fmla="*/ 3081411 w 4412618"/>
                  <a:gd name="connsiteY1768" fmla="*/ 906705 h 2653250"/>
                  <a:gd name="connsiteX1769" fmla="*/ 3078144 w 4412618"/>
                  <a:gd name="connsiteY1769" fmla="*/ 910724 h 2653250"/>
                  <a:gd name="connsiteX1770" fmla="*/ 3040953 w 4412618"/>
                  <a:gd name="connsiteY1770" fmla="*/ 940951 h 2653250"/>
                  <a:gd name="connsiteX1771" fmla="*/ 3029347 w 4412618"/>
                  <a:gd name="connsiteY1771" fmla="*/ 946603 h 2653250"/>
                  <a:gd name="connsiteX1772" fmla="*/ 3031004 w 4412618"/>
                  <a:gd name="connsiteY1772" fmla="*/ 970092 h 2653250"/>
                  <a:gd name="connsiteX1773" fmla="*/ 3026504 w 4412618"/>
                  <a:gd name="connsiteY1773" fmla="*/ 998182 h 2653250"/>
                  <a:gd name="connsiteX1774" fmla="*/ 3037352 w 4412618"/>
                  <a:gd name="connsiteY1774" fmla="*/ 989364 h 2653250"/>
                  <a:gd name="connsiteX1775" fmla="*/ 3074376 w 4412618"/>
                  <a:gd name="connsiteY1775" fmla="*/ 971333 h 2653250"/>
                  <a:gd name="connsiteX1776" fmla="*/ 3091478 w 4412618"/>
                  <a:gd name="connsiteY1776" fmla="*/ 968989 h 2653250"/>
                  <a:gd name="connsiteX1777" fmla="*/ 3099264 w 4412618"/>
                  <a:gd name="connsiteY1777" fmla="*/ 929975 h 2653250"/>
                  <a:gd name="connsiteX1778" fmla="*/ 3109203 w 4412618"/>
                  <a:gd name="connsiteY1778" fmla="*/ 912372 h 2653250"/>
                  <a:gd name="connsiteX1779" fmla="*/ 3102752 w 4412618"/>
                  <a:gd name="connsiteY1779" fmla="*/ 911199 h 2653250"/>
                  <a:gd name="connsiteX1780" fmla="*/ 2313350 w 4412618"/>
                  <a:gd name="connsiteY1780" fmla="*/ 893000 h 2653250"/>
                  <a:gd name="connsiteX1781" fmla="*/ 2295570 w 4412618"/>
                  <a:gd name="connsiteY1781" fmla="*/ 908439 h 2653250"/>
                  <a:gd name="connsiteX1782" fmla="*/ 2270414 w 4412618"/>
                  <a:gd name="connsiteY1782" fmla="*/ 921722 h 2653250"/>
                  <a:gd name="connsiteX1783" fmla="*/ 2283981 w 4412618"/>
                  <a:gd name="connsiteY1783" fmla="*/ 925094 h 2653250"/>
                  <a:gd name="connsiteX1784" fmla="*/ 2320642 w 4412618"/>
                  <a:gd name="connsiteY1784" fmla="*/ 943853 h 2653250"/>
                  <a:gd name="connsiteX1785" fmla="*/ 2340485 w 4412618"/>
                  <a:gd name="connsiteY1785" fmla="*/ 963875 h 2653250"/>
                  <a:gd name="connsiteX1786" fmla="*/ 2343149 w 4412618"/>
                  <a:gd name="connsiteY1786" fmla="*/ 961112 h 2653250"/>
                  <a:gd name="connsiteX1787" fmla="*/ 2377725 w 4412618"/>
                  <a:gd name="connsiteY1787" fmla="*/ 938742 h 2653250"/>
                  <a:gd name="connsiteX1788" fmla="*/ 2399912 w 4412618"/>
                  <a:gd name="connsiteY1788" fmla="*/ 932904 h 2653250"/>
                  <a:gd name="connsiteX1789" fmla="*/ 2381403 w 4412618"/>
                  <a:gd name="connsiteY1789" fmla="*/ 910823 h 2653250"/>
                  <a:gd name="connsiteX1790" fmla="*/ 2371351 w 4412618"/>
                  <a:gd name="connsiteY1790" fmla="*/ 910443 h 2653250"/>
                  <a:gd name="connsiteX1791" fmla="*/ 2324841 w 4412618"/>
                  <a:gd name="connsiteY1791" fmla="*/ 898879 h 2653250"/>
                  <a:gd name="connsiteX1792" fmla="*/ 942431 w 4412618"/>
                  <a:gd name="connsiteY1792" fmla="*/ 871709 h 2653250"/>
                  <a:gd name="connsiteX1793" fmla="*/ 933573 w 4412618"/>
                  <a:gd name="connsiteY1793" fmla="*/ 873762 h 2653250"/>
                  <a:gd name="connsiteX1794" fmla="*/ 941211 w 4412618"/>
                  <a:gd name="connsiteY1794" fmla="*/ 887025 h 2653250"/>
                  <a:gd name="connsiteX1795" fmla="*/ 949617 w 4412618"/>
                  <a:gd name="connsiteY1795" fmla="*/ 927340 h 2653250"/>
                  <a:gd name="connsiteX1796" fmla="*/ 949156 w 4412618"/>
                  <a:gd name="connsiteY1796" fmla="*/ 946799 h 2653250"/>
                  <a:gd name="connsiteX1797" fmla="*/ 955338 w 4412618"/>
                  <a:gd name="connsiteY1797" fmla="*/ 945216 h 2653250"/>
                  <a:gd name="connsiteX1798" fmla="*/ 996429 w 4412618"/>
                  <a:gd name="connsiteY1798" fmla="*/ 947949 h 2653250"/>
                  <a:gd name="connsiteX1799" fmla="*/ 1020596 w 4412618"/>
                  <a:gd name="connsiteY1799" fmla="*/ 955311 h 2653250"/>
                  <a:gd name="connsiteX1800" fmla="*/ 1009572 w 4412618"/>
                  <a:gd name="connsiteY1800" fmla="*/ 937153 h 2653250"/>
                  <a:gd name="connsiteX1801" fmla="*/ 984540 w 4412618"/>
                  <a:gd name="connsiteY1801" fmla="*/ 921547 h 2653250"/>
                  <a:gd name="connsiteX1802" fmla="*/ 3276127 w 4412618"/>
                  <a:gd name="connsiteY1802" fmla="*/ 848191 h 2653250"/>
                  <a:gd name="connsiteX1803" fmla="*/ 3257263 w 4412618"/>
                  <a:gd name="connsiteY1803" fmla="*/ 867671 h 2653250"/>
                  <a:gd name="connsiteX1804" fmla="*/ 3236022 w 4412618"/>
                  <a:gd name="connsiteY1804" fmla="*/ 881351 h 2653250"/>
                  <a:gd name="connsiteX1805" fmla="*/ 3277804 w 4412618"/>
                  <a:gd name="connsiteY1805" fmla="*/ 887978 h 2653250"/>
                  <a:gd name="connsiteX1806" fmla="*/ 3298826 w 4412618"/>
                  <a:gd name="connsiteY1806" fmla="*/ 896534 h 2653250"/>
                  <a:gd name="connsiteX1807" fmla="*/ 3305793 w 4412618"/>
                  <a:gd name="connsiteY1807" fmla="*/ 881698 h 2653250"/>
                  <a:gd name="connsiteX1808" fmla="*/ 3282888 w 4412618"/>
                  <a:gd name="connsiteY1808" fmla="*/ 858611 h 2653250"/>
                  <a:gd name="connsiteX1809" fmla="*/ 1008717 w 4412618"/>
                  <a:gd name="connsiteY1809" fmla="*/ 842660 h 2653250"/>
                  <a:gd name="connsiteX1810" fmla="*/ 997777 w 4412618"/>
                  <a:gd name="connsiteY1810" fmla="*/ 845460 h 2653250"/>
                  <a:gd name="connsiteX1811" fmla="*/ 1012148 w 4412618"/>
                  <a:gd name="connsiteY1811" fmla="*/ 854421 h 2653250"/>
                  <a:gd name="connsiteX1812" fmla="*/ 2167498 w 4412618"/>
                  <a:gd name="connsiteY1812" fmla="*/ 839143 h 2653250"/>
                  <a:gd name="connsiteX1813" fmla="*/ 2152908 w 4412618"/>
                  <a:gd name="connsiteY1813" fmla="*/ 854704 h 2653250"/>
                  <a:gd name="connsiteX1814" fmla="*/ 2118651 w 4412618"/>
                  <a:gd name="connsiteY1814" fmla="*/ 877560 h 2653250"/>
                  <a:gd name="connsiteX1815" fmla="*/ 2097586 w 4412618"/>
                  <a:gd name="connsiteY1815" fmla="*/ 883421 h 2653250"/>
                  <a:gd name="connsiteX1816" fmla="*/ 2083920 w 4412618"/>
                  <a:gd name="connsiteY1816" fmla="*/ 897353 h 2653250"/>
                  <a:gd name="connsiteX1817" fmla="*/ 2097183 w 4412618"/>
                  <a:gd name="connsiteY1817" fmla="*/ 920934 h 2653250"/>
                  <a:gd name="connsiteX1818" fmla="*/ 2104719 w 4412618"/>
                  <a:gd name="connsiteY1818" fmla="*/ 959014 h 2653250"/>
                  <a:gd name="connsiteX1819" fmla="*/ 2112751 w 4412618"/>
                  <a:gd name="connsiteY1819" fmla="*/ 950993 h 2653250"/>
                  <a:gd name="connsiteX1820" fmla="*/ 2122236 w 4412618"/>
                  <a:gd name="connsiteY1820" fmla="*/ 967859 h 2653250"/>
                  <a:gd name="connsiteX1821" fmla="*/ 2133568 w 4412618"/>
                  <a:gd name="connsiteY1821" fmla="*/ 956016 h 2653250"/>
                  <a:gd name="connsiteX1822" fmla="*/ 2139852 w 4412618"/>
                  <a:gd name="connsiteY1822" fmla="*/ 951916 h 2653250"/>
                  <a:gd name="connsiteX1823" fmla="*/ 2139185 w 4412618"/>
                  <a:gd name="connsiteY1823" fmla="*/ 949382 h 2653250"/>
                  <a:gd name="connsiteX1824" fmla="*/ 2123689 w 4412618"/>
                  <a:gd name="connsiteY1824" fmla="*/ 933746 h 2653250"/>
                  <a:gd name="connsiteX1825" fmla="*/ 2149150 w 4412618"/>
                  <a:gd name="connsiteY1825" fmla="*/ 919556 h 2653250"/>
                  <a:gd name="connsiteX1826" fmla="*/ 2149192 w 4412618"/>
                  <a:gd name="connsiteY1826" fmla="*/ 919548 h 2653250"/>
                  <a:gd name="connsiteX1827" fmla="*/ 2152834 w 4412618"/>
                  <a:gd name="connsiteY1827" fmla="*/ 913454 h 2653250"/>
                  <a:gd name="connsiteX1828" fmla="*/ 2183929 w 4412618"/>
                  <a:gd name="connsiteY1828" fmla="*/ 886453 h 2653250"/>
                  <a:gd name="connsiteX1829" fmla="*/ 2187132 w 4412618"/>
                  <a:gd name="connsiteY1829" fmla="*/ 884761 h 2653250"/>
                  <a:gd name="connsiteX1830" fmla="*/ 2181756 w 4412618"/>
                  <a:gd name="connsiteY1830" fmla="*/ 863411 h 2653250"/>
                  <a:gd name="connsiteX1831" fmla="*/ 2181759 w 4412618"/>
                  <a:gd name="connsiteY1831" fmla="*/ 863368 h 2653250"/>
                  <a:gd name="connsiteX1832" fmla="*/ 2176815 w 4412618"/>
                  <a:gd name="connsiteY1832" fmla="*/ 858272 h 2653250"/>
                  <a:gd name="connsiteX1833" fmla="*/ 2032297 w 4412618"/>
                  <a:gd name="connsiteY1833" fmla="*/ 836391 h 2653250"/>
                  <a:gd name="connsiteX1834" fmla="*/ 2029626 w 4412618"/>
                  <a:gd name="connsiteY1834" fmla="*/ 837104 h 2653250"/>
                  <a:gd name="connsiteX1835" fmla="*/ 2028663 w 4412618"/>
                  <a:gd name="connsiteY1835" fmla="*/ 865549 h 2653250"/>
                  <a:gd name="connsiteX1836" fmla="*/ 2017282 w 4412618"/>
                  <a:gd name="connsiteY1836" fmla="*/ 912105 h 2653250"/>
                  <a:gd name="connsiteX1837" fmla="*/ 2011447 w 4412618"/>
                  <a:gd name="connsiteY1837" fmla="*/ 923619 h 2653250"/>
                  <a:gd name="connsiteX1838" fmla="*/ 2026956 w 4412618"/>
                  <a:gd name="connsiteY1838" fmla="*/ 941338 h 2653250"/>
                  <a:gd name="connsiteX1839" fmla="*/ 2040338 w 4412618"/>
                  <a:gd name="connsiteY1839" fmla="*/ 966442 h 2653250"/>
                  <a:gd name="connsiteX1840" fmla="*/ 2043657 w 4412618"/>
                  <a:gd name="connsiteY1840" fmla="*/ 952861 h 2653250"/>
                  <a:gd name="connsiteX1841" fmla="*/ 2062271 w 4412618"/>
                  <a:gd name="connsiteY1841" fmla="*/ 916128 h 2653250"/>
                  <a:gd name="connsiteX1842" fmla="*/ 2081116 w 4412618"/>
                  <a:gd name="connsiteY1842" fmla="*/ 897305 h 2653250"/>
                  <a:gd name="connsiteX1843" fmla="*/ 2067623 w 4412618"/>
                  <a:gd name="connsiteY1843" fmla="*/ 873879 h 2653250"/>
                  <a:gd name="connsiteX1844" fmla="*/ 2067614 w 4412618"/>
                  <a:gd name="connsiteY1844" fmla="*/ 873837 h 2653250"/>
                  <a:gd name="connsiteX1845" fmla="*/ 2061470 w 4412618"/>
                  <a:gd name="connsiteY1845" fmla="*/ 870280 h 2653250"/>
                  <a:gd name="connsiteX1846" fmla="*/ 2034033 w 4412618"/>
                  <a:gd name="connsiteY1846" fmla="*/ 839569 h 2653250"/>
                  <a:gd name="connsiteX1847" fmla="*/ 1529853 w 4412618"/>
                  <a:gd name="connsiteY1847" fmla="*/ 816284 h 2653250"/>
                  <a:gd name="connsiteX1848" fmla="*/ 1543431 w 4412618"/>
                  <a:gd name="connsiteY1848" fmla="*/ 839860 h 2653250"/>
                  <a:gd name="connsiteX1849" fmla="*/ 1543766 w 4412618"/>
                  <a:gd name="connsiteY1849" fmla="*/ 841463 h 2653250"/>
                  <a:gd name="connsiteX1850" fmla="*/ 1547513 w 4412618"/>
                  <a:gd name="connsiteY1850" fmla="*/ 830860 h 2653250"/>
                  <a:gd name="connsiteX1851" fmla="*/ 2964616 w 4412618"/>
                  <a:gd name="connsiteY1851" fmla="*/ 812522 h 2653250"/>
                  <a:gd name="connsiteX1852" fmla="*/ 2970657 w 4412618"/>
                  <a:gd name="connsiteY1852" fmla="*/ 828342 h 2653250"/>
                  <a:gd name="connsiteX1853" fmla="*/ 2975026 w 4412618"/>
                  <a:gd name="connsiteY1853" fmla="*/ 816898 h 2653250"/>
                  <a:gd name="connsiteX1854" fmla="*/ 1266425 w 4412618"/>
                  <a:gd name="connsiteY1854" fmla="*/ 804548 h 2653250"/>
                  <a:gd name="connsiteX1855" fmla="*/ 1234821 w 4412618"/>
                  <a:gd name="connsiteY1855" fmla="*/ 812218 h 2653250"/>
                  <a:gd name="connsiteX1856" fmla="*/ 1186920 w 4412618"/>
                  <a:gd name="connsiteY1856" fmla="*/ 813762 h 2653250"/>
                  <a:gd name="connsiteX1857" fmla="*/ 1177858 w 4412618"/>
                  <a:gd name="connsiteY1857" fmla="*/ 811953 h 2653250"/>
                  <a:gd name="connsiteX1858" fmla="*/ 1171419 w 4412618"/>
                  <a:gd name="connsiteY1858" fmla="*/ 825231 h 2653250"/>
                  <a:gd name="connsiteX1859" fmla="*/ 1147749 w 4412618"/>
                  <a:gd name="connsiteY1859" fmla="*/ 849969 h 2653250"/>
                  <a:gd name="connsiteX1860" fmla="*/ 1147573 w 4412618"/>
                  <a:gd name="connsiteY1860" fmla="*/ 855144 h 2653250"/>
                  <a:gd name="connsiteX1861" fmla="*/ 1136192 w 4412618"/>
                  <a:gd name="connsiteY1861" fmla="*/ 901700 h 2653250"/>
                  <a:gd name="connsiteX1862" fmla="*/ 1130357 w 4412618"/>
                  <a:gd name="connsiteY1862" fmla="*/ 913214 h 2653250"/>
                  <a:gd name="connsiteX1863" fmla="*/ 1145866 w 4412618"/>
                  <a:gd name="connsiteY1863" fmla="*/ 930933 h 2653250"/>
                  <a:gd name="connsiteX1864" fmla="*/ 1159248 w 4412618"/>
                  <a:gd name="connsiteY1864" fmla="*/ 956037 h 2653250"/>
                  <a:gd name="connsiteX1865" fmla="*/ 1162567 w 4412618"/>
                  <a:gd name="connsiteY1865" fmla="*/ 942457 h 2653250"/>
                  <a:gd name="connsiteX1866" fmla="*/ 1181181 w 4412618"/>
                  <a:gd name="connsiteY1866" fmla="*/ 905723 h 2653250"/>
                  <a:gd name="connsiteX1867" fmla="*/ 1201804 w 4412618"/>
                  <a:gd name="connsiteY1867" fmla="*/ 885124 h 2653250"/>
                  <a:gd name="connsiteX1868" fmla="*/ 1216092 w 4412618"/>
                  <a:gd name="connsiteY1868" fmla="*/ 910529 h 2653250"/>
                  <a:gd name="connsiteX1869" fmla="*/ 1224088 w 4412618"/>
                  <a:gd name="connsiteY1869" fmla="*/ 950927 h 2653250"/>
                  <a:gd name="connsiteX1870" fmla="*/ 1223232 w 4412618"/>
                  <a:gd name="connsiteY1870" fmla="*/ 976177 h 2653250"/>
                  <a:gd name="connsiteX1871" fmla="*/ 1227962 w 4412618"/>
                  <a:gd name="connsiteY1871" fmla="*/ 971233 h 2653250"/>
                  <a:gd name="connsiteX1872" fmla="*/ 1227822 w 4412618"/>
                  <a:gd name="connsiteY1872" fmla="*/ 969056 h 2653250"/>
                  <a:gd name="connsiteX1873" fmla="*/ 1235095 w 4412618"/>
                  <a:gd name="connsiteY1873" fmla="*/ 940831 h 2653250"/>
                  <a:gd name="connsiteX1874" fmla="*/ 1249227 w 4412618"/>
                  <a:gd name="connsiteY1874" fmla="*/ 949009 h 2653250"/>
                  <a:gd name="connsiteX1875" fmla="*/ 1252478 w 4412618"/>
                  <a:gd name="connsiteY1875" fmla="*/ 945611 h 2653250"/>
                  <a:gd name="connsiteX1876" fmla="*/ 1285740 w 4412618"/>
                  <a:gd name="connsiteY1876" fmla="*/ 923905 h 2653250"/>
                  <a:gd name="connsiteX1877" fmla="*/ 1269697 w 4412618"/>
                  <a:gd name="connsiteY1877" fmla="*/ 909817 h 2653250"/>
                  <a:gd name="connsiteX1878" fmla="*/ 1254882 w 4412618"/>
                  <a:gd name="connsiteY1878" fmla="*/ 884714 h 2653250"/>
                  <a:gd name="connsiteX1879" fmla="*/ 1283044 w 4412618"/>
                  <a:gd name="connsiteY1879" fmla="*/ 877201 h 2653250"/>
                  <a:gd name="connsiteX1880" fmla="*/ 1324160 w 4412618"/>
                  <a:gd name="connsiteY1880" fmla="*/ 879516 h 2653250"/>
                  <a:gd name="connsiteX1881" fmla="*/ 1348402 w 4412618"/>
                  <a:gd name="connsiteY1881" fmla="*/ 886631 h 2653250"/>
                  <a:gd name="connsiteX1882" fmla="*/ 1337194 w 4412618"/>
                  <a:gd name="connsiteY1882" fmla="*/ 868587 h 2653250"/>
                  <a:gd name="connsiteX1883" fmla="*/ 1312003 w 4412618"/>
                  <a:gd name="connsiteY1883" fmla="*/ 853236 h 2653250"/>
                  <a:gd name="connsiteX1884" fmla="*/ 1277039 w 4412618"/>
                  <a:gd name="connsiteY1884" fmla="*/ 820457 h 2653250"/>
                  <a:gd name="connsiteX1885" fmla="*/ 2512905 w 4412618"/>
                  <a:gd name="connsiteY1885" fmla="*/ 789034 h 2653250"/>
                  <a:gd name="connsiteX1886" fmla="*/ 2495124 w 4412618"/>
                  <a:gd name="connsiteY1886" fmla="*/ 804474 h 2653250"/>
                  <a:gd name="connsiteX1887" fmla="*/ 2469968 w 4412618"/>
                  <a:gd name="connsiteY1887" fmla="*/ 817755 h 2653250"/>
                  <a:gd name="connsiteX1888" fmla="*/ 2483535 w 4412618"/>
                  <a:gd name="connsiteY1888" fmla="*/ 821128 h 2653250"/>
                  <a:gd name="connsiteX1889" fmla="*/ 2520196 w 4412618"/>
                  <a:gd name="connsiteY1889" fmla="*/ 839886 h 2653250"/>
                  <a:gd name="connsiteX1890" fmla="*/ 2540713 w 4412618"/>
                  <a:gd name="connsiteY1890" fmla="*/ 860589 h 2653250"/>
                  <a:gd name="connsiteX1891" fmla="*/ 2515253 w 4412618"/>
                  <a:gd name="connsiteY1891" fmla="*/ 874779 h 2653250"/>
                  <a:gd name="connsiteX1892" fmla="*/ 2477143 w 4412618"/>
                  <a:gd name="connsiteY1892" fmla="*/ 882166 h 2653250"/>
                  <a:gd name="connsiteX1893" fmla="*/ 2485133 w 4412618"/>
                  <a:gd name="connsiteY1893" fmla="*/ 890229 h 2653250"/>
                  <a:gd name="connsiteX1894" fmla="*/ 2468229 w 4412618"/>
                  <a:gd name="connsiteY1894" fmla="*/ 899649 h 2653250"/>
                  <a:gd name="connsiteX1895" fmla="*/ 2480028 w 4412618"/>
                  <a:gd name="connsiteY1895" fmla="*/ 911027 h 2653250"/>
                  <a:gd name="connsiteX1896" fmla="*/ 2502398 w 4412618"/>
                  <a:gd name="connsiteY1896" fmla="*/ 945603 h 2653250"/>
                  <a:gd name="connsiteX1897" fmla="*/ 2509816 w 4412618"/>
                  <a:gd name="connsiteY1897" fmla="*/ 973791 h 2653250"/>
                  <a:gd name="connsiteX1898" fmla="*/ 2480671 w 4412618"/>
                  <a:gd name="connsiteY1898" fmla="*/ 973349 h 2653250"/>
                  <a:gd name="connsiteX1899" fmla="*/ 2441741 w 4412618"/>
                  <a:gd name="connsiteY1899" fmla="*/ 959921 h 2653250"/>
                  <a:gd name="connsiteX1900" fmla="*/ 2405822 w 4412618"/>
                  <a:gd name="connsiteY1900" fmla="*/ 937331 h 2653250"/>
                  <a:gd name="connsiteX1901" fmla="*/ 2405470 w 4412618"/>
                  <a:gd name="connsiteY1901" fmla="*/ 960469 h 2653250"/>
                  <a:gd name="connsiteX1902" fmla="*/ 2392043 w 4412618"/>
                  <a:gd name="connsiteY1902" fmla="*/ 999400 h 2653250"/>
                  <a:gd name="connsiteX1903" fmla="*/ 2376899 w 4412618"/>
                  <a:gd name="connsiteY1903" fmla="*/ 1023481 h 2653250"/>
                  <a:gd name="connsiteX1904" fmla="*/ 2390333 w 4412618"/>
                  <a:gd name="connsiteY1904" fmla="*/ 1019618 h 2653250"/>
                  <a:gd name="connsiteX1905" fmla="*/ 2431462 w 4412618"/>
                  <a:gd name="connsiteY1905" fmla="*/ 1017533 h 2653250"/>
                  <a:gd name="connsiteX1906" fmla="*/ 2448657 w 4412618"/>
                  <a:gd name="connsiteY1906" fmla="*/ 1022224 h 2653250"/>
                  <a:gd name="connsiteX1907" fmla="*/ 2438434 w 4412618"/>
                  <a:gd name="connsiteY1907" fmla="*/ 1005825 h 2653250"/>
                  <a:gd name="connsiteX1908" fmla="*/ 2466407 w 4412618"/>
                  <a:gd name="connsiteY1908" fmla="*/ 997630 h 2653250"/>
                  <a:gd name="connsiteX1909" fmla="*/ 2507567 w 4412618"/>
                  <a:gd name="connsiteY1909" fmla="*/ 998947 h 2653250"/>
                  <a:gd name="connsiteX1910" fmla="*/ 2535048 w 4412618"/>
                  <a:gd name="connsiteY1910" fmla="*/ 1006294 h 2653250"/>
                  <a:gd name="connsiteX1911" fmla="*/ 2527386 w 4412618"/>
                  <a:gd name="connsiteY1911" fmla="*/ 994601 h 2653250"/>
                  <a:gd name="connsiteX1912" fmla="*/ 2513233 w 4412618"/>
                  <a:gd name="connsiteY1912" fmla="*/ 955928 h 2653250"/>
                  <a:gd name="connsiteX1913" fmla="*/ 2512247 w 4412618"/>
                  <a:gd name="connsiteY1913" fmla="*/ 926797 h 2653250"/>
                  <a:gd name="connsiteX1914" fmla="*/ 2540568 w 4412618"/>
                  <a:gd name="connsiteY1914" fmla="*/ 933687 h 2653250"/>
                  <a:gd name="connsiteX1915" fmla="*/ 2575556 w 4412618"/>
                  <a:gd name="connsiteY1915" fmla="*/ 955406 h 2653250"/>
                  <a:gd name="connsiteX1916" fmla="*/ 2593431 w 4412618"/>
                  <a:gd name="connsiteY1916" fmla="*/ 973261 h 2653250"/>
                  <a:gd name="connsiteX1917" fmla="*/ 2592231 w 4412618"/>
                  <a:gd name="connsiteY1917" fmla="*/ 952053 h 2653250"/>
                  <a:gd name="connsiteX1918" fmla="*/ 2577467 w 4412618"/>
                  <a:gd name="connsiteY1918" fmla="*/ 926514 h 2653250"/>
                  <a:gd name="connsiteX1919" fmla="*/ 2558807 w 4412618"/>
                  <a:gd name="connsiteY1919" fmla="*/ 839977 h 2653250"/>
                  <a:gd name="connsiteX1920" fmla="*/ 2565394 w 4412618"/>
                  <a:gd name="connsiteY1920" fmla="*/ 811584 h 2653250"/>
                  <a:gd name="connsiteX1921" fmla="*/ 2590968 w 4412618"/>
                  <a:gd name="connsiteY1921" fmla="*/ 825568 h 2653250"/>
                  <a:gd name="connsiteX1922" fmla="*/ 2619142 w 4412618"/>
                  <a:gd name="connsiteY1922" fmla="*/ 855604 h 2653250"/>
                  <a:gd name="connsiteX1923" fmla="*/ 2633379 w 4412618"/>
                  <a:gd name="connsiteY1923" fmla="*/ 880231 h 2653250"/>
                  <a:gd name="connsiteX1924" fmla="*/ 2636230 w 4412618"/>
                  <a:gd name="connsiteY1924" fmla="*/ 866545 h 2653250"/>
                  <a:gd name="connsiteX1925" fmla="*/ 2653567 w 4412618"/>
                  <a:gd name="connsiteY1925" fmla="*/ 829192 h 2653250"/>
                  <a:gd name="connsiteX1926" fmla="*/ 2673469 w 4412618"/>
                  <a:gd name="connsiteY1926" fmla="*/ 807896 h 2653250"/>
                  <a:gd name="connsiteX1927" fmla="*/ 2688624 w 4412618"/>
                  <a:gd name="connsiteY1927" fmla="*/ 832793 h 2653250"/>
                  <a:gd name="connsiteX1928" fmla="*/ 2698005 w 4412618"/>
                  <a:gd name="connsiteY1928" fmla="*/ 872892 h 2653250"/>
                  <a:gd name="connsiteX1929" fmla="*/ 2698020 w 4412618"/>
                  <a:gd name="connsiteY1929" fmla="*/ 898156 h 2653250"/>
                  <a:gd name="connsiteX1930" fmla="*/ 2726195 w 4412618"/>
                  <a:gd name="connsiteY1930" fmla="*/ 866602 h 2653250"/>
                  <a:gd name="connsiteX1931" fmla="*/ 2759887 w 4412618"/>
                  <a:gd name="connsiteY1931" fmla="*/ 842921 h 2653250"/>
                  <a:gd name="connsiteX1932" fmla="*/ 2786933 w 4412618"/>
                  <a:gd name="connsiteY1932" fmla="*/ 834684 h 2653250"/>
                  <a:gd name="connsiteX1933" fmla="*/ 2779980 w 4412618"/>
                  <a:gd name="connsiteY1933" fmla="*/ 834416 h 2653250"/>
                  <a:gd name="connsiteX1934" fmla="*/ 2733762 w 4412618"/>
                  <a:gd name="connsiteY1934" fmla="*/ 821737 h 2653250"/>
                  <a:gd name="connsiteX1935" fmla="*/ 2691111 w 4412618"/>
                  <a:gd name="connsiteY1935" fmla="*/ 799878 h 2653250"/>
                  <a:gd name="connsiteX1936" fmla="*/ 2678868 w 4412618"/>
                  <a:gd name="connsiteY1936" fmla="*/ 789505 h 2653250"/>
                  <a:gd name="connsiteX1937" fmla="*/ 2659227 w 4412618"/>
                  <a:gd name="connsiteY1937" fmla="*/ 800451 h 2653250"/>
                  <a:gd name="connsiteX1938" fmla="*/ 2570906 w 4412618"/>
                  <a:gd name="connsiteY1938" fmla="*/ 806477 h 2653250"/>
                  <a:gd name="connsiteX1939" fmla="*/ 2524397 w 4412618"/>
                  <a:gd name="connsiteY1939" fmla="*/ 794914 h 2653250"/>
                  <a:gd name="connsiteX1940" fmla="*/ 1782892 w 4412618"/>
                  <a:gd name="connsiteY1940" fmla="*/ 780894 h 2653250"/>
                  <a:gd name="connsiteX1941" fmla="*/ 1782198 w 4412618"/>
                  <a:gd name="connsiteY1941" fmla="*/ 781508 h 2653250"/>
                  <a:gd name="connsiteX1942" fmla="*/ 1738303 w 4412618"/>
                  <a:gd name="connsiteY1942" fmla="*/ 800749 h 2653250"/>
                  <a:gd name="connsiteX1943" fmla="*/ 1725613 w 4412618"/>
                  <a:gd name="connsiteY1943" fmla="*/ 803109 h 2653250"/>
                  <a:gd name="connsiteX1944" fmla="*/ 1720960 w 4412618"/>
                  <a:gd name="connsiteY1944" fmla="*/ 826193 h 2653250"/>
                  <a:gd name="connsiteX1945" fmla="*/ 1709147 w 4412618"/>
                  <a:gd name="connsiteY1945" fmla="*/ 852072 h 2653250"/>
                  <a:gd name="connsiteX1946" fmla="*/ 1721951 w 4412618"/>
                  <a:gd name="connsiteY1946" fmla="*/ 846458 h 2653250"/>
                  <a:gd name="connsiteX1947" fmla="*/ 1762438 w 4412618"/>
                  <a:gd name="connsiteY1947" fmla="*/ 838929 h 2653250"/>
                  <a:gd name="connsiteX1948" fmla="*/ 1791328 w 4412618"/>
                  <a:gd name="connsiteY1948" fmla="*/ 842798 h 2653250"/>
                  <a:gd name="connsiteX1949" fmla="*/ 1779828 w 4412618"/>
                  <a:gd name="connsiteY1949" fmla="*/ 869581 h 2653250"/>
                  <a:gd name="connsiteX1950" fmla="*/ 1754158 w 4412618"/>
                  <a:gd name="connsiteY1950" fmla="*/ 898699 h 2653250"/>
                  <a:gd name="connsiteX1951" fmla="*/ 1765409 w 4412618"/>
                  <a:gd name="connsiteY1951" fmla="*/ 900206 h 2653250"/>
                  <a:gd name="connsiteX1952" fmla="*/ 1757773 w 4412618"/>
                  <a:gd name="connsiteY1952" fmla="*/ 917988 h 2653250"/>
                  <a:gd name="connsiteX1953" fmla="*/ 1774065 w 4412618"/>
                  <a:gd name="connsiteY1953" fmla="*/ 919795 h 2653250"/>
                  <a:gd name="connsiteX1954" fmla="*/ 1812892 w 4412618"/>
                  <a:gd name="connsiteY1954" fmla="*/ 933518 h 2653250"/>
                  <a:gd name="connsiteX1955" fmla="*/ 1835978 w 4412618"/>
                  <a:gd name="connsiteY1955" fmla="*/ 951313 h 2653250"/>
                  <a:gd name="connsiteX1956" fmla="*/ 1826971 w 4412618"/>
                  <a:gd name="connsiteY1956" fmla="*/ 958042 h 2653250"/>
                  <a:gd name="connsiteX1957" fmla="*/ 1836429 w 4412618"/>
                  <a:gd name="connsiteY1957" fmla="*/ 955621 h 2653250"/>
                  <a:gd name="connsiteX1958" fmla="*/ 1877520 w 4412618"/>
                  <a:gd name="connsiteY1958" fmla="*/ 958355 h 2653250"/>
                  <a:gd name="connsiteX1959" fmla="*/ 1901687 w 4412618"/>
                  <a:gd name="connsiteY1959" fmla="*/ 965716 h 2653250"/>
                  <a:gd name="connsiteX1960" fmla="*/ 1890664 w 4412618"/>
                  <a:gd name="connsiteY1960" fmla="*/ 947559 h 2653250"/>
                  <a:gd name="connsiteX1961" fmla="*/ 1865630 w 4412618"/>
                  <a:gd name="connsiteY1961" fmla="*/ 931953 h 2653250"/>
                  <a:gd name="connsiteX1962" fmla="*/ 1808497 w 4412618"/>
                  <a:gd name="connsiteY1962" fmla="*/ 864331 h 2653250"/>
                  <a:gd name="connsiteX1963" fmla="*/ 1800969 w 4412618"/>
                  <a:gd name="connsiteY1963" fmla="*/ 836172 h 2653250"/>
                  <a:gd name="connsiteX1964" fmla="*/ 1828597 w 4412618"/>
                  <a:gd name="connsiteY1964" fmla="*/ 836484 h 2653250"/>
                  <a:gd name="connsiteX1965" fmla="*/ 1829582 w 4412618"/>
                  <a:gd name="connsiteY1965" fmla="*/ 835500 h 2653250"/>
                  <a:gd name="connsiteX1966" fmla="*/ 1866347 w 4412618"/>
                  <a:gd name="connsiteY1966" fmla="*/ 816946 h 2653250"/>
                  <a:gd name="connsiteX1967" fmla="*/ 1887163 w 4412618"/>
                  <a:gd name="connsiteY1967" fmla="*/ 811895 h 2653250"/>
                  <a:gd name="connsiteX1968" fmla="*/ 1887076 w 4412618"/>
                  <a:gd name="connsiteY1968" fmla="*/ 810285 h 2653250"/>
                  <a:gd name="connsiteX1969" fmla="*/ 1887956 w 4412618"/>
                  <a:gd name="connsiteY1969" fmla="*/ 807007 h 2653250"/>
                  <a:gd name="connsiteX1970" fmla="*/ 1881666 w 4412618"/>
                  <a:gd name="connsiteY1970" fmla="*/ 803641 h 2653250"/>
                  <a:gd name="connsiteX1971" fmla="*/ 1856480 w 4412618"/>
                  <a:gd name="connsiteY1971" fmla="*/ 781523 h 2653250"/>
                  <a:gd name="connsiteX1972" fmla="*/ 1841959 w 4412618"/>
                  <a:gd name="connsiteY1972" fmla="*/ 790998 h 2653250"/>
                  <a:gd name="connsiteX1973" fmla="*/ 1820835 w 4412618"/>
                  <a:gd name="connsiteY1973" fmla="*/ 796645 h 2653250"/>
                  <a:gd name="connsiteX1974" fmla="*/ 1805260 w 4412618"/>
                  <a:gd name="connsiteY1974" fmla="*/ 812202 h 2653250"/>
                  <a:gd name="connsiteX1975" fmla="*/ 1790971 w 4412618"/>
                  <a:gd name="connsiteY1975" fmla="*/ 786797 h 2653250"/>
                  <a:gd name="connsiteX1976" fmla="*/ 1790963 w 4412618"/>
                  <a:gd name="connsiteY1976" fmla="*/ 786755 h 2653250"/>
                  <a:gd name="connsiteX1977" fmla="*/ 1784854 w 4412618"/>
                  <a:gd name="connsiteY1977" fmla="*/ 783136 h 2653250"/>
                  <a:gd name="connsiteX1978" fmla="*/ 1335375 w 4412618"/>
                  <a:gd name="connsiteY1978" fmla="*/ 774106 h 2653250"/>
                  <a:gd name="connsiteX1979" fmla="*/ 1324465 w 4412618"/>
                  <a:gd name="connsiteY1979" fmla="*/ 777018 h 2653250"/>
                  <a:gd name="connsiteX1980" fmla="*/ 1338926 w 4412618"/>
                  <a:gd name="connsiteY1980" fmla="*/ 785831 h 2653250"/>
                  <a:gd name="connsiteX1981" fmla="*/ 3242483 w 4412618"/>
                  <a:gd name="connsiteY1981" fmla="*/ 768102 h 2653250"/>
                  <a:gd name="connsiteX1982" fmla="*/ 3234866 w 4412618"/>
                  <a:gd name="connsiteY1982" fmla="*/ 769152 h 2653250"/>
                  <a:gd name="connsiteX1983" fmla="*/ 3229138 w 4412618"/>
                  <a:gd name="connsiteY1983" fmla="*/ 791993 h 2653250"/>
                  <a:gd name="connsiteX1984" fmla="*/ 3216127 w 4412618"/>
                  <a:gd name="connsiteY1984" fmla="*/ 817291 h 2653250"/>
                  <a:gd name="connsiteX1985" fmla="*/ 3229179 w 4412618"/>
                  <a:gd name="connsiteY1985" fmla="*/ 812283 h 2653250"/>
                  <a:gd name="connsiteX1986" fmla="*/ 3253387 w 4412618"/>
                  <a:gd name="connsiteY1986" fmla="*/ 808944 h 2653250"/>
                  <a:gd name="connsiteX1987" fmla="*/ 3242823 w 4412618"/>
                  <a:gd name="connsiteY1987" fmla="*/ 779670 h 2653250"/>
                  <a:gd name="connsiteX1988" fmla="*/ 1491516 w 4412618"/>
                  <a:gd name="connsiteY1988" fmla="*/ 761822 h 2653250"/>
                  <a:gd name="connsiteX1989" fmla="*/ 1474473 w 4412618"/>
                  <a:gd name="connsiteY1989" fmla="*/ 780001 h 2653250"/>
                  <a:gd name="connsiteX1990" fmla="*/ 1474351 w 4412618"/>
                  <a:gd name="connsiteY1990" fmla="*/ 785176 h 2653250"/>
                  <a:gd name="connsiteX1991" fmla="*/ 1463445 w 4412618"/>
                  <a:gd name="connsiteY1991" fmla="*/ 831845 h 2653250"/>
                  <a:gd name="connsiteX1992" fmla="*/ 1457727 w 4412618"/>
                  <a:gd name="connsiteY1992" fmla="*/ 843418 h 2653250"/>
                  <a:gd name="connsiteX1993" fmla="*/ 1473417 w 4412618"/>
                  <a:gd name="connsiteY1993" fmla="*/ 860978 h 2653250"/>
                  <a:gd name="connsiteX1994" fmla="*/ 1479477 w 4412618"/>
                  <a:gd name="connsiteY1994" fmla="*/ 872075 h 2653250"/>
                  <a:gd name="connsiteX1995" fmla="*/ 1488611 w 4412618"/>
                  <a:gd name="connsiteY1995" fmla="*/ 879273 h 2653250"/>
                  <a:gd name="connsiteX1996" fmla="*/ 1490233 w 4412618"/>
                  <a:gd name="connsiteY1996" fmla="*/ 872331 h 2653250"/>
                  <a:gd name="connsiteX1997" fmla="*/ 1508472 w 4412618"/>
                  <a:gd name="connsiteY1997" fmla="*/ 835409 h 2653250"/>
                  <a:gd name="connsiteX1998" fmla="*/ 1528406 w 4412618"/>
                  <a:gd name="connsiteY1998" fmla="*/ 815089 h 2653250"/>
                  <a:gd name="connsiteX1999" fmla="*/ 1522431 w 4412618"/>
                  <a:gd name="connsiteY1999" fmla="*/ 810158 h 2653250"/>
                  <a:gd name="connsiteX2000" fmla="*/ 2381622 w 4412618"/>
                  <a:gd name="connsiteY2000" fmla="*/ 760686 h 2653250"/>
                  <a:gd name="connsiteX2001" fmla="*/ 2372607 w 4412618"/>
                  <a:gd name="connsiteY2001" fmla="*/ 775022 h 2653250"/>
                  <a:gd name="connsiteX2002" fmla="*/ 2384379 w 4412618"/>
                  <a:gd name="connsiteY2002" fmla="*/ 771637 h 2653250"/>
                  <a:gd name="connsiteX2003" fmla="*/ 3296023 w 4412618"/>
                  <a:gd name="connsiteY2003" fmla="*/ 747304 h 2653250"/>
                  <a:gd name="connsiteX2004" fmla="*/ 3292399 w 4412618"/>
                  <a:gd name="connsiteY2004" fmla="*/ 750223 h 2653250"/>
                  <a:gd name="connsiteX2005" fmla="*/ 3271412 w 4412618"/>
                  <a:gd name="connsiteY2005" fmla="*/ 758275 h 2653250"/>
                  <a:gd name="connsiteX2006" fmla="*/ 3305148 w 4412618"/>
                  <a:gd name="connsiteY2006" fmla="*/ 779429 h 2653250"/>
                  <a:gd name="connsiteX2007" fmla="*/ 3325183 w 4412618"/>
                  <a:gd name="connsiteY2007" fmla="*/ 799624 h 2653250"/>
                  <a:gd name="connsiteX2008" fmla="*/ 3324456 w 4412618"/>
                  <a:gd name="connsiteY2008" fmla="*/ 785663 h 2653250"/>
                  <a:gd name="connsiteX2009" fmla="*/ 3330354 w 4412618"/>
                  <a:gd name="connsiteY2009" fmla="*/ 752748 h 2653250"/>
                  <a:gd name="connsiteX2010" fmla="*/ 3403921 w 4412618"/>
                  <a:gd name="connsiteY2010" fmla="*/ 743187 h 2653250"/>
                  <a:gd name="connsiteX2011" fmla="*/ 3378438 w 4412618"/>
                  <a:gd name="connsiteY2011" fmla="*/ 750454 h 2653250"/>
                  <a:gd name="connsiteX2012" fmla="*/ 3372395 w 4412618"/>
                  <a:gd name="connsiteY2012" fmla="*/ 750749 h 2653250"/>
                  <a:gd name="connsiteX2013" fmla="*/ 3385814 w 4412618"/>
                  <a:gd name="connsiteY2013" fmla="*/ 776081 h 2653250"/>
                  <a:gd name="connsiteX2014" fmla="*/ 3392256 w 4412618"/>
                  <a:gd name="connsiteY2014" fmla="*/ 800511 h 2653250"/>
                  <a:gd name="connsiteX2015" fmla="*/ 3401908 w 4412618"/>
                  <a:gd name="connsiteY2015" fmla="*/ 781586 h 2653250"/>
                  <a:gd name="connsiteX2016" fmla="*/ 3402024 w 4412618"/>
                  <a:gd name="connsiteY2016" fmla="*/ 752089 h 2653250"/>
                  <a:gd name="connsiteX2017" fmla="*/ 2817262 w 4412618"/>
                  <a:gd name="connsiteY2017" fmla="*/ 736089 h 2653250"/>
                  <a:gd name="connsiteX2018" fmla="*/ 2789271 w 4412618"/>
                  <a:gd name="connsiteY2018" fmla="*/ 750844 h 2653250"/>
                  <a:gd name="connsiteX2019" fmla="*/ 2764829 w 4412618"/>
                  <a:gd name="connsiteY2019" fmla="*/ 757238 h 2653250"/>
                  <a:gd name="connsiteX2020" fmla="*/ 2802476 w 4412618"/>
                  <a:gd name="connsiteY2020" fmla="*/ 776533 h 2653250"/>
                  <a:gd name="connsiteX2021" fmla="*/ 2833897 w 4412618"/>
                  <a:gd name="connsiteY2021" fmla="*/ 803153 h 2653250"/>
                  <a:gd name="connsiteX2022" fmla="*/ 2849156 w 4412618"/>
                  <a:gd name="connsiteY2022" fmla="*/ 827987 h 2653250"/>
                  <a:gd name="connsiteX2023" fmla="*/ 2821131 w 4412618"/>
                  <a:gd name="connsiteY2023" fmla="*/ 836001 h 2653250"/>
                  <a:gd name="connsiteX2024" fmla="*/ 2787778 w 4412618"/>
                  <a:gd name="connsiteY2024" fmla="*/ 834716 h 2653250"/>
                  <a:gd name="connsiteX2025" fmla="*/ 2788448 w 4412618"/>
                  <a:gd name="connsiteY2025" fmla="*/ 863568 h 2653250"/>
                  <a:gd name="connsiteX2026" fmla="*/ 2763093 w 4412618"/>
                  <a:gd name="connsiteY2026" fmla="*/ 920783 h 2653250"/>
                  <a:gd name="connsiteX2027" fmla="*/ 2787164 w 4412618"/>
                  <a:gd name="connsiteY2027" fmla="*/ 917746 h 2653250"/>
                  <a:gd name="connsiteX2028" fmla="*/ 2827593 w 4412618"/>
                  <a:gd name="connsiteY2028" fmla="*/ 925579 h 2653250"/>
                  <a:gd name="connsiteX2029" fmla="*/ 2853560 w 4412618"/>
                  <a:gd name="connsiteY2029" fmla="*/ 937197 h 2653250"/>
                  <a:gd name="connsiteX2030" fmla="*/ 2847851 w 4412618"/>
                  <a:gd name="connsiteY2030" fmla="*/ 924436 h 2653250"/>
                  <a:gd name="connsiteX2031" fmla="*/ 2840017 w 4412618"/>
                  <a:gd name="connsiteY2031" fmla="*/ 884007 h 2653250"/>
                  <a:gd name="connsiteX2032" fmla="*/ 2843667 w 4412618"/>
                  <a:gd name="connsiteY2032" fmla="*/ 855088 h 2653250"/>
                  <a:gd name="connsiteX2033" fmla="*/ 2870537 w 4412618"/>
                  <a:gd name="connsiteY2033" fmla="*/ 866386 h 2653250"/>
                  <a:gd name="connsiteX2034" fmla="*/ 2901632 w 4412618"/>
                  <a:gd name="connsiteY2034" fmla="*/ 893385 h 2653250"/>
                  <a:gd name="connsiteX2035" fmla="*/ 2916445 w 4412618"/>
                  <a:gd name="connsiteY2035" fmla="*/ 913851 h 2653250"/>
                  <a:gd name="connsiteX2036" fmla="*/ 2918629 w 4412618"/>
                  <a:gd name="connsiteY2036" fmla="*/ 892720 h 2653250"/>
                  <a:gd name="connsiteX2037" fmla="*/ 2908106 w 4412618"/>
                  <a:gd name="connsiteY2037" fmla="*/ 865162 h 2653250"/>
                  <a:gd name="connsiteX2038" fmla="*/ 2900525 w 4412618"/>
                  <a:gd name="connsiteY2038" fmla="*/ 817840 h 2653250"/>
                  <a:gd name="connsiteX2039" fmla="*/ 2901869 w 4412618"/>
                  <a:gd name="connsiteY2039" fmla="*/ 798762 h 2653250"/>
                  <a:gd name="connsiteX2040" fmla="*/ 2872183 w 4412618"/>
                  <a:gd name="connsiteY2040" fmla="*/ 785481 h 2653250"/>
                  <a:gd name="connsiteX2041" fmla="*/ 1911036 w 4412618"/>
                  <a:gd name="connsiteY2041" fmla="*/ 730861 h 2653250"/>
                  <a:gd name="connsiteX2042" fmla="*/ 1909580 w 4412618"/>
                  <a:gd name="connsiteY2042" fmla="*/ 733864 h 2653250"/>
                  <a:gd name="connsiteX2043" fmla="*/ 1898185 w 4412618"/>
                  <a:gd name="connsiteY2043" fmla="*/ 745773 h 2653250"/>
                  <a:gd name="connsiteX2044" fmla="*/ 1905186 w 4412618"/>
                  <a:gd name="connsiteY2044" fmla="*/ 746166 h 2653250"/>
                  <a:gd name="connsiteX2045" fmla="*/ 1929428 w 4412618"/>
                  <a:gd name="connsiteY2045" fmla="*/ 753281 h 2653250"/>
                  <a:gd name="connsiteX2046" fmla="*/ 1918220 w 4412618"/>
                  <a:gd name="connsiteY2046" fmla="*/ 735238 h 2653250"/>
                  <a:gd name="connsiteX2047" fmla="*/ 1617991 w 4412618"/>
                  <a:gd name="connsiteY2047" fmla="*/ 721389 h 2653250"/>
                  <a:gd name="connsiteX2048" fmla="*/ 1617992 w 4412618"/>
                  <a:gd name="connsiteY2048" fmla="*/ 721391 h 2653250"/>
                  <a:gd name="connsiteX2049" fmla="*/ 1617996 w 4412618"/>
                  <a:gd name="connsiteY2049" fmla="*/ 721390 h 2653250"/>
                  <a:gd name="connsiteX2050" fmla="*/ 1856667 w 4412618"/>
                  <a:gd name="connsiteY2050" fmla="*/ 685011 h 2653250"/>
                  <a:gd name="connsiteX2051" fmla="*/ 1856645 w 4412618"/>
                  <a:gd name="connsiteY2051" fmla="*/ 685665 h 2653250"/>
                  <a:gd name="connsiteX2052" fmla="*/ 1856915 w 4412618"/>
                  <a:gd name="connsiteY2052" fmla="*/ 685383 h 2653250"/>
                  <a:gd name="connsiteX2053" fmla="*/ 2942649 w 4412618"/>
                  <a:gd name="connsiteY2053" fmla="*/ 677207 h 2653250"/>
                  <a:gd name="connsiteX2054" fmla="*/ 2953263 w 4412618"/>
                  <a:gd name="connsiteY2054" fmla="*/ 691870 h 2653250"/>
                  <a:gd name="connsiteX2055" fmla="*/ 2954729 w 4412618"/>
                  <a:gd name="connsiteY2055" fmla="*/ 677672 h 2653250"/>
                  <a:gd name="connsiteX2056" fmla="*/ 2864209 w 4412618"/>
                  <a:gd name="connsiteY2056" fmla="*/ 648843 h 2653250"/>
                  <a:gd name="connsiteX2057" fmla="*/ 2859200 w 4412618"/>
                  <a:gd name="connsiteY2057" fmla="*/ 650154 h 2653250"/>
                  <a:gd name="connsiteX2058" fmla="*/ 2811334 w 4412618"/>
                  <a:gd name="connsiteY2058" fmla="*/ 652548 h 2653250"/>
                  <a:gd name="connsiteX2059" fmla="*/ 2798633 w 4412618"/>
                  <a:gd name="connsiteY2059" fmla="*/ 650246 h 2653250"/>
                  <a:gd name="connsiteX2060" fmla="*/ 2786083 w 4412618"/>
                  <a:gd name="connsiteY2060" fmla="*/ 670171 h 2653250"/>
                  <a:gd name="connsiteX2061" fmla="*/ 2765849 w 4412618"/>
                  <a:gd name="connsiteY2061" fmla="*/ 690166 h 2653250"/>
                  <a:gd name="connsiteX2062" fmla="*/ 2779811 w 4412618"/>
                  <a:gd name="connsiteY2062" fmla="*/ 689468 h 2653250"/>
                  <a:gd name="connsiteX2063" fmla="*/ 2818427 w 4412618"/>
                  <a:gd name="connsiteY2063" fmla="*/ 696466 h 2653250"/>
                  <a:gd name="connsiteX2064" fmla="*/ 2823981 w 4412618"/>
                  <a:gd name="connsiteY2064" fmla="*/ 695765 h 2653250"/>
                  <a:gd name="connsiteX2065" fmla="*/ 2864410 w 4412618"/>
                  <a:gd name="connsiteY2065" fmla="*/ 703599 h 2653250"/>
                  <a:gd name="connsiteX2066" fmla="*/ 2890377 w 4412618"/>
                  <a:gd name="connsiteY2066" fmla="*/ 715215 h 2653250"/>
                  <a:gd name="connsiteX2067" fmla="*/ 2884668 w 4412618"/>
                  <a:gd name="connsiteY2067" fmla="*/ 702455 h 2653250"/>
                  <a:gd name="connsiteX2068" fmla="*/ 2876834 w 4412618"/>
                  <a:gd name="connsiteY2068" fmla="*/ 662026 h 2653250"/>
                  <a:gd name="connsiteX2069" fmla="*/ 2877630 w 4412618"/>
                  <a:gd name="connsiteY2069" fmla="*/ 655721 h 2653250"/>
                  <a:gd name="connsiteX2070" fmla="*/ 3147351 w 4412618"/>
                  <a:gd name="connsiteY2070" fmla="*/ 638932 h 2653250"/>
                  <a:gd name="connsiteX2071" fmla="*/ 3125883 w 4412618"/>
                  <a:gd name="connsiteY2071" fmla="*/ 671947 h 2653250"/>
                  <a:gd name="connsiteX2072" fmla="*/ 3130026 w 4412618"/>
                  <a:gd name="connsiteY2072" fmla="*/ 678864 h 2653250"/>
                  <a:gd name="connsiteX2073" fmla="*/ 3137742 w 4412618"/>
                  <a:gd name="connsiteY2073" fmla="*/ 702922 h 2653250"/>
                  <a:gd name="connsiteX2074" fmla="*/ 3146386 w 4412618"/>
                  <a:gd name="connsiteY2074" fmla="*/ 683517 h 2653250"/>
                  <a:gd name="connsiteX2075" fmla="*/ 3144954 w 4412618"/>
                  <a:gd name="connsiteY2075" fmla="*/ 654053 h 2653250"/>
                  <a:gd name="connsiteX2076" fmla="*/ 3215030 w 4412618"/>
                  <a:gd name="connsiteY2076" fmla="*/ 621591 h 2653250"/>
                  <a:gd name="connsiteX2077" fmla="*/ 3215851 w 4412618"/>
                  <a:gd name="connsiteY2077" fmla="*/ 638505 h 2653250"/>
                  <a:gd name="connsiteX2078" fmla="*/ 3223562 w 4412618"/>
                  <a:gd name="connsiteY2078" fmla="*/ 628987 h 2653250"/>
                  <a:gd name="connsiteX2079" fmla="*/ 1771670 w 4412618"/>
                  <a:gd name="connsiteY2079" fmla="*/ 602740 h 2653250"/>
                  <a:gd name="connsiteX2080" fmla="*/ 1769605 w 4412618"/>
                  <a:gd name="connsiteY2080" fmla="*/ 611188 h 2653250"/>
                  <a:gd name="connsiteX2081" fmla="*/ 1766567 w 4412618"/>
                  <a:gd name="connsiteY2081" fmla="*/ 617182 h 2653250"/>
                  <a:gd name="connsiteX2082" fmla="*/ 1787222 w 4412618"/>
                  <a:gd name="connsiteY2082" fmla="*/ 612169 h 2653250"/>
                  <a:gd name="connsiteX2083" fmla="*/ 1774896 w 4412618"/>
                  <a:gd name="connsiteY2083" fmla="*/ 605573 h 2653250"/>
                  <a:gd name="connsiteX2084" fmla="*/ 2476720 w 4412618"/>
                  <a:gd name="connsiteY2084" fmla="*/ 594552 h 2653250"/>
                  <a:gd name="connsiteX2085" fmla="*/ 2481588 w 4412618"/>
                  <a:gd name="connsiteY2085" fmla="*/ 613891 h 2653250"/>
                  <a:gd name="connsiteX2086" fmla="*/ 2478694 w 4412618"/>
                  <a:gd name="connsiteY2086" fmla="*/ 654971 h 2653250"/>
                  <a:gd name="connsiteX2087" fmla="*/ 2471237 w 4412618"/>
                  <a:gd name="connsiteY2087" fmla="*/ 679109 h 2653250"/>
                  <a:gd name="connsiteX2088" fmla="*/ 2494363 w 4412618"/>
                  <a:gd name="connsiteY2088" fmla="*/ 665193 h 2653250"/>
                  <a:gd name="connsiteX2089" fmla="*/ 2505143 w 4412618"/>
                  <a:gd name="connsiteY2089" fmla="*/ 643185 h 2653250"/>
                  <a:gd name="connsiteX2090" fmla="*/ 2538412 w 4412618"/>
                  <a:gd name="connsiteY2090" fmla="*/ 608687 h 2653250"/>
                  <a:gd name="connsiteX2091" fmla="*/ 2544460 w 4412618"/>
                  <a:gd name="connsiteY2091" fmla="*/ 604774 h 2653250"/>
                  <a:gd name="connsiteX2092" fmla="*/ 2531852 w 4412618"/>
                  <a:gd name="connsiteY2092" fmla="*/ 605360 h 2653250"/>
                  <a:gd name="connsiteX2093" fmla="*/ 2484533 w 4412618"/>
                  <a:gd name="connsiteY2093" fmla="*/ 597752 h 2653250"/>
                  <a:gd name="connsiteX2094" fmla="*/ 2611584 w 4412618"/>
                  <a:gd name="connsiteY2094" fmla="*/ 594121 h 2653250"/>
                  <a:gd name="connsiteX2095" fmla="*/ 2600899 w 4412618"/>
                  <a:gd name="connsiteY2095" fmla="*/ 597144 h 2653250"/>
                  <a:gd name="connsiteX2096" fmla="*/ 2600734 w 4412618"/>
                  <a:gd name="connsiteY2096" fmla="*/ 608045 h 2653250"/>
                  <a:gd name="connsiteX2097" fmla="*/ 2587306 w 4412618"/>
                  <a:gd name="connsiteY2097" fmla="*/ 646974 h 2653250"/>
                  <a:gd name="connsiteX2098" fmla="*/ 2572162 w 4412618"/>
                  <a:gd name="connsiteY2098" fmla="*/ 671056 h 2653250"/>
                  <a:gd name="connsiteX2099" fmla="*/ 2585597 w 4412618"/>
                  <a:gd name="connsiteY2099" fmla="*/ 667192 h 2653250"/>
                  <a:gd name="connsiteX2100" fmla="*/ 2626726 w 4412618"/>
                  <a:gd name="connsiteY2100" fmla="*/ 665108 h 2653250"/>
                  <a:gd name="connsiteX2101" fmla="*/ 2654846 w 4412618"/>
                  <a:gd name="connsiteY2101" fmla="*/ 672779 h 2653250"/>
                  <a:gd name="connsiteX2102" fmla="*/ 2639890 w 4412618"/>
                  <a:gd name="connsiteY2102" fmla="*/ 697797 h 2653250"/>
                  <a:gd name="connsiteX2103" fmla="*/ 2608796 w 4412618"/>
                  <a:gd name="connsiteY2103" fmla="*/ 724798 h 2653250"/>
                  <a:gd name="connsiteX2104" fmla="*/ 2586455 w 4412618"/>
                  <a:gd name="connsiteY2104" fmla="*/ 736595 h 2653250"/>
                  <a:gd name="connsiteX2105" fmla="*/ 2627509 w 4412618"/>
                  <a:gd name="connsiteY2105" fmla="*/ 746800 h 2653250"/>
                  <a:gd name="connsiteX2106" fmla="*/ 2650737 w 4412618"/>
                  <a:gd name="connsiteY2106" fmla="*/ 758686 h 2653250"/>
                  <a:gd name="connsiteX2107" fmla="*/ 2648244 w 4412618"/>
                  <a:gd name="connsiteY2107" fmla="*/ 754628 h 2653250"/>
                  <a:gd name="connsiteX2108" fmla="*/ 2628885 w 4412618"/>
                  <a:gd name="connsiteY2108" fmla="*/ 744147 h 2653250"/>
                  <a:gd name="connsiteX2109" fmla="*/ 2649149 w 4412618"/>
                  <a:gd name="connsiteY2109" fmla="*/ 723195 h 2653250"/>
                  <a:gd name="connsiteX2110" fmla="*/ 2649187 w 4412618"/>
                  <a:gd name="connsiteY2110" fmla="*/ 723175 h 2653250"/>
                  <a:gd name="connsiteX2111" fmla="*/ 2650909 w 4412618"/>
                  <a:gd name="connsiteY2111" fmla="*/ 716287 h 2653250"/>
                  <a:gd name="connsiteX2112" fmla="*/ 2677993 w 4412618"/>
                  <a:gd name="connsiteY2112" fmla="*/ 683164 h 2653250"/>
                  <a:gd name="connsiteX2113" fmla="*/ 2664108 w 4412618"/>
                  <a:gd name="connsiteY2113" fmla="*/ 660016 h 2653250"/>
                  <a:gd name="connsiteX2114" fmla="*/ 2664099 w 4412618"/>
                  <a:gd name="connsiteY2114" fmla="*/ 659974 h 2653250"/>
                  <a:gd name="connsiteX2115" fmla="*/ 2657891 w 4412618"/>
                  <a:gd name="connsiteY2115" fmla="*/ 656527 h 2653250"/>
                  <a:gd name="connsiteX2116" fmla="*/ 2629913 w 4412618"/>
                  <a:gd name="connsiteY2116" fmla="*/ 626308 h 2653250"/>
                  <a:gd name="connsiteX2117" fmla="*/ 2107790 w 4412618"/>
                  <a:gd name="connsiteY2117" fmla="*/ 568800 h 2653250"/>
                  <a:gd name="connsiteX2118" fmla="*/ 2103858 w 4412618"/>
                  <a:gd name="connsiteY2118" fmla="*/ 580747 h 2653250"/>
                  <a:gd name="connsiteX2119" fmla="*/ 2078918 w 4412618"/>
                  <a:gd name="connsiteY2119" fmla="*/ 621672 h 2653250"/>
                  <a:gd name="connsiteX2120" fmla="*/ 2055499 w 4412618"/>
                  <a:gd name="connsiteY2120" fmla="*/ 646652 h 2653250"/>
                  <a:gd name="connsiteX2121" fmla="*/ 2055376 w 4412618"/>
                  <a:gd name="connsiteY2121" fmla="*/ 651826 h 2653250"/>
                  <a:gd name="connsiteX2122" fmla="*/ 2044471 w 4412618"/>
                  <a:gd name="connsiteY2122" fmla="*/ 698496 h 2653250"/>
                  <a:gd name="connsiteX2123" fmla="*/ 2038754 w 4412618"/>
                  <a:gd name="connsiteY2123" fmla="*/ 710069 h 2653250"/>
                  <a:gd name="connsiteX2124" fmla="*/ 2054443 w 4412618"/>
                  <a:gd name="connsiteY2124" fmla="*/ 727629 h 2653250"/>
                  <a:gd name="connsiteX2125" fmla="*/ 2068078 w 4412618"/>
                  <a:gd name="connsiteY2125" fmla="*/ 752595 h 2653250"/>
                  <a:gd name="connsiteX2126" fmla="*/ 2071260 w 4412618"/>
                  <a:gd name="connsiteY2126" fmla="*/ 738982 h 2653250"/>
                  <a:gd name="connsiteX2127" fmla="*/ 2089498 w 4412618"/>
                  <a:gd name="connsiteY2127" fmla="*/ 702060 h 2653250"/>
                  <a:gd name="connsiteX2128" fmla="*/ 2109910 w 4412618"/>
                  <a:gd name="connsiteY2128" fmla="*/ 681253 h 2653250"/>
                  <a:gd name="connsiteX2129" fmla="*/ 2124457 w 4412618"/>
                  <a:gd name="connsiteY2129" fmla="*/ 706511 h 2653250"/>
                  <a:gd name="connsiteX2130" fmla="*/ 2132863 w 4412618"/>
                  <a:gd name="connsiteY2130" fmla="*/ 746825 h 2653250"/>
                  <a:gd name="connsiteX2131" fmla="*/ 2132265 w 4412618"/>
                  <a:gd name="connsiteY2131" fmla="*/ 772082 h 2653250"/>
                  <a:gd name="connsiteX2132" fmla="*/ 2147792 w 4412618"/>
                  <a:gd name="connsiteY2132" fmla="*/ 755520 h 2653250"/>
                  <a:gd name="connsiteX2133" fmla="*/ 2147269 w 4412618"/>
                  <a:gd name="connsiteY2133" fmla="*/ 726602 h 2653250"/>
                  <a:gd name="connsiteX2134" fmla="*/ 2155899 w 4412618"/>
                  <a:gd name="connsiteY2134" fmla="*/ 686335 h 2653250"/>
                  <a:gd name="connsiteX2135" fmla="*/ 2170586 w 4412618"/>
                  <a:gd name="connsiteY2135" fmla="*/ 661158 h 2653250"/>
                  <a:gd name="connsiteX2136" fmla="*/ 2190881 w 4412618"/>
                  <a:gd name="connsiteY2136" fmla="*/ 682079 h 2653250"/>
                  <a:gd name="connsiteX2137" fmla="*/ 2206991 w 4412618"/>
                  <a:gd name="connsiteY2137" fmla="*/ 715155 h 2653250"/>
                  <a:gd name="connsiteX2138" fmla="*/ 2223536 w 4412618"/>
                  <a:gd name="connsiteY2138" fmla="*/ 710551 h 2653250"/>
                  <a:gd name="connsiteX2139" fmla="*/ 2223512 w 4412618"/>
                  <a:gd name="connsiteY2139" fmla="*/ 732936 h 2653250"/>
                  <a:gd name="connsiteX2140" fmla="*/ 2249610 w 4412618"/>
                  <a:gd name="connsiteY2140" fmla="*/ 704050 h 2653250"/>
                  <a:gd name="connsiteX2141" fmla="*/ 2274919 w 4412618"/>
                  <a:gd name="connsiteY2141" fmla="*/ 689590 h 2653250"/>
                  <a:gd name="connsiteX2142" fmla="*/ 2282034 w 4412618"/>
                  <a:gd name="connsiteY2142" fmla="*/ 717856 h 2653250"/>
                  <a:gd name="connsiteX2143" fmla="*/ 2279140 w 4412618"/>
                  <a:gd name="connsiteY2143" fmla="*/ 758935 h 2653250"/>
                  <a:gd name="connsiteX2144" fmla="*/ 2271683 w 4412618"/>
                  <a:gd name="connsiteY2144" fmla="*/ 783074 h 2653250"/>
                  <a:gd name="connsiteX2145" fmla="*/ 2294808 w 4412618"/>
                  <a:gd name="connsiteY2145" fmla="*/ 769159 h 2653250"/>
                  <a:gd name="connsiteX2146" fmla="*/ 2305588 w 4412618"/>
                  <a:gd name="connsiteY2146" fmla="*/ 747151 h 2653250"/>
                  <a:gd name="connsiteX2147" fmla="*/ 2338857 w 4412618"/>
                  <a:gd name="connsiteY2147" fmla="*/ 712653 h 2653250"/>
                  <a:gd name="connsiteX2148" fmla="*/ 2354915 w 4412618"/>
                  <a:gd name="connsiteY2148" fmla="*/ 702264 h 2653250"/>
                  <a:gd name="connsiteX2149" fmla="*/ 2347691 w 4412618"/>
                  <a:gd name="connsiteY2149" fmla="*/ 670555 h 2653250"/>
                  <a:gd name="connsiteX2150" fmla="*/ 2347036 w 4412618"/>
                  <a:gd name="connsiteY2150" fmla="*/ 634461 h 2653250"/>
                  <a:gd name="connsiteX2151" fmla="*/ 2332598 w 4412618"/>
                  <a:gd name="connsiteY2151" fmla="*/ 644211 h 2653250"/>
                  <a:gd name="connsiteX2152" fmla="*/ 2287826 w 4412618"/>
                  <a:gd name="connsiteY2152" fmla="*/ 661307 h 2653250"/>
                  <a:gd name="connsiteX2153" fmla="*/ 2199423 w 4412618"/>
                  <a:gd name="connsiteY2153" fmla="*/ 665992 h 2653250"/>
                  <a:gd name="connsiteX2154" fmla="*/ 2179178 w 4412618"/>
                  <a:gd name="connsiteY2154" fmla="*/ 657732 h 2653250"/>
                  <a:gd name="connsiteX2155" fmla="*/ 2157369 w 4412618"/>
                  <a:gd name="connsiteY2155" fmla="*/ 660721 h 2653250"/>
                  <a:gd name="connsiteX2156" fmla="*/ 2161327 w 4412618"/>
                  <a:gd name="connsiteY2156" fmla="*/ 631844 h 2653250"/>
                  <a:gd name="connsiteX2157" fmla="*/ 2161346 w 4412618"/>
                  <a:gd name="connsiteY2157" fmla="*/ 631806 h 2653250"/>
                  <a:gd name="connsiteX2158" fmla="*/ 2158664 w 4412618"/>
                  <a:gd name="connsiteY2158" fmla="*/ 625231 h 2653250"/>
                  <a:gd name="connsiteX2159" fmla="*/ 2155767 w 4412618"/>
                  <a:gd name="connsiteY2159" fmla="*/ 584153 h 2653250"/>
                  <a:gd name="connsiteX2160" fmla="*/ 2156340 w 4412618"/>
                  <a:gd name="connsiteY2160" fmla="*/ 580577 h 2653250"/>
                  <a:gd name="connsiteX2161" fmla="*/ 2136045 w 4412618"/>
                  <a:gd name="connsiteY2161" fmla="*/ 572043 h 2653250"/>
                  <a:gd name="connsiteX2162" fmla="*/ 2136012 w 4412618"/>
                  <a:gd name="connsiteY2162" fmla="*/ 572015 h 2653250"/>
                  <a:gd name="connsiteX2163" fmla="*/ 2128968 w 4412618"/>
                  <a:gd name="connsiteY2163" fmla="*/ 572904 h 2653250"/>
                  <a:gd name="connsiteX2164" fmla="*/ 1642130 w 4412618"/>
                  <a:gd name="connsiteY2164" fmla="*/ 552148 h 2653250"/>
                  <a:gd name="connsiteX2165" fmla="*/ 1631190 w 4412618"/>
                  <a:gd name="connsiteY2165" fmla="*/ 554948 h 2653250"/>
                  <a:gd name="connsiteX2166" fmla="*/ 1645560 w 4412618"/>
                  <a:gd name="connsiteY2166" fmla="*/ 563908 h 2653250"/>
                  <a:gd name="connsiteX2167" fmla="*/ 1805424 w 4412618"/>
                  <a:gd name="connsiteY2167" fmla="*/ 533497 h 2653250"/>
                  <a:gd name="connsiteX2168" fmla="*/ 1804832 w 4412618"/>
                  <a:gd name="connsiteY2168" fmla="*/ 534719 h 2653250"/>
                  <a:gd name="connsiteX2169" fmla="*/ 1792356 w 4412618"/>
                  <a:gd name="connsiteY2169" fmla="*/ 547758 h 2653250"/>
                  <a:gd name="connsiteX2170" fmla="*/ 1798416 w 4412618"/>
                  <a:gd name="connsiteY2170" fmla="*/ 548098 h 2653250"/>
                  <a:gd name="connsiteX2171" fmla="*/ 1822658 w 4412618"/>
                  <a:gd name="connsiteY2171" fmla="*/ 555214 h 2653250"/>
                  <a:gd name="connsiteX2172" fmla="*/ 1811449 w 4412618"/>
                  <a:gd name="connsiteY2172" fmla="*/ 537168 h 2653250"/>
                  <a:gd name="connsiteX2173" fmla="*/ 2021970 w 4412618"/>
                  <a:gd name="connsiteY2173" fmla="*/ 528981 h 2653250"/>
                  <a:gd name="connsiteX2174" fmla="*/ 2025612 w 4412618"/>
                  <a:gd name="connsiteY2174" fmla="*/ 546444 h 2653250"/>
                  <a:gd name="connsiteX2175" fmla="*/ 2033560 w 4412618"/>
                  <a:gd name="connsiteY2175" fmla="*/ 538342 h 2653250"/>
                  <a:gd name="connsiteX2176" fmla="*/ 2043217 w 4412618"/>
                  <a:gd name="connsiteY2176" fmla="*/ 555111 h 2653250"/>
                  <a:gd name="connsiteX2177" fmla="*/ 2050032 w 4412618"/>
                  <a:gd name="connsiteY2177" fmla="*/ 547843 h 2653250"/>
                  <a:gd name="connsiteX2178" fmla="*/ 2044791 w 4412618"/>
                  <a:gd name="connsiteY2178" fmla="*/ 545499 h 2653250"/>
                  <a:gd name="connsiteX2179" fmla="*/ 2825683 w 4412618"/>
                  <a:gd name="connsiteY2179" fmla="*/ 503835 h 2653250"/>
                  <a:gd name="connsiteX2180" fmla="*/ 2821203 w 4412618"/>
                  <a:gd name="connsiteY2180" fmla="*/ 520166 h 2653250"/>
                  <a:gd name="connsiteX2181" fmla="*/ 2831492 w 4412618"/>
                  <a:gd name="connsiteY2181" fmla="*/ 513519 h 2653250"/>
                  <a:gd name="connsiteX2182" fmla="*/ 2589147 w 4412618"/>
                  <a:gd name="connsiteY2182" fmla="*/ 493624 h 2653250"/>
                  <a:gd name="connsiteX2183" fmla="*/ 2562735 w 4412618"/>
                  <a:gd name="connsiteY2183" fmla="*/ 520783 h 2653250"/>
                  <a:gd name="connsiteX2184" fmla="*/ 2541465 w 4412618"/>
                  <a:gd name="connsiteY2184" fmla="*/ 534417 h 2653250"/>
                  <a:gd name="connsiteX2185" fmla="*/ 2583233 w 4412618"/>
                  <a:gd name="connsiteY2185" fmla="*/ 541132 h 2653250"/>
                  <a:gd name="connsiteX2186" fmla="*/ 2593527 w 4412618"/>
                  <a:gd name="connsiteY2186" fmla="*/ 545348 h 2653250"/>
                  <a:gd name="connsiteX2187" fmla="*/ 2591495 w 4412618"/>
                  <a:gd name="connsiteY2187" fmla="*/ 539046 h 2653250"/>
                  <a:gd name="connsiteX2188" fmla="*/ 2588101 w 4412618"/>
                  <a:gd name="connsiteY2188" fmla="*/ 498005 h 2653250"/>
                  <a:gd name="connsiteX2189" fmla="*/ 3089632 w 4412618"/>
                  <a:gd name="connsiteY2189" fmla="*/ 468545 h 2653250"/>
                  <a:gd name="connsiteX2190" fmla="*/ 3066484 w 4412618"/>
                  <a:gd name="connsiteY2190" fmla="*/ 480747 h 2653250"/>
                  <a:gd name="connsiteX2191" fmla="*/ 3020118 w 4412618"/>
                  <a:gd name="connsiteY2191" fmla="*/ 492876 h 2653250"/>
                  <a:gd name="connsiteX2192" fmla="*/ 2972252 w 4412618"/>
                  <a:gd name="connsiteY2192" fmla="*/ 495271 h 2653250"/>
                  <a:gd name="connsiteX2193" fmla="*/ 2959551 w 4412618"/>
                  <a:gd name="connsiteY2193" fmla="*/ 492969 h 2653250"/>
                  <a:gd name="connsiteX2194" fmla="*/ 2947001 w 4412618"/>
                  <a:gd name="connsiteY2194" fmla="*/ 512894 h 2653250"/>
                  <a:gd name="connsiteX2195" fmla="*/ 2926767 w 4412618"/>
                  <a:gd name="connsiteY2195" fmla="*/ 532889 h 2653250"/>
                  <a:gd name="connsiteX2196" fmla="*/ 2940729 w 4412618"/>
                  <a:gd name="connsiteY2196" fmla="*/ 532191 h 2653250"/>
                  <a:gd name="connsiteX2197" fmla="*/ 2948854 w 4412618"/>
                  <a:gd name="connsiteY2197" fmla="*/ 533663 h 2653250"/>
                  <a:gd name="connsiteX2198" fmla="*/ 2951249 w 4412618"/>
                  <a:gd name="connsiteY2198" fmla="*/ 527792 h 2653250"/>
                  <a:gd name="connsiteX2199" fmla="*/ 2961853 w 4412618"/>
                  <a:gd name="connsiteY2199" fmla="*/ 536019 h 2653250"/>
                  <a:gd name="connsiteX2200" fmla="*/ 2981250 w 4412618"/>
                  <a:gd name="connsiteY2200" fmla="*/ 539534 h 2653250"/>
                  <a:gd name="connsiteX2201" fmla="*/ 3006882 w 4412618"/>
                  <a:gd name="connsiteY2201" fmla="*/ 553412 h 2653250"/>
                  <a:gd name="connsiteX2202" fmla="*/ 2990767 w 4412618"/>
                  <a:gd name="connsiteY2202" fmla="*/ 570075 h 2653250"/>
                  <a:gd name="connsiteX2203" fmla="*/ 2997327 w 4412618"/>
                  <a:gd name="connsiteY2203" fmla="*/ 579786 h 2653250"/>
                  <a:gd name="connsiteX2204" fmla="*/ 3007473 w 4412618"/>
                  <a:gd name="connsiteY2204" fmla="*/ 606362 h 2653250"/>
                  <a:gd name="connsiteX2205" fmla="*/ 3012461 w 4412618"/>
                  <a:gd name="connsiteY2205" fmla="*/ 593302 h 2653250"/>
                  <a:gd name="connsiteX2206" fmla="*/ 3035508 w 4412618"/>
                  <a:gd name="connsiteY2206" fmla="*/ 559175 h 2653250"/>
                  <a:gd name="connsiteX2207" fmla="*/ 3058538 w 4412618"/>
                  <a:gd name="connsiteY2207" fmla="*/ 541308 h 2653250"/>
                  <a:gd name="connsiteX2208" fmla="*/ 3069549 w 4412618"/>
                  <a:gd name="connsiteY2208" fmla="*/ 568296 h 2653250"/>
                  <a:gd name="connsiteX2209" fmla="*/ 3072445 w 4412618"/>
                  <a:gd name="connsiteY2209" fmla="*/ 609375 h 2653250"/>
                  <a:gd name="connsiteX2210" fmla="*/ 3068449 w 4412618"/>
                  <a:gd name="connsiteY2210" fmla="*/ 634321 h 2653250"/>
                  <a:gd name="connsiteX2211" fmla="*/ 3101277 w 4412618"/>
                  <a:gd name="connsiteY2211" fmla="*/ 607639 h 2653250"/>
                  <a:gd name="connsiteX2212" fmla="*/ 3138301 w 4412618"/>
                  <a:gd name="connsiteY2212" fmla="*/ 589609 h 2653250"/>
                  <a:gd name="connsiteX2213" fmla="*/ 3157443 w 4412618"/>
                  <a:gd name="connsiteY2213" fmla="*/ 586985 h 2653250"/>
                  <a:gd name="connsiteX2214" fmla="*/ 3135583 w 4412618"/>
                  <a:gd name="connsiteY2214" fmla="*/ 567153 h 2653250"/>
                  <a:gd name="connsiteX2215" fmla="*/ 3091428 w 4412618"/>
                  <a:gd name="connsiteY2215" fmla="*/ 490425 h 2653250"/>
                  <a:gd name="connsiteX2216" fmla="*/ 2349014 w 4412618"/>
                  <a:gd name="connsiteY2216" fmla="*/ 430020 h 2653250"/>
                  <a:gd name="connsiteX2217" fmla="*/ 2324643 w 4412618"/>
                  <a:gd name="connsiteY2217" fmla="*/ 439326 h 2653250"/>
                  <a:gd name="connsiteX2218" fmla="*/ 2290836 w 4412618"/>
                  <a:gd name="connsiteY2218" fmla="*/ 444742 h 2653250"/>
                  <a:gd name="connsiteX2219" fmla="*/ 2287570 w 4412618"/>
                  <a:gd name="connsiteY2219" fmla="*/ 448760 h 2653250"/>
                  <a:gd name="connsiteX2220" fmla="*/ 2250379 w 4412618"/>
                  <a:gd name="connsiteY2220" fmla="*/ 478988 h 2653250"/>
                  <a:gd name="connsiteX2221" fmla="*/ 2238773 w 4412618"/>
                  <a:gd name="connsiteY2221" fmla="*/ 484640 h 2653250"/>
                  <a:gd name="connsiteX2222" fmla="*/ 2240429 w 4412618"/>
                  <a:gd name="connsiteY2222" fmla="*/ 508129 h 2653250"/>
                  <a:gd name="connsiteX2223" fmla="*/ 2235928 w 4412618"/>
                  <a:gd name="connsiteY2223" fmla="*/ 536218 h 2653250"/>
                  <a:gd name="connsiteX2224" fmla="*/ 2246778 w 4412618"/>
                  <a:gd name="connsiteY2224" fmla="*/ 527401 h 2653250"/>
                  <a:gd name="connsiteX2225" fmla="*/ 2283801 w 4412618"/>
                  <a:gd name="connsiteY2225" fmla="*/ 509370 h 2653250"/>
                  <a:gd name="connsiteX2226" fmla="*/ 2312679 w 4412618"/>
                  <a:gd name="connsiteY2226" fmla="*/ 505411 h 2653250"/>
                  <a:gd name="connsiteX2227" fmla="*/ 2308720 w 4412618"/>
                  <a:gd name="connsiteY2227" fmla="*/ 534288 h 2653250"/>
                  <a:gd name="connsiteX2228" fmla="*/ 2290690 w 4412618"/>
                  <a:gd name="connsiteY2228" fmla="*/ 571313 h 2653250"/>
                  <a:gd name="connsiteX2229" fmla="*/ 2274755 w 4412618"/>
                  <a:gd name="connsiteY2229" fmla="*/ 590919 h 2653250"/>
                  <a:gd name="connsiteX2230" fmla="*/ 2316526 w 4412618"/>
                  <a:gd name="connsiteY2230" fmla="*/ 584226 h 2653250"/>
                  <a:gd name="connsiteX2231" fmla="*/ 2354481 w 4412618"/>
                  <a:gd name="connsiteY2231" fmla="*/ 586902 h 2653250"/>
                  <a:gd name="connsiteX2232" fmla="*/ 2355452 w 4412618"/>
                  <a:gd name="connsiteY2232" fmla="*/ 582370 h 2653250"/>
                  <a:gd name="connsiteX2233" fmla="*/ 2370139 w 4412618"/>
                  <a:gd name="connsiteY2233" fmla="*/ 557194 h 2653250"/>
                  <a:gd name="connsiteX2234" fmla="*/ 2390435 w 4412618"/>
                  <a:gd name="connsiteY2234" fmla="*/ 578114 h 2653250"/>
                  <a:gd name="connsiteX2235" fmla="*/ 2408468 w 4412618"/>
                  <a:gd name="connsiteY2235" fmla="*/ 615137 h 2653250"/>
                  <a:gd name="connsiteX2236" fmla="*/ 2414787 w 4412618"/>
                  <a:gd name="connsiteY2236" fmla="*/ 642874 h 2653250"/>
                  <a:gd name="connsiteX2237" fmla="*/ 2421556 w 4412618"/>
                  <a:gd name="connsiteY2237" fmla="*/ 630642 h 2653250"/>
                  <a:gd name="connsiteX2238" fmla="*/ 2449164 w 4412618"/>
                  <a:gd name="connsiteY2238" fmla="*/ 600085 h 2653250"/>
                  <a:gd name="connsiteX2239" fmla="*/ 2466310 w 4412618"/>
                  <a:gd name="connsiteY2239" fmla="*/ 590289 h 2653250"/>
                  <a:gd name="connsiteX2240" fmla="*/ 2446424 w 4412618"/>
                  <a:gd name="connsiteY2240" fmla="*/ 582146 h 2653250"/>
                  <a:gd name="connsiteX2241" fmla="*/ 2429781 w 4412618"/>
                  <a:gd name="connsiteY2241" fmla="*/ 567965 h 2653250"/>
                  <a:gd name="connsiteX2242" fmla="*/ 2408131 w 4412618"/>
                  <a:gd name="connsiteY2242" fmla="*/ 563980 h 2653250"/>
                  <a:gd name="connsiteX2243" fmla="*/ 2420927 w 4412618"/>
                  <a:gd name="connsiteY2243" fmla="*/ 537792 h 2653250"/>
                  <a:gd name="connsiteX2244" fmla="*/ 2420957 w 4412618"/>
                  <a:gd name="connsiteY2244" fmla="*/ 537761 h 2653250"/>
                  <a:gd name="connsiteX2245" fmla="*/ 2420467 w 4412618"/>
                  <a:gd name="connsiteY2245" fmla="*/ 530678 h 2653250"/>
                  <a:gd name="connsiteX2246" fmla="*/ 2430571 w 4412618"/>
                  <a:gd name="connsiteY2246" fmla="*/ 490755 h 2653250"/>
                  <a:gd name="connsiteX2247" fmla="*/ 2432234 w 4412618"/>
                  <a:gd name="connsiteY2247" fmla="*/ 487538 h 2653250"/>
                  <a:gd name="connsiteX2248" fmla="*/ 2415628 w 4412618"/>
                  <a:gd name="connsiteY2248" fmla="*/ 473082 h 2653250"/>
                  <a:gd name="connsiteX2249" fmla="*/ 2415606 w 4412618"/>
                  <a:gd name="connsiteY2249" fmla="*/ 473046 h 2653250"/>
                  <a:gd name="connsiteX2250" fmla="*/ 2408638 w 4412618"/>
                  <a:gd name="connsiteY2250" fmla="*/ 471686 h 2653250"/>
                  <a:gd name="connsiteX2251" fmla="*/ 2372691 w 4412618"/>
                  <a:gd name="connsiteY2251" fmla="*/ 451594 h 2653250"/>
                  <a:gd name="connsiteX2252" fmla="*/ 2174041 w 4412618"/>
                  <a:gd name="connsiteY2252" fmla="*/ 350559 h 2653250"/>
                  <a:gd name="connsiteX2253" fmla="*/ 2180082 w 4412618"/>
                  <a:gd name="connsiteY2253" fmla="*/ 366379 h 2653250"/>
                  <a:gd name="connsiteX2254" fmla="*/ 2184451 w 4412618"/>
                  <a:gd name="connsiteY2254" fmla="*/ 354935 h 2653250"/>
                  <a:gd name="connsiteX2255" fmla="*/ 2521026 w 4412618"/>
                  <a:gd name="connsiteY2255" fmla="*/ 274612 h 2653250"/>
                  <a:gd name="connsiteX2256" fmla="*/ 2521813 w 4412618"/>
                  <a:gd name="connsiteY2256" fmla="*/ 291529 h 2653250"/>
                  <a:gd name="connsiteX2257" fmla="*/ 2529544 w 4412618"/>
                  <a:gd name="connsiteY2257" fmla="*/ 282027 h 2653250"/>
                  <a:gd name="connsiteX2258" fmla="*/ 2597433 w 4412618"/>
                  <a:gd name="connsiteY2258" fmla="*/ 0 h 2653250"/>
                  <a:gd name="connsiteX2259" fmla="*/ 2613715 w 4412618"/>
                  <a:gd name="connsiteY2259" fmla="*/ 24176 h 2653250"/>
                  <a:gd name="connsiteX2260" fmla="*/ 2624926 w 4412618"/>
                  <a:gd name="connsiteY2260" fmla="*/ 63803 h 2653250"/>
                  <a:gd name="connsiteX2261" fmla="*/ 2626247 w 4412618"/>
                  <a:gd name="connsiteY2261" fmla="*/ 92218 h 2653250"/>
                  <a:gd name="connsiteX2262" fmla="*/ 2635070 w 4412618"/>
                  <a:gd name="connsiteY2262" fmla="*/ 81375 h 2653250"/>
                  <a:gd name="connsiteX2263" fmla="*/ 2667640 w 4412618"/>
                  <a:gd name="connsiteY2263" fmla="*/ 56174 h 2653250"/>
                  <a:gd name="connsiteX2264" fmla="*/ 2695104 w 4412618"/>
                  <a:gd name="connsiteY2264" fmla="*/ 46411 h 2653250"/>
                  <a:gd name="connsiteX2265" fmla="*/ 2697117 w 4412618"/>
                  <a:gd name="connsiteY2265" fmla="*/ 75489 h 2653250"/>
                  <a:gd name="connsiteX2266" fmla="*/ 2687013 w 4412618"/>
                  <a:gd name="connsiteY2266" fmla="*/ 115412 h 2653250"/>
                  <a:gd name="connsiteX2267" fmla="*/ 2675410 w 4412618"/>
                  <a:gd name="connsiteY2267" fmla="*/ 137855 h 2653250"/>
                  <a:gd name="connsiteX2268" fmla="*/ 2714939 w 4412618"/>
                  <a:gd name="connsiteY2268" fmla="*/ 122787 h 2653250"/>
                  <a:gd name="connsiteX2269" fmla="*/ 2755746 w 4412618"/>
                  <a:gd name="connsiteY2269" fmla="*/ 117247 h 2653250"/>
                  <a:gd name="connsiteX2270" fmla="*/ 2784412 w 4412618"/>
                  <a:gd name="connsiteY2270" fmla="*/ 122524 h 2653250"/>
                  <a:gd name="connsiteX2271" fmla="*/ 2771616 w 4412618"/>
                  <a:gd name="connsiteY2271" fmla="*/ 148713 h 2653250"/>
                  <a:gd name="connsiteX2272" fmla="*/ 2702556 w 4412618"/>
                  <a:gd name="connsiteY2272" fmla="*/ 204100 h 2653250"/>
                  <a:gd name="connsiteX2273" fmla="*/ 2657774 w 4412618"/>
                  <a:gd name="connsiteY2273" fmla="*/ 221170 h 2653250"/>
                  <a:gd name="connsiteX2274" fmla="*/ 2644982 w 4412618"/>
                  <a:gd name="connsiteY2274" fmla="*/ 222905 h 2653250"/>
                  <a:gd name="connsiteX2275" fmla="*/ 2639205 w 4412618"/>
                  <a:gd name="connsiteY2275" fmla="*/ 245734 h 2653250"/>
                  <a:gd name="connsiteX2276" fmla="*/ 2626140 w 4412618"/>
                  <a:gd name="connsiteY2276" fmla="*/ 271003 h 2653250"/>
                  <a:gd name="connsiteX2277" fmla="*/ 2639203 w 4412618"/>
                  <a:gd name="connsiteY2277" fmla="*/ 266024 h 2653250"/>
                  <a:gd name="connsiteX2278" fmla="*/ 2680010 w 4412618"/>
                  <a:gd name="connsiteY2278" fmla="*/ 260485 h 2653250"/>
                  <a:gd name="connsiteX2279" fmla="*/ 2708677 w 4412618"/>
                  <a:gd name="connsiteY2279" fmla="*/ 265762 h 2653250"/>
                  <a:gd name="connsiteX2280" fmla="*/ 2695880 w 4412618"/>
                  <a:gd name="connsiteY2280" fmla="*/ 291951 h 2653250"/>
                  <a:gd name="connsiteX2281" fmla="*/ 2668815 w 4412618"/>
                  <a:gd name="connsiteY2281" fmla="*/ 319780 h 2653250"/>
                  <a:gd name="connsiteX2282" fmla="*/ 2679979 w 4412618"/>
                  <a:gd name="connsiteY2282" fmla="*/ 321835 h 2653250"/>
                  <a:gd name="connsiteX2283" fmla="*/ 2671483 w 4412618"/>
                  <a:gd name="connsiteY2283" fmla="*/ 339220 h 2653250"/>
                  <a:gd name="connsiteX2284" fmla="*/ 2687667 w 4412618"/>
                  <a:gd name="connsiteY2284" fmla="*/ 341823 h 2653250"/>
                  <a:gd name="connsiteX2285" fmla="*/ 2725776 w 4412618"/>
                  <a:gd name="connsiteY2285" fmla="*/ 357429 h 2653250"/>
                  <a:gd name="connsiteX2286" fmla="*/ 2747963 w 4412618"/>
                  <a:gd name="connsiteY2286" fmla="*/ 376332 h 2653250"/>
                  <a:gd name="connsiteX2287" fmla="*/ 2723787 w 4412618"/>
                  <a:gd name="connsiteY2287" fmla="*/ 392613 h 2653250"/>
                  <a:gd name="connsiteX2288" fmla="*/ 2636286 w 4412618"/>
                  <a:gd name="connsiteY2288" fmla="*/ 406050 h 2653250"/>
                  <a:gd name="connsiteX2289" fmla="*/ 2602481 w 4412618"/>
                  <a:gd name="connsiteY2289" fmla="*/ 400615 h 2653250"/>
                  <a:gd name="connsiteX2290" fmla="*/ 2598122 w 4412618"/>
                  <a:gd name="connsiteY2290" fmla="*/ 403409 h 2653250"/>
                  <a:gd name="connsiteX2291" fmla="*/ 2553339 w 4412618"/>
                  <a:gd name="connsiteY2291" fmla="*/ 420480 h 2653250"/>
                  <a:gd name="connsiteX2292" fmla="*/ 2540549 w 4412618"/>
                  <a:gd name="connsiteY2292" fmla="*/ 422216 h 2653250"/>
                  <a:gd name="connsiteX2293" fmla="*/ 2534771 w 4412618"/>
                  <a:gd name="connsiteY2293" fmla="*/ 445044 h 2653250"/>
                  <a:gd name="connsiteX2294" fmla="*/ 2521707 w 4412618"/>
                  <a:gd name="connsiteY2294" fmla="*/ 470314 h 2653250"/>
                  <a:gd name="connsiteX2295" fmla="*/ 2534770 w 4412618"/>
                  <a:gd name="connsiteY2295" fmla="*/ 465335 h 2653250"/>
                  <a:gd name="connsiteX2296" fmla="*/ 2575576 w 4412618"/>
                  <a:gd name="connsiteY2296" fmla="*/ 459795 h 2653250"/>
                  <a:gd name="connsiteX2297" fmla="*/ 2604242 w 4412618"/>
                  <a:gd name="connsiteY2297" fmla="*/ 465073 h 2653250"/>
                  <a:gd name="connsiteX2298" fmla="*/ 2600482 w 4412618"/>
                  <a:gd name="connsiteY2298" fmla="*/ 472769 h 2653250"/>
                  <a:gd name="connsiteX2299" fmla="*/ 2620354 w 4412618"/>
                  <a:gd name="connsiteY2299" fmla="*/ 483805 h 2653250"/>
                  <a:gd name="connsiteX2300" fmla="*/ 2648332 w 4412618"/>
                  <a:gd name="connsiteY2300" fmla="*/ 514024 h 2653250"/>
                  <a:gd name="connsiteX2301" fmla="*/ 2662409 w 4412618"/>
                  <a:gd name="connsiteY2301" fmla="*/ 538743 h 2653250"/>
                  <a:gd name="connsiteX2302" fmla="*/ 2665348 w 4412618"/>
                  <a:gd name="connsiteY2302" fmla="*/ 525076 h 2653250"/>
                  <a:gd name="connsiteX2303" fmla="*/ 2682929 w 4412618"/>
                  <a:gd name="connsiteY2303" fmla="*/ 487836 h 2653250"/>
                  <a:gd name="connsiteX2304" fmla="*/ 2702968 w 4412618"/>
                  <a:gd name="connsiteY2304" fmla="*/ 466670 h 2653250"/>
                  <a:gd name="connsiteX2305" fmla="*/ 2717961 w 4412618"/>
                  <a:gd name="connsiteY2305" fmla="*/ 491666 h 2653250"/>
                  <a:gd name="connsiteX2306" fmla="*/ 2727081 w 4412618"/>
                  <a:gd name="connsiteY2306" fmla="*/ 531824 h 2653250"/>
                  <a:gd name="connsiteX2307" fmla="*/ 2726931 w 4412618"/>
                  <a:gd name="connsiteY2307" fmla="*/ 557088 h 2653250"/>
                  <a:gd name="connsiteX2308" fmla="*/ 2741182 w 4412618"/>
                  <a:gd name="connsiteY2308" fmla="*/ 541336 h 2653250"/>
                  <a:gd name="connsiteX2309" fmla="*/ 2748986 w 4412618"/>
                  <a:gd name="connsiteY2309" fmla="*/ 512887 h 2653250"/>
                  <a:gd name="connsiteX2310" fmla="*/ 2770845 w 4412618"/>
                  <a:gd name="connsiteY2310" fmla="*/ 470237 h 2653250"/>
                  <a:gd name="connsiteX2311" fmla="*/ 2783208 w 4412618"/>
                  <a:gd name="connsiteY2311" fmla="*/ 455644 h 2653250"/>
                  <a:gd name="connsiteX2312" fmla="*/ 2767115 w 4412618"/>
                  <a:gd name="connsiteY2312" fmla="*/ 427385 h 2653250"/>
                  <a:gd name="connsiteX2313" fmla="*/ 2749019 w 4412618"/>
                  <a:gd name="connsiteY2313" fmla="*/ 340728 h 2653250"/>
                  <a:gd name="connsiteX2314" fmla="*/ 2755790 w 4412618"/>
                  <a:gd name="connsiteY2314" fmla="*/ 312377 h 2653250"/>
                  <a:gd name="connsiteX2315" fmla="*/ 2781272 w 4412618"/>
                  <a:gd name="connsiteY2315" fmla="*/ 326528 h 2653250"/>
                  <a:gd name="connsiteX2316" fmla="*/ 2809250 w 4412618"/>
                  <a:gd name="connsiteY2316" fmla="*/ 356746 h 2653250"/>
                  <a:gd name="connsiteX2317" fmla="*/ 2823327 w 4412618"/>
                  <a:gd name="connsiteY2317" fmla="*/ 381467 h 2653250"/>
                  <a:gd name="connsiteX2318" fmla="*/ 2826266 w 4412618"/>
                  <a:gd name="connsiteY2318" fmla="*/ 367799 h 2653250"/>
                  <a:gd name="connsiteX2319" fmla="*/ 2843847 w 4412618"/>
                  <a:gd name="connsiteY2319" fmla="*/ 330559 h 2653250"/>
                  <a:gd name="connsiteX2320" fmla="*/ 2863886 w 4412618"/>
                  <a:gd name="connsiteY2320" fmla="*/ 309393 h 2653250"/>
                  <a:gd name="connsiteX2321" fmla="*/ 2878879 w 4412618"/>
                  <a:gd name="connsiteY2321" fmla="*/ 334388 h 2653250"/>
                  <a:gd name="connsiteX2322" fmla="*/ 2887999 w 4412618"/>
                  <a:gd name="connsiteY2322" fmla="*/ 374547 h 2653250"/>
                  <a:gd name="connsiteX2323" fmla="*/ 2887849 w 4412618"/>
                  <a:gd name="connsiteY2323" fmla="*/ 399811 h 2653250"/>
                  <a:gd name="connsiteX2324" fmla="*/ 2902100 w 4412618"/>
                  <a:gd name="connsiteY2324" fmla="*/ 384058 h 2653250"/>
                  <a:gd name="connsiteX2325" fmla="*/ 2909904 w 4412618"/>
                  <a:gd name="connsiteY2325" fmla="*/ 355611 h 2653250"/>
                  <a:gd name="connsiteX2326" fmla="*/ 2958384 w 4412618"/>
                  <a:gd name="connsiteY2326" fmla="*/ 281539 h 2653250"/>
                  <a:gd name="connsiteX2327" fmla="*/ 2983219 w 4412618"/>
                  <a:gd name="connsiteY2327" fmla="*/ 266281 h 2653250"/>
                  <a:gd name="connsiteX2328" fmla="*/ 2991231 w 4412618"/>
                  <a:gd name="connsiteY2328" fmla="*/ 294306 h 2653250"/>
                  <a:gd name="connsiteX2329" fmla="*/ 2989646 w 4412618"/>
                  <a:gd name="connsiteY2329" fmla="*/ 335456 h 2653250"/>
                  <a:gd name="connsiteX2330" fmla="*/ 2982121 w 4412618"/>
                  <a:gd name="connsiteY2330" fmla="*/ 362889 h 2653250"/>
                  <a:gd name="connsiteX2331" fmla="*/ 2993864 w 4412618"/>
                  <a:gd name="connsiteY2331" fmla="*/ 355303 h 2653250"/>
                  <a:gd name="connsiteX2332" fmla="*/ 3032628 w 4412618"/>
                  <a:gd name="connsiteY2332" fmla="*/ 341402 h 2653250"/>
                  <a:gd name="connsiteX2333" fmla="*/ 3061764 w 4412618"/>
                  <a:gd name="connsiteY2333" fmla="*/ 340605 h 2653250"/>
                  <a:gd name="connsiteX2334" fmla="*/ 3054691 w 4412618"/>
                  <a:gd name="connsiteY2334" fmla="*/ 368881 h 2653250"/>
                  <a:gd name="connsiteX2335" fmla="*/ 3032744 w 4412618"/>
                  <a:gd name="connsiteY2335" fmla="*/ 403727 h 2653250"/>
                  <a:gd name="connsiteX2336" fmla="*/ 3014773 w 4412618"/>
                  <a:gd name="connsiteY2336" fmla="*/ 421485 h 2653250"/>
                  <a:gd name="connsiteX2337" fmla="*/ 3057024 w 4412618"/>
                  <a:gd name="connsiteY2337" fmla="*/ 419371 h 2653250"/>
                  <a:gd name="connsiteX2338" fmla="*/ 3097545 w 4412618"/>
                  <a:gd name="connsiteY2338" fmla="*/ 426714 h 2653250"/>
                  <a:gd name="connsiteX2339" fmla="*/ 3123177 w 4412618"/>
                  <a:gd name="connsiteY2339" fmla="*/ 440592 h 2653250"/>
                  <a:gd name="connsiteX2340" fmla="*/ 3102914 w 4412618"/>
                  <a:gd name="connsiteY2340" fmla="*/ 461544 h 2653250"/>
                  <a:gd name="connsiteX2341" fmla="*/ 3099432 w 4412618"/>
                  <a:gd name="connsiteY2341" fmla="*/ 463379 h 2653250"/>
                  <a:gd name="connsiteX2342" fmla="*/ 3117665 w 4412618"/>
                  <a:gd name="connsiteY2342" fmla="*/ 466896 h 2653250"/>
                  <a:gd name="connsiteX2343" fmla="*/ 3153654 w 4412618"/>
                  <a:gd name="connsiteY2343" fmla="*/ 486912 h 2653250"/>
                  <a:gd name="connsiteX2344" fmla="*/ 3174722 w 4412618"/>
                  <a:gd name="connsiteY2344" fmla="*/ 506026 h 2653250"/>
                  <a:gd name="connsiteX2345" fmla="*/ 3173263 w 4412618"/>
                  <a:gd name="connsiteY2345" fmla="*/ 492123 h 2653250"/>
                  <a:gd name="connsiteX2346" fmla="*/ 3178388 w 4412618"/>
                  <a:gd name="connsiteY2346" fmla="*/ 451261 h 2653250"/>
                  <a:gd name="connsiteX2347" fmla="*/ 3190848 w 4412618"/>
                  <a:gd name="connsiteY2347" fmla="*/ 424912 h 2653250"/>
                  <a:gd name="connsiteX2348" fmla="*/ 3212873 w 4412618"/>
                  <a:gd name="connsiteY2348" fmla="*/ 444004 h 2653250"/>
                  <a:gd name="connsiteX2349" fmla="*/ 3234034 w 4412618"/>
                  <a:gd name="connsiteY2349" fmla="*/ 479332 h 2653250"/>
                  <a:gd name="connsiteX2350" fmla="*/ 3241751 w 4412618"/>
                  <a:gd name="connsiteY2350" fmla="*/ 503389 h 2653250"/>
                  <a:gd name="connsiteX2351" fmla="*/ 3250394 w 4412618"/>
                  <a:gd name="connsiteY2351" fmla="*/ 483985 h 2653250"/>
                  <a:gd name="connsiteX2352" fmla="*/ 3248961 w 4412618"/>
                  <a:gd name="connsiteY2352" fmla="*/ 454521 h 2653250"/>
                  <a:gd name="connsiteX2353" fmla="*/ 3271993 w 4412618"/>
                  <a:gd name="connsiteY2353" fmla="*/ 369044 h 2653250"/>
                  <a:gd name="connsiteX2354" fmla="*/ 3290849 w 4412618"/>
                  <a:gd name="connsiteY2354" fmla="*/ 346817 h 2653250"/>
                  <a:gd name="connsiteX2355" fmla="*/ 3307182 w 4412618"/>
                  <a:gd name="connsiteY2355" fmla="*/ 370958 h 2653250"/>
                  <a:gd name="connsiteX2356" fmla="*/ 3318478 w 4412618"/>
                  <a:gd name="connsiteY2356" fmla="*/ 410560 h 2653250"/>
                  <a:gd name="connsiteX2357" fmla="*/ 3319860 w 4412618"/>
                  <a:gd name="connsiteY2357" fmla="*/ 438973 h 2653250"/>
                  <a:gd name="connsiteX2358" fmla="*/ 3328659 w 4412618"/>
                  <a:gd name="connsiteY2358" fmla="*/ 428111 h 2653250"/>
                  <a:gd name="connsiteX2359" fmla="*/ 3361176 w 4412618"/>
                  <a:gd name="connsiteY2359" fmla="*/ 402841 h 2653250"/>
                  <a:gd name="connsiteX2360" fmla="*/ 3388619 w 4412618"/>
                  <a:gd name="connsiteY2360" fmla="*/ 393019 h 2653250"/>
                  <a:gd name="connsiteX2361" fmla="*/ 3390693 w 4412618"/>
                  <a:gd name="connsiteY2361" fmla="*/ 422093 h 2653250"/>
                  <a:gd name="connsiteX2362" fmla="*/ 3380674 w 4412618"/>
                  <a:gd name="connsiteY2362" fmla="*/ 462037 h 2653250"/>
                  <a:gd name="connsiteX2363" fmla="*/ 3369120 w 4412618"/>
                  <a:gd name="connsiteY2363" fmla="*/ 484504 h 2653250"/>
                  <a:gd name="connsiteX2364" fmla="*/ 3408617 w 4412618"/>
                  <a:gd name="connsiteY2364" fmla="*/ 469352 h 2653250"/>
                  <a:gd name="connsiteX2365" fmla="*/ 3449412 w 4412618"/>
                  <a:gd name="connsiteY2365" fmla="*/ 463726 h 2653250"/>
                  <a:gd name="connsiteX2366" fmla="*/ 3478090 w 4412618"/>
                  <a:gd name="connsiteY2366" fmla="*/ 468941 h 2653250"/>
                  <a:gd name="connsiteX2367" fmla="*/ 3465349 w 4412618"/>
                  <a:gd name="connsiteY2367" fmla="*/ 495157 h 2653250"/>
                  <a:gd name="connsiteX2368" fmla="*/ 3396408 w 4412618"/>
                  <a:gd name="connsiteY2368" fmla="*/ 550691 h 2653250"/>
                  <a:gd name="connsiteX2369" fmla="*/ 3351660 w 4412618"/>
                  <a:gd name="connsiteY2369" fmla="*/ 567857 h 2653250"/>
                  <a:gd name="connsiteX2370" fmla="*/ 3338874 w 4412618"/>
                  <a:gd name="connsiteY2370" fmla="*/ 569620 h 2653250"/>
                  <a:gd name="connsiteX2371" fmla="*/ 3333146 w 4412618"/>
                  <a:gd name="connsiteY2371" fmla="*/ 592461 h 2653250"/>
                  <a:gd name="connsiteX2372" fmla="*/ 3320135 w 4412618"/>
                  <a:gd name="connsiteY2372" fmla="*/ 617758 h 2653250"/>
                  <a:gd name="connsiteX2373" fmla="*/ 3333187 w 4412618"/>
                  <a:gd name="connsiteY2373" fmla="*/ 612751 h 2653250"/>
                  <a:gd name="connsiteX2374" fmla="*/ 3373983 w 4412618"/>
                  <a:gd name="connsiteY2374" fmla="*/ 607124 h 2653250"/>
                  <a:gd name="connsiteX2375" fmla="*/ 3402659 w 4412618"/>
                  <a:gd name="connsiteY2375" fmla="*/ 612341 h 2653250"/>
                  <a:gd name="connsiteX2376" fmla="*/ 3389919 w 4412618"/>
                  <a:gd name="connsiteY2376" fmla="*/ 638556 h 2653250"/>
                  <a:gd name="connsiteX2377" fmla="*/ 3362914 w 4412618"/>
                  <a:gd name="connsiteY2377" fmla="*/ 666442 h 2653250"/>
                  <a:gd name="connsiteX2378" fmla="*/ 3374081 w 4412618"/>
                  <a:gd name="connsiteY2378" fmla="*/ 668473 h 2653250"/>
                  <a:gd name="connsiteX2379" fmla="*/ 3365622 w 4412618"/>
                  <a:gd name="connsiteY2379" fmla="*/ 685877 h 2653250"/>
                  <a:gd name="connsiteX2380" fmla="*/ 3381812 w 4412618"/>
                  <a:gd name="connsiteY2380" fmla="*/ 688445 h 2653250"/>
                  <a:gd name="connsiteX2381" fmla="*/ 3401073 w 4412618"/>
                  <a:gd name="connsiteY2381" fmla="*/ 696285 h 2653250"/>
                  <a:gd name="connsiteX2382" fmla="*/ 3390375 w 4412618"/>
                  <a:gd name="connsiteY2382" fmla="*/ 670840 h 2653250"/>
                  <a:gd name="connsiteX2383" fmla="*/ 3419294 w 4412618"/>
                  <a:gd name="connsiteY2383" fmla="*/ 667190 h 2653250"/>
                  <a:gd name="connsiteX2384" fmla="*/ 3428984 w 4412618"/>
                  <a:gd name="connsiteY2384" fmla="*/ 669067 h 2653250"/>
                  <a:gd name="connsiteX2385" fmla="*/ 3429514 w 4412618"/>
                  <a:gd name="connsiteY2385" fmla="*/ 667938 h 2653250"/>
                  <a:gd name="connsiteX2386" fmla="*/ 3449511 w 4412618"/>
                  <a:gd name="connsiteY2386" fmla="*/ 646733 h 2653250"/>
                  <a:gd name="connsiteX2387" fmla="*/ 3464554 w 4412618"/>
                  <a:gd name="connsiteY2387" fmla="*/ 671699 h 2653250"/>
                  <a:gd name="connsiteX2388" fmla="*/ 3465955 w 4412618"/>
                  <a:gd name="connsiteY2388" fmla="*/ 677812 h 2653250"/>
                  <a:gd name="connsiteX2389" fmla="*/ 3485690 w 4412618"/>
                  <a:gd name="connsiteY2389" fmla="*/ 686640 h 2653250"/>
                  <a:gd name="connsiteX2390" fmla="*/ 3479981 w 4412618"/>
                  <a:gd name="connsiteY2390" fmla="*/ 673879 h 2653250"/>
                  <a:gd name="connsiteX2391" fmla="*/ 3472146 w 4412618"/>
                  <a:gd name="connsiteY2391" fmla="*/ 633450 h 2653250"/>
                  <a:gd name="connsiteX2392" fmla="*/ 3475797 w 4412618"/>
                  <a:gd name="connsiteY2392" fmla="*/ 604532 h 2653250"/>
                  <a:gd name="connsiteX2393" fmla="*/ 3502666 w 4412618"/>
                  <a:gd name="connsiteY2393" fmla="*/ 615830 h 2653250"/>
                  <a:gd name="connsiteX2394" fmla="*/ 3533761 w 4412618"/>
                  <a:gd name="connsiteY2394" fmla="*/ 642829 h 2653250"/>
                  <a:gd name="connsiteX2395" fmla="*/ 3548575 w 4412618"/>
                  <a:gd name="connsiteY2395" fmla="*/ 663294 h 2653250"/>
                  <a:gd name="connsiteX2396" fmla="*/ 3550758 w 4412618"/>
                  <a:gd name="connsiteY2396" fmla="*/ 642164 h 2653250"/>
                  <a:gd name="connsiteX2397" fmla="*/ 3540236 w 4412618"/>
                  <a:gd name="connsiteY2397" fmla="*/ 614607 h 2653250"/>
                  <a:gd name="connsiteX2398" fmla="*/ 3535551 w 4412618"/>
                  <a:gd name="connsiteY2398" fmla="*/ 526205 h 2653250"/>
                  <a:gd name="connsiteX2399" fmla="*/ 3546562 w 4412618"/>
                  <a:gd name="connsiteY2399" fmla="*/ 499217 h 2653250"/>
                  <a:gd name="connsiteX2400" fmla="*/ 3569591 w 4412618"/>
                  <a:gd name="connsiteY2400" fmla="*/ 517084 h 2653250"/>
                  <a:gd name="connsiteX2401" fmla="*/ 3592640 w 4412618"/>
                  <a:gd name="connsiteY2401" fmla="*/ 551211 h 2653250"/>
                  <a:gd name="connsiteX2402" fmla="*/ 3602786 w 4412618"/>
                  <a:gd name="connsiteY2402" fmla="*/ 577787 h 2653250"/>
                  <a:gd name="connsiteX2403" fmla="*/ 3607773 w 4412618"/>
                  <a:gd name="connsiteY2403" fmla="*/ 564726 h 2653250"/>
                  <a:gd name="connsiteX2404" fmla="*/ 3630821 w 4412618"/>
                  <a:gd name="connsiteY2404" fmla="*/ 530600 h 2653250"/>
                  <a:gd name="connsiteX2405" fmla="*/ 3653851 w 4412618"/>
                  <a:gd name="connsiteY2405" fmla="*/ 512733 h 2653250"/>
                  <a:gd name="connsiteX2406" fmla="*/ 3664861 w 4412618"/>
                  <a:gd name="connsiteY2406" fmla="*/ 539720 h 2653250"/>
                  <a:gd name="connsiteX2407" fmla="*/ 3667758 w 4412618"/>
                  <a:gd name="connsiteY2407" fmla="*/ 580800 h 2653250"/>
                  <a:gd name="connsiteX2408" fmla="*/ 3663762 w 4412618"/>
                  <a:gd name="connsiteY2408" fmla="*/ 605746 h 2653250"/>
                  <a:gd name="connsiteX2409" fmla="*/ 3696590 w 4412618"/>
                  <a:gd name="connsiteY2409" fmla="*/ 579064 h 2653250"/>
                  <a:gd name="connsiteX2410" fmla="*/ 3733614 w 4412618"/>
                  <a:gd name="connsiteY2410" fmla="*/ 561034 h 2653250"/>
                  <a:gd name="connsiteX2411" fmla="*/ 3762492 w 4412618"/>
                  <a:gd name="connsiteY2411" fmla="*/ 557075 h 2653250"/>
                  <a:gd name="connsiteX2412" fmla="*/ 3758533 w 4412618"/>
                  <a:gd name="connsiteY2412" fmla="*/ 585952 h 2653250"/>
                  <a:gd name="connsiteX2413" fmla="*/ 3710274 w 4412618"/>
                  <a:gd name="connsiteY2413" fmla="*/ 660169 h 2653250"/>
                  <a:gd name="connsiteX2414" fmla="*/ 3673082 w 4412618"/>
                  <a:gd name="connsiteY2414" fmla="*/ 690396 h 2653250"/>
                  <a:gd name="connsiteX2415" fmla="*/ 3661478 w 4412618"/>
                  <a:gd name="connsiteY2415" fmla="*/ 696047 h 2653250"/>
                  <a:gd name="connsiteX2416" fmla="*/ 3663134 w 4412618"/>
                  <a:gd name="connsiteY2416" fmla="*/ 719537 h 2653250"/>
                  <a:gd name="connsiteX2417" fmla="*/ 3658634 w 4412618"/>
                  <a:gd name="connsiteY2417" fmla="*/ 747625 h 2653250"/>
                  <a:gd name="connsiteX2418" fmla="*/ 3669483 w 4412618"/>
                  <a:gd name="connsiteY2418" fmla="*/ 738807 h 2653250"/>
                  <a:gd name="connsiteX2419" fmla="*/ 3706507 w 4412618"/>
                  <a:gd name="connsiteY2419" fmla="*/ 720777 h 2653250"/>
                  <a:gd name="connsiteX2420" fmla="*/ 3735385 w 4412618"/>
                  <a:gd name="connsiteY2420" fmla="*/ 716818 h 2653250"/>
                  <a:gd name="connsiteX2421" fmla="*/ 3731426 w 4412618"/>
                  <a:gd name="connsiteY2421" fmla="*/ 745695 h 2653250"/>
                  <a:gd name="connsiteX2422" fmla="*/ 3714429 w 4412618"/>
                  <a:gd name="connsiteY2422" fmla="*/ 780597 h 2653250"/>
                  <a:gd name="connsiteX2423" fmla="*/ 3725674 w 4412618"/>
                  <a:gd name="connsiteY2423" fmla="*/ 779055 h 2653250"/>
                  <a:gd name="connsiteX2424" fmla="*/ 3723045 w 4412618"/>
                  <a:gd name="connsiteY2424" fmla="*/ 798227 h 2653250"/>
                  <a:gd name="connsiteX2425" fmla="*/ 3739231 w 4412618"/>
                  <a:gd name="connsiteY2425" fmla="*/ 795633 h 2653250"/>
                  <a:gd name="connsiteX2426" fmla="*/ 3780311 w 4412618"/>
                  <a:gd name="connsiteY2426" fmla="*/ 798530 h 2653250"/>
                  <a:gd name="connsiteX2427" fmla="*/ 3807299 w 4412618"/>
                  <a:gd name="connsiteY2427" fmla="*/ 809540 h 2653250"/>
                  <a:gd name="connsiteX2428" fmla="*/ 3789431 w 4412618"/>
                  <a:gd name="connsiteY2428" fmla="*/ 832570 h 2653250"/>
                  <a:gd name="connsiteX2429" fmla="*/ 3777638 w 4412618"/>
                  <a:gd name="connsiteY2429" fmla="*/ 840535 h 2653250"/>
                  <a:gd name="connsiteX2430" fmla="*/ 3774926 w 4412618"/>
                  <a:gd name="connsiteY2430" fmla="*/ 879027 h 2653250"/>
                  <a:gd name="connsiteX2431" fmla="*/ 3767470 w 4412618"/>
                  <a:gd name="connsiteY2431" fmla="*/ 903167 h 2653250"/>
                  <a:gd name="connsiteX2432" fmla="*/ 3790595 w 4412618"/>
                  <a:gd name="connsiteY2432" fmla="*/ 889250 h 2653250"/>
                  <a:gd name="connsiteX2433" fmla="*/ 3801375 w 4412618"/>
                  <a:gd name="connsiteY2433" fmla="*/ 867241 h 2653250"/>
                  <a:gd name="connsiteX2434" fmla="*/ 3869221 w 4412618"/>
                  <a:gd name="connsiteY2434" fmla="*/ 810374 h 2653250"/>
                  <a:gd name="connsiteX2435" fmla="*/ 3897409 w 4412618"/>
                  <a:gd name="connsiteY2435" fmla="*/ 802957 h 2653250"/>
                  <a:gd name="connsiteX2436" fmla="*/ 3896966 w 4412618"/>
                  <a:gd name="connsiteY2436" fmla="*/ 832101 h 2653250"/>
                  <a:gd name="connsiteX2437" fmla="*/ 3883538 w 4412618"/>
                  <a:gd name="connsiteY2437" fmla="*/ 871032 h 2653250"/>
                  <a:gd name="connsiteX2438" fmla="*/ 3868394 w 4412618"/>
                  <a:gd name="connsiteY2438" fmla="*/ 895113 h 2653250"/>
                  <a:gd name="connsiteX2439" fmla="*/ 3881829 w 4412618"/>
                  <a:gd name="connsiteY2439" fmla="*/ 891250 h 2653250"/>
                  <a:gd name="connsiteX2440" fmla="*/ 3922958 w 4412618"/>
                  <a:gd name="connsiteY2440" fmla="*/ 889164 h 2653250"/>
                  <a:gd name="connsiteX2441" fmla="*/ 3951078 w 4412618"/>
                  <a:gd name="connsiteY2441" fmla="*/ 896835 h 2653250"/>
                  <a:gd name="connsiteX2442" fmla="*/ 3936123 w 4412618"/>
                  <a:gd name="connsiteY2442" fmla="*/ 921854 h 2653250"/>
                  <a:gd name="connsiteX2443" fmla="*/ 3905029 w 4412618"/>
                  <a:gd name="connsiteY2443" fmla="*/ 948855 h 2653250"/>
                  <a:gd name="connsiteX2444" fmla="*/ 3882687 w 4412618"/>
                  <a:gd name="connsiteY2444" fmla="*/ 960651 h 2653250"/>
                  <a:gd name="connsiteX2445" fmla="*/ 3923741 w 4412618"/>
                  <a:gd name="connsiteY2445" fmla="*/ 970858 h 2653250"/>
                  <a:gd name="connsiteX2446" fmla="*/ 3960402 w 4412618"/>
                  <a:gd name="connsiteY2446" fmla="*/ 989616 h 2653250"/>
                  <a:gd name="connsiteX2447" fmla="*/ 3980921 w 4412618"/>
                  <a:gd name="connsiteY2447" fmla="*/ 1010319 h 2653250"/>
                  <a:gd name="connsiteX2448" fmla="*/ 3955459 w 4412618"/>
                  <a:gd name="connsiteY2448" fmla="*/ 1024508 h 2653250"/>
                  <a:gd name="connsiteX2449" fmla="*/ 3931354 w 4412618"/>
                  <a:gd name="connsiteY2449" fmla="*/ 1029181 h 2653250"/>
                  <a:gd name="connsiteX2450" fmla="*/ 3942365 w 4412618"/>
                  <a:gd name="connsiteY2450" fmla="*/ 1067785 h 2653250"/>
                  <a:gd name="connsiteX2451" fmla="*/ 3943747 w 4412618"/>
                  <a:gd name="connsiteY2451" fmla="*/ 1096199 h 2653250"/>
                  <a:gd name="connsiteX2452" fmla="*/ 3952546 w 4412618"/>
                  <a:gd name="connsiteY2452" fmla="*/ 1085336 h 2653250"/>
                  <a:gd name="connsiteX2453" fmla="*/ 3985063 w 4412618"/>
                  <a:gd name="connsiteY2453" fmla="*/ 1060066 h 2653250"/>
                  <a:gd name="connsiteX2454" fmla="*/ 4012506 w 4412618"/>
                  <a:gd name="connsiteY2454" fmla="*/ 1050244 h 2653250"/>
                  <a:gd name="connsiteX2455" fmla="*/ 4014580 w 4412618"/>
                  <a:gd name="connsiteY2455" fmla="*/ 1079318 h 2653250"/>
                  <a:gd name="connsiteX2456" fmla="*/ 4004562 w 4412618"/>
                  <a:gd name="connsiteY2456" fmla="*/ 1119262 h 2653250"/>
                  <a:gd name="connsiteX2457" fmla="*/ 3993007 w 4412618"/>
                  <a:gd name="connsiteY2457" fmla="*/ 1141730 h 2653250"/>
                  <a:gd name="connsiteX2458" fmla="*/ 4032504 w 4412618"/>
                  <a:gd name="connsiteY2458" fmla="*/ 1126577 h 2653250"/>
                  <a:gd name="connsiteX2459" fmla="*/ 4073299 w 4412618"/>
                  <a:gd name="connsiteY2459" fmla="*/ 1120951 h 2653250"/>
                  <a:gd name="connsiteX2460" fmla="*/ 4101976 w 4412618"/>
                  <a:gd name="connsiteY2460" fmla="*/ 1126166 h 2653250"/>
                  <a:gd name="connsiteX2461" fmla="*/ 4089236 w 4412618"/>
                  <a:gd name="connsiteY2461" fmla="*/ 1152382 h 2653250"/>
                  <a:gd name="connsiteX2462" fmla="*/ 4020295 w 4412618"/>
                  <a:gd name="connsiteY2462" fmla="*/ 1207916 h 2653250"/>
                  <a:gd name="connsiteX2463" fmla="*/ 3975548 w 4412618"/>
                  <a:gd name="connsiteY2463" fmla="*/ 1225083 h 2653250"/>
                  <a:gd name="connsiteX2464" fmla="*/ 3962761 w 4412618"/>
                  <a:gd name="connsiteY2464" fmla="*/ 1226845 h 2653250"/>
                  <a:gd name="connsiteX2465" fmla="*/ 3957034 w 4412618"/>
                  <a:gd name="connsiteY2465" fmla="*/ 1249686 h 2653250"/>
                  <a:gd name="connsiteX2466" fmla="*/ 3944023 w 4412618"/>
                  <a:gd name="connsiteY2466" fmla="*/ 1274984 h 2653250"/>
                  <a:gd name="connsiteX2467" fmla="*/ 3957075 w 4412618"/>
                  <a:gd name="connsiteY2467" fmla="*/ 1269976 h 2653250"/>
                  <a:gd name="connsiteX2468" fmla="*/ 3997870 w 4412618"/>
                  <a:gd name="connsiteY2468" fmla="*/ 1264350 h 2653250"/>
                  <a:gd name="connsiteX2469" fmla="*/ 4026548 w 4412618"/>
                  <a:gd name="connsiteY2469" fmla="*/ 1269566 h 2653250"/>
                  <a:gd name="connsiteX2470" fmla="*/ 4013806 w 4412618"/>
                  <a:gd name="connsiteY2470" fmla="*/ 1295782 h 2653250"/>
                  <a:gd name="connsiteX2471" fmla="*/ 3986801 w 4412618"/>
                  <a:gd name="connsiteY2471" fmla="*/ 1323668 h 2653250"/>
                  <a:gd name="connsiteX2472" fmla="*/ 3997968 w 4412618"/>
                  <a:gd name="connsiteY2472" fmla="*/ 1325699 h 2653250"/>
                  <a:gd name="connsiteX2473" fmla="*/ 3989510 w 4412618"/>
                  <a:gd name="connsiteY2473" fmla="*/ 1343103 h 2653250"/>
                  <a:gd name="connsiteX2474" fmla="*/ 4005700 w 4412618"/>
                  <a:gd name="connsiteY2474" fmla="*/ 1345671 h 2653250"/>
                  <a:gd name="connsiteX2475" fmla="*/ 4043842 w 4412618"/>
                  <a:gd name="connsiteY2475" fmla="*/ 1361196 h 2653250"/>
                  <a:gd name="connsiteX2476" fmla="*/ 4066070 w 4412618"/>
                  <a:gd name="connsiteY2476" fmla="*/ 1380052 h 2653250"/>
                  <a:gd name="connsiteX2477" fmla="*/ 4041928 w 4412618"/>
                  <a:gd name="connsiteY2477" fmla="*/ 1396384 h 2653250"/>
                  <a:gd name="connsiteX2478" fmla="*/ 4002326 w 4412618"/>
                  <a:gd name="connsiteY2478" fmla="*/ 1407680 h 2653250"/>
                  <a:gd name="connsiteX2479" fmla="*/ 4002005 w 4412618"/>
                  <a:gd name="connsiteY2479" fmla="*/ 1407695 h 2653250"/>
                  <a:gd name="connsiteX2480" fmla="*/ 4004459 w 4412618"/>
                  <a:gd name="connsiteY2480" fmla="*/ 1413854 h 2653250"/>
                  <a:gd name="connsiteX2481" fmla="*/ 4007012 w 4412618"/>
                  <a:gd name="connsiteY2481" fmla="*/ 1454956 h 2653250"/>
                  <a:gd name="connsiteX2482" fmla="*/ 4002807 w 4412618"/>
                  <a:gd name="connsiteY2482" fmla="*/ 1479868 h 2653250"/>
                  <a:gd name="connsiteX2483" fmla="*/ 4019402 w 4412618"/>
                  <a:gd name="connsiteY2483" fmla="*/ 1466610 h 2653250"/>
                  <a:gd name="connsiteX2484" fmla="*/ 4031673 w 4412618"/>
                  <a:gd name="connsiteY2484" fmla="*/ 1439782 h 2653250"/>
                  <a:gd name="connsiteX2485" fmla="*/ 4060098 w 4412618"/>
                  <a:gd name="connsiteY2485" fmla="*/ 1401195 h 2653250"/>
                  <a:gd name="connsiteX2486" fmla="*/ 4074643 w 4412618"/>
                  <a:gd name="connsiteY2486" fmla="*/ 1388777 h 2653250"/>
                  <a:gd name="connsiteX2487" fmla="*/ 4063297 w 4412618"/>
                  <a:gd name="connsiteY2487" fmla="*/ 1358300 h 2653250"/>
                  <a:gd name="connsiteX2488" fmla="*/ 4059351 w 4412618"/>
                  <a:gd name="connsiteY2488" fmla="*/ 1269862 h 2653250"/>
                  <a:gd name="connsiteX2489" fmla="*/ 4070586 w 4412618"/>
                  <a:gd name="connsiteY2489" fmla="*/ 1242967 h 2653250"/>
                  <a:gd name="connsiteX2490" fmla="*/ 4093466 w 4412618"/>
                  <a:gd name="connsiteY2490" fmla="*/ 1261026 h 2653250"/>
                  <a:gd name="connsiteX2491" fmla="*/ 4116228 w 4412618"/>
                  <a:gd name="connsiteY2491" fmla="*/ 1295345 h 2653250"/>
                  <a:gd name="connsiteX2492" fmla="*/ 4126153 w 4412618"/>
                  <a:gd name="connsiteY2492" fmla="*/ 1322004 h 2653250"/>
                  <a:gd name="connsiteX2493" fmla="*/ 4131249 w 4412618"/>
                  <a:gd name="connsiteY2493" fmla="*/ 1308986 h 2653250"/>
                  <a:gd name="connsiteX2494" fmla="*/ 4154581 w 4412618"/>
                  <a:gd name="connsiteY2494" fmla="*/ 1275053 h 2653250"/>
                  <a:gd name="connsiteX2495" fmla="*/ 4177758 w 4412618"/>
                  <a:gd name="connsiteY2495" fmla="*/ 1257378 h 2653250"/>
                  <a:gd name="connsiteX2496" fmla="*/ 4188544 w 4412618"/>
                  <a:gd name="connsiteY2496" fmla="*/ 1284458 h 2653250"/>
                  <a:gd name="connsiteX2497" fmla="*/ 4191097 w 4412618"/>
                  <a:gd name="connsiteY2497" fmla="*/ 1325560 h 2653250"/>
                  <a:gd name="connsiteX2498" fmla="*/ 4186892 w 4412618"/>
                  <a:gd name="connsiteY2498" fmla="*/ 1350472 h 2653250"/>
                  <a:gd name="connsiteX2499" fmla="*/ 4203486 w 4412618"/>
                  <a:gd name="connsiteY2499" fmla="*/ 1337213 h 2653250"/>
                  <a:gd name="connsiteX2500" fmla="*/ 4215758 w 4412618"/>
                  <a:gd name="connsiteY2500" fmla="*/ 1310385 h 2653250"/>
                  <a:gd name="connsiteX2501" fmla="*/ 4275503 w 4412618"/>
                  <a:gd name="connsiteY2501" fmla="*/ 1245059 h 2653250"/>
                  <a:gd name="connsiteX2502" fmla="*/ 4302465 w 4412618"/>
                  <a:gd name="connsiteY2502" fmla="*/ 1233986 h 2653250"/>
                  <a:gd name="connsiteX2503" fmla="*/ 4305874 w 4412618"/>
                  <a:gd name="connsiteY2503" fmla="*/ 1262934 h 2653250"/>
                  <a:gd name="connsiteX2504" fmla="*/ 4297703 w 4412618"/>
                  <a:gd name="connsiteY2504" fmla="*/ 1303297 h 2653250"/>
                  <a:gd name="connsiteX2505" fmla="*/ 4285869 w 4412618"/>
                  <a:gd name="connsiteY2505" fmla="*/ 1329166 h 2653250"/>
                  <a:gd name="connsiteX2506" fmla="*/ 4298677 w 4412618"/>
                  <a:gd name="connsiteY2506" fmla="*/ 1323564 h 2653250"/>
                  <a:gd name="connsiteX2507" fmla="*/ 4339171 w 4412618"/>
                  <a:gd name="connsiteY2507" fmla="*/ 1316067 h 2653250"/>
                  <a:gd name="connsiteX2508" fmla="*/ 4368057 w 4412618"/>
                  <a:gd name="connsiteY2508" fmla="*/ 1319959 h 2653250"/>
                  <a:gd name="connsiteX2509" fmla="*/ 4356536 w 4412618"/>
                  <a:gd name="connsiteY2509" fmla="*/ 1346733 h 2653250"/>
                  <a:gd name="connsiteX2510" fmla="*/ 4329277 w 4412618"/>
                  <a:gd name="connsiteY2510" fmla="*/ 1377602 h 2653250"/>
                  <a:gd name="connsiteX2511" fmla="*/ 4308689 w 4412618"/>
                  <a:gd name="connsiteY2511" fmla="*/ 1392244 h 2653250"/>
                  <a:gd name="connsiteX2512" fmla="*/ 4350731 w 4412618"/>
                  <a:gd name="connsiteY2512" fmla="*/ 1396942 h 2653250"/>
                  <a:gd name="connsiteX2513" fmla="*/ 4389547 w 4412618"/>
                  <a:gd name="connsiteY2513" fmla="*/ 1410697 h 2653250"/>
                  <a:gd name="connsiteX2514" fmla="*/ 4412618 w 4412618"/>
                  <a:gd name="connsiteY2514" fmla="*/ 1428511 h 2653250"/>
                  <a:gd name="connsiteX2515" fmla="*/ 4389253 w 4412618"/>
                  <a:gd name="connsiteY2515" fmla="*/ 1445936 h 2653250"/>
                  <a:gd name="connsiteX2516" fmla="*/ 4302500 w 4412618"/>
                  <a:gd name="connsiteY2516" fmla="*/ 1463567 h 2653250"/>
                  <a:gd name="connsiteX2517" fmla="*/ 4254870 w 4412618"/>
                  <a:gd name="connsiteY2517" fmla="*/ 1458244 h 2653250"/>
                  <a:gd name="connsiteX2518" fmla="*/ 4242705 w 4412618"/>
                  <a:gd name="connsiteY2518" fmla="*/ 1453934 h 2653250"/>
                  <a:gd name="connsiteX2519" fmla="*/ 4227117 w 4412618"/>
                  <a:gd name="connsiteY2519" fmla="*/ 1471585 h 2653250"/>
                  <a:gd name="connsiteX2520" fmla="*/ 4203935 w 4412618"/>
                  <a:gd name="connsiteY2520" fmla="*/ 1488072 h 2653250"/>
                  <a:gd name="connsiteX2521" fmla="*/ 4217828 w 4412618"/>
                  <a:gd name="connsiteY2521" fmla="*/ 1489625 h 2653250"/>
                  <a:gd name="connsiteX2522" fmla="*/ 4256644 w 4412618"/>
                  <a:gd name="connsiteY2522" fmla="*/ 1503379 h 2653250"/>
                  <a:gd name="connsiteX2523" fmla="*/ 4279716 w 4412618"/>
                  <a:gd name="connsiteY2523" fmla="*/ 1521194 h 2653250"/>
                  <a:gd name="connsiteX2524" fmla="*/ 4256351 w 4412618"/>
                  <a:gd name="connsiteY2524" fmla="*/ 1538619 h 2653250"/>
                  <a:gd name="connsiteX2525" fmla="*/ 4219550 w 4412618"/>
                  <a:gd name="connsiteY2525" fmla="*/ 1550971 h 2653250"/>
                  <a:gd name="connsiteX2526" fmla="*/ 4228533 w 4412618"/>
                  <a:gd name="connsiteY2526" fmla="*/ 1557908 h 2653250"/>
                  <a:gd name="connsiteX2527" fmla="*/ 4213020 w 4412618"/>
                  <a:gd name="connsiteY2527" fmla="*/ 1569477 h 2653250"/>
                  <a:gd name="connsiteX2528" fmla="*/ 4226219 w 4412618"/>
                  <a:gd name="connsiteY2528" fmla="*/ 1579200 h 2653250"/>
                  <a:gd name="connsiteX2529" fmla="*/ 4252957 w 4412618"/>
                  <a:gd name="connsiteY2529" fmla="*/ 1610519 h 2653250"/>
                  <a:gd name="connsiteX2530" fmla="*/ 4264031 w 4412618"/>
                  <a:gd name="connsiteY2530" fmla="*/ 1637482 h 2653250"/>
                  <a:gd name="connsiteX2531" fmla="*/ 4235082 w 4412618"/>
                  <a:gd name="connsiteY2531" fmla="*/ 1640891 h 2653250"/>
                  <a:gd name="connsiteX2532" fmla="*/ 4151138 w 4412618"/>
                  <a:gd name="connsiteY2532" fmla="*/ 1612783 h 2653250"/>
                  <a:gd name="connsiteX2533" fmla="*/ 4128429 w 4412618"/>
                  <a:gd name="connsiteY2533" fmla="*/ 1592014 h 2653250"/>
                  <a:gd name="connsiteX2534" fmla="*/ 4118415 w 4412618"/>
                  <a:gd name="connsiteY2534" fmla="*/ 1592965 h 2653250"/>
                  <a:gd name="connsiteX2535" fmla="*/ 4070786 w 4412618"/>
                  <a:gd name="connsiteY2535" fmla="*/ 1587642 h 2653250"/>
                  <a:gd name="connsiteX2536" fmla="*/ 4058620 w 4412618"/>
                  <a:gd name="connsiteY2536" fmla="*/ 1583330 h 2653250"/>
                  <a:gd name="connsiteX2537" fmla="*/ 4043033 w 4412618"/>
                  <a:gd name="connsiteY2537" fmla="*/ 1600983 h 2653250"/>
                  <a:gd name="connsiteX2538" fmla="*/ 4019850 w 4412618"/>
                  <a:gd name="connsiteY2538" fmla="*/ 1617469 h 2653250"/>
                  <a:gd name="connsiteX2539" fmla="*/ 4033744 w 4412618"/>
                  <a:gd name="connsiteY2539" fmla="*/ 1619022 h 2653250"/>
                  <a:gd name="connsiteX2540" fmla="*/ 4072560 w 4412618"/>
                  <a:gd name="connsiteY2540" fmla="*/ 1632776 h 2653250"/>
                  <a:gd name="connsiteX2541" fmla="*/ 4095631 w 4412618"/>
                  <a:gd name="connsiteY2541" fmla="*/ 1650591 h 2653250"/>
                  <a:gd name="connsiteX2542" fmla="*/ 4072265 w 4412618"/>
                  <a:gd name="connsiteY2542" fmla="*/ 1668017 h 2653250"/>
                  <a:gd name="connsiteX2543" fmla="*/ 4033225 w 4412618"/>
                  <a:gd name="connsiteY2543" fmla="*/ 1681120 h 2653250"/>
                  <a:gd name="connsiteX2544" fmla="*/ 4008073 w 4412618"/>
                  <a:gd name="connsiteY2544" fmla="*/ 1683507 h 2653250"/>
                  <a:gd name="connsiteX2545" fmla="*/ 4042134 w 4412618"/>
                  <a:gd name="connsiteY2545" fmla="*/ 1708596 h 2653250"/>
                  <a:gd name="connsiteX2546" fmla="*/ 4068872 w 4412618"/>
                  <a:gd name="connsiteY2546" fmla="*/ 1739916 h 2653250"/>
                  <a:gd name="connsiteX2547" fmla="*/ 4072561 w 4412618"/>
                  <a:gd name="connsiteY2547" fmla="*/ 1748898 h 2653250"/>
                  <a:gd name="connsiteX2548" fmla="*/ 4078971 w 4412618"/>
                  <a:gd name="connsiteY2548" fmla="*/ 1731275 h 2653250"/>
                  <a:gd name="connsiteX2549" fmla="*/ 4101474 w 4412618"/>
                  <a:gd name="connsiteY2549" fmla="*/ 1696786 h 2653250"/>
                  <a:gd name="connsiteX2550" fmla="*/ 4124218 w 4412618"/>
                  <a:gd name="connsiteY2550" fmla="*/ 1678556 h 2653250"/>
                  <a:gd name="connsiteX2551" fmla="*/ 4135654 w 4412618"/>
                  <a:gd name="connsiteY2551" fmla="*/ 1705365 h 2653250"/>
                  <a:gd name="connsiteX2552" fmla="*/ 4139204 w 4412618"/>
                  <a:gd name="connsiteY2552" fmla="*/ 1746394 h 2653250"/>
                  <a:gd name="connsiteX2553" fmla="*/ 4135150 w 4412618"/>
                  <a:gd name="connsiteY2553" fmla="*/ 1774550 h 2653250"/>
                  <a:gd name="connsiteX2554" fmla="*/ 4145857 w 4412618"/>
                  <a:gd name="connsiteY2554" fmla="*/ 1765562 h 2653250"/>
                  <a:gd name="connsiteX2555" fmla="*/ 4182591 w 4412618"/>
                  <a:gd name="connsiteY2555" fmla="*/ 1746945 h 2653250"/>
                  <a:gd name="connsiteX2556" fmla="*/ 4211401 w 4412618"/>
                  <a:gd name="connsiteY2556" fmla="*/ 1742528 h 2653250"/>
                  <a:gd name="connsiteX2557" fmla="*/ 4207901 w 4412618"/>
                  <a:gd name="connsiteY2557" fmla="*/ 1771465 h 2653250"/>
                  <a:gd name="connsiteX2558" fmla="*/ 4190461 w 4412618"/>
                  <a:gd name="connsiteY2558" fmla="*/ 1808770 h 2653250"/>
                  <a:gd name="connsiteX2559" fmla="*/ 4174840 w 4412618"/>
                  <a:gd name="connsiteY2559" fmla="*/ 1828627 h 2653250"/>
                  <a:gd name="connsiteX2560" fmla="*/ 4201418 w 4412618"/>
                  <a:gd name="connsiteY2560" fmla="*/ 1823934 h 2653250"/>
                  <a:gd name="connsiteX2561" fmla="*/ 4219378 w 4412618"/>
                  <a:gd name="connsiteY2561" fmla="*/ 1807260 h 2653250"/>
                  <a:gd name="connsiteX2562" fmla="*/ 4303109 w 4412618"/>
                  <a:gd name="connsiteY2562" fmla="*/ 1778520 h 2653250"/>
                  <a:gd name="connsiteX2563" fmla="*/ 4332082 w 4412618"/>
                  <a:gd name="connsiteY2563" fmla="*/ 1781711 h 2653250"/>
                  <a:gd name="connsiteX2564" fmla="*/ 4321212 w 4412618"/>
                  <a:gd name="connsiteY2564" fmla="*/ 1808756 h 2653250"/>
                  <a:gd name="connsiteX2565" fmla="*/ 4294710 w 4412618"/>
                  <a:gd name="connsiteY2565" fmla="*/ 1840277 h 2653250"/>
                  <a:gd name="connsiteX2566" fmla="*/ 4271934 w 4412618"/>
                  <a:gd name="connsiteY2566" fmla="*/ 1857321 h 2653250"/>
                  <a:gd name="connsiteX2567" fmla="*/ 4285861 w 4412618"/>
                  <a:gd name="connsiteY2567" fmla="*/ 1858535 h 2653250"/>
                  <a:gd name="connsiteX2568" fmla="*/ 4324999 w 4412618"/>
                  <a:gd name="connsiteY2568" fmla="*/ 1871345 h 2653250"/>
                  <a:gd name="connsiteX2569" fmla="*/ 4348495 w 4412618"/>
                  <a:gd name="connsiteY2569" fmla="*/ 1888595 h 2653250"/>
                  <a:gd name="connsiteX2570" fmla="*/ 4325559 w 4412618"/>
                  <a:gd name="connsiteY2570" fmla="*/ 1906582 h 2653250"/>
                  <a:gd name="connsiteX2571" fmla="*/ 4286848 w 4412618"/>
                  <a:gd name="connsiteY2571" fmla="*/ 1920629 h 2653250"/>
                  <a:gd name="connsiteX2572" fmla="*/ 4261762 w 4412618"/>
                  <a:gd name="connsiteY2572" fmla="*/ 1923624 h 2653250"/>
                  <a:gd name="connsiteX2573" fmla="*/ 4296420 w 4412618"/>
                  <a:gd name="connsiteY2573" fmla="*/ 1947881 h 2653250"/>
                  <a:gd name="connsiteX2574" fmla="*/ 4323910 w 4412618"/>
                  <a:gd name="connsiteY2574" fmla="*/ 1978544 h 2653250"/>
                  <a:gd name="connsiteX2575" fmla="*/ 4335633 w 4412618"/>
                  <a:gd name="connsiteY2575" fmla="*/ 2005230 h 2653250"/>
                  <a:gd name="connsiteX2576" fmla="*/ 4306776 w 4412618"/>
                  <a:gd name="connsiteY2576" fmla="*/ 2009339 h 2653250"/>
                  <a:gd name="connsiteX2577" fmla="*/ 4222175 w 4412618"/>
                  <a:gd name="connsiteY2577" fmla="*/ 1983274 h 2653250"/>
                  <a:gd name="connsiteX2578" fmla="*/ 4178033 w 4412618"/>
                  <a:gd name="connsiteY2578" fmla="*/ 1944826 h 2653250"/>
                  <a:gd name="connsiteX2579" fmla="*/ 4152157 w 4412618"/>
                  <a:gd name="connsiteY2579" fmla="*/ 1954215 h 2653250"/>
                  <a:gd name="connsiteX2580" fmla="*/ 4123912 w 4412618"/>
                  <a:gd name="connsiteY2580" fmla="*/ 1957587 h 2653250"/>
                  <a:gd name="connsiteX2581" fmla="*/ 4135364 w 4412618"/>
                  <a:gd name="connsiteY2581" fmla="*/ 1965603 h 2653250"/>
                  <a:gd name="connsiteX2582" fmla="*/ 4162854 w 4412618"/>
                  <a:gd name="connsiteY2582" fmla="*/ 1996266 h 2653250"/>
                  <a:gd name="connsiteX2583" fmla="*/ 4174577 w 4412618"/>
                  <a:gd name="connsiteY2583" fmla="*/ 2022953 h 2653250"/>
                  <a:gd name="connsiteX2584" fmla="*/ 4145721 w 4412618"/>
                  <a:gd name="connsiteY2584" fmla="*/ 2027061 h 2653250"/>
                  <a:gd name="connsiteX2585" fmla="*/ 4107498 w 4412618"/>
                  <a:gd name="connsiteY2585" fmla="*/ 2020284 h 2653250"/>
                  <a:gd name="connsiteX2586" fmla="*/ 4112063 w 4412618"/>
                  <a:gd name="connsiteY2586" fmla="*/ 2030675 h 2653250"/>
                  <a:gd name="connsiteX2587" fmla="*/ 4092905 w 4412618"/>
                  <a:gd name="connsiteY2587" fmla="*/ 2033402 h 2653250"/>
                  <a:gd name="connsiteX2588" fmla="*/ 4099837 w 4412618"/>
                  <a:gd name="connsiteY2588" fmla="*/ 2048257 h 2653250"/>
                  <a:gd name="connsiteX2589" fmla="*/ 4108312 w 4412618"/>
                  <a:gd name="connsiteY2589" fmla="*/ 2088557 h 2653250"/>
                  <a:gd name="connsiteX2590" fmla="*/ 4105121 w 4412618"/>
                  <a:gd name="connsiteY2590" fmla="*/ 2117530 h 2653250"/>
                  <a:gd name="connsiteX2591" fmla="*/ 4078076 w 4412618"/>
                  <a:gd name="connsiteY2591" fmla="*/ 2106660 h 2653250"/>
                  <a:gd name="connsiteX2592" fmla="*/ 4017841 w 4412618"/>
                  <a:gd name="connsiteY2592" fmla="*/ 2041786 h 2653250"/>
                  <a:gd name="connsiteX2593" fmla="*/ 4003364 w 4412618"/>
                  <a:gd name="connsiteY2593" fmla="*/ 2010758 h 2653250"/>
                  <a:gd name="connsiteX2594" fmla="*/ 3998604 w 4412618"/>
                  <a:gd name="connsiteY2594" fmla="*/ 2008719 h 2653250"/>
                  <a:gd name="connsiteX2595" fmla="*/ 3954462 w 4412618"/>
                  <a:gd name="connsiteY2595" fmla="*/ 1970271 h 2653250"/>
                  <a:gd name="connsiteX2596" fmla="*/ 3928588 w 4412618"/>
                  <a:gd name="connsiteY2596" fmla="*/ 1979659 h 2653250"/>
                  <a:gd name="connsiteX2597" fmla="*/ 3900342 w 4412618"/>
                  <a:gd name="connsiteY2597" fmla="*/ 1983031 h 2653250"/>
                  <a:gd name="connsiteX2598" fmla="*/ 3911794 w 4412618"/>
                  <a:gd name="connsiteY2598" fmla="*/ 1991047 h 2653250"/>
                  <a:gd name="connsiteX2599" fmla="*/ 3939284 w 4412618"/>
                  <a:gd name="connsiteY2599" fmla="*/ 2021710 h 2653250"/>
                  <a:gd name="connsiteX2600" fmla="*/ 3951007 w 4412618"/>
                  <a:gd name="connsiteY2600" fmla="*/ 2048397 h 2653250"/>
                  <a:gd name="connsiteX2601" fmla="*/ 3922151 w 4412618"/>
                  <a:gd name="connsiteY2601" fmla="*/ 2052505 h 2653250"/>
                  <a:gd name="connsiteX2602" fmla="*/ 3881603 w 4412618"/>
                  <a:gd name="connsiteY2602" fmla="*/ 2045314 h 2653250"/>
                  <a:gd name="connsiteX2603" fmla="*/ 3858380 w 4412618"/>
                  <a:gd name="connsiteY2603" fmla="*/ 2035365 h 2653250"/>
                  <a:gd name="connsiteX2604" fmla="*/ 3876267 w 4412618"/>
                  <a:gd name="connsiteY2604" fmla="*/ 2073701 h 2653250"/>
                  <a:gd name="connsiteX2605" fmla="*/ 3884742 w 4412618"/>
                  <a:gd name="connsiteY2605" fmla="*/ 2114001 h 2653250"/>
                  <a:gd name="connsiteX2606" fmla="*/ 3881551 w 4412618"/>
                  <a:gd name="connsiteY2606" fmla="*/ 2142974 h 2653250"/>
                  <a:gd name="connsiteX2607" fmla="*/ 3854506 w 4412618"/>
                  <a:gd name="connsiteY2607" fmla="*/ 2132104 h 2653250"/>
                  <a:gd name="connsiteX2608" fmla="*/ 3794271 w 4412618"/>
                  <a:gd name="connsiteY2608" fmla="*/ 2067230 h 2653250"/>
                  <a:gd name="connsiteX2609" fmla="*/ 3765532 w 4412618"/>
                  <a:gd name="connsiteY2609" fmla="*/ 1983499 h 2653250"/>
                  <a:gd name="connsiteX2610" fmla="*/ 3767925 w 4412618"/>
                  <a:gd name="connsiteY2610" fmla="*/ 1961765 h 2653250"/>
                  <a:gd name="connsiteX2611" fmla="*/ 3763262 w 4412618"/>
                  <a:gd name="connsiteY2611" fmla="*/ 1951151 h 2653250"/>
                  <a:gd name="connsiteX2612" fmla="*/ 3737987 w 4412618"/>
                  <a:gd name="connsiteY2612" fmla="*/ 1956050 h 2653250"/>
                  <a:gd name="connsiteX2613" fmla="*/ 3735932 w 4412618"/>
                  <a:gd name="connsiteY2613" fmla="*/ 1955973 h 2653250"/>
                  <a:gd name="connsiteX2614" fmla="*/ 3733132 w 4412618"/>
                  <a:gd name="connsiteY2614" fmla="*/ 1957867 h 2653250"/>
                  <a:gd name="connsiteX2615" fmla="*/ 3645661 w 4412618"/>
                  <a:gd name="connsiteY2615" fmla="*/ 1971489 h 2653250"/>
                  <a:gd name="connsiteX2616" fmla="*/ 3598326 w 4412618"/>
                  <a:gd name="connsiteY2616" fmla="*/ 1963982 h 2653250"/>
                  <a:gd name="connsiteX2617" fmla="*/ 3594790 w 4412618"/>
                  <a:gd name="connsiteY2617" fmla="*/ 1962543 h 2653250"/>
                  <a:gd name="connsiteX2618" fmla="*/ 3589156 w 4412618"/>
                  <a:gd name="connsiteY2618" fmla="*/ 1965518 h 2653250"/>
                  <a:gd name="connsiteX2619" fmla="*/ 3602724 w 4412618"/>
                  <a:gd name="connsiteY2619" fmla="*/ 1968890 h 2653250"/>
                  <a:gd name="connsiteX2620" fmla="*/ 3639384 w 4412618"/>
                  <a:gd name="connsiteY2620" fmla="*/ 1987648 h 2653250"/>
                  <a:gd name="connsiteX2621" fmla="*/ 3659903 w 4412618"/>
                  <a:gd name="connsiteY2621" fmla="*/ 2008352 h 2653250"/>
                  <a:gd name="connsiteX2622" fmla="*/ 3634441 w 4412618"/>
                  <a:gd name="connsiteY2622" fmla="*/ 2022541 h 2653250"/>
                  <a:gd name="connsiteX2623" fmla="*/ 3596332 w 4412618"/>
                  <a:gd name="connsiteY2623" fmla="*/ 2029928 h 2653250"/>
                  <a:gd name="connsiteX2624" fmla="*/ 3604321 w 4412618"/>
                  <a:gd name="connsiteY2624" fmla="*/ 2037991 h 2653250"/>
                  <a:gd name="connsiteX2625" fmla="*/ 3587417 w 4412618"/>
                  <a:gd name="connsiteY2625" fmla="*/ 2047411 h 2653250"/>
                  <a:gd name="connsiteX2626" fmla="*/ 3599216 w 4412618"/>
                  <a:gd name="connsiteY2626" fmla="*/ 2058789 h 2653250"/>
                  <a:gd name="connsiteX2627" fmla="*/ 3621587 w 4412618"/>
                  <a:gd name="connsiteY2627" fmla="*/ 2093364 h 2653250"/>
                  <a:gd name="connsiteX2628" fmla="*/ 3629004 w 4412618"/>
                  <a:gd name="connsiteY2628" fmla="*/ 2121553 h 2653250"/>
                  <a:gd name="connsiteX2629" fmla="*/ 3599860 w 4412618"/>
                  <a:gd name="connsiteY2629" fmla="*/ 2121111 h 2653250"/>
                  <a:gd name="connsiteX2630" fmla="*/ 3520359 w 4412618"/>
                  <a:gd name="connsiteY2630" fmla="*/ 2082167 h 2653250"/>
                  <a:gd name="connsiteX2631" fmla="*/ 3500592 w 4412618"/>
                  <a:gd name="connsiteY2631" fmla="*/ 2058585 h 2653250"/>
                  <a:gd name="connsiteX2632" fmla="*/ 3490539 w 4412618"/>
                  <a:gd name="connsiteY2632" fmla="*/ 2058205 h 2653250"/>
                  <a:gd name="connsiteX2633" fmla="*/ 3444029 w 4412618"/>
                  <a:gd name="connsiteY2633" fmla="*/ 2046641 h 2653250"/>
                  <a:gd name="connsiteX2634" fmla="*/ 3432538 w 4412618"/>
                  <a:gd name="connsiteY2634" fmla="*/ 2040762 h 2653250"/>
                  <a:gd name="connsiteX2635" fmla="*/ 3414758 w 4412618"/>
                  <a:gd name="connsiteY2635" fmla="*/ 2056201 h 2653250"/>
                  <a:gd name="connsiteX2636" fmla="*/ 3389602 w 4412618"/>
                  <a:gd name="connsiteY2636" fmla="*/ 2069483 h 2653250"/>
                  <a:gd name="connsiteX2637" fmla="*/ 3403169 w 4412618"/>
                  <a:gd name="connsiteY2637" fmla="*/ 2072856 h 2653250"/>
                  <a:gd name="connsiteX2638" fmla="*/ 3439830 w 4412618"/>
                  <a:gd name="connsiteY2638" fmla="*/ 2091615 h 2653250"/>
                  <a:gd name="connsiteX2639" fmla="*/ 3460348 w 4412618"/>
                  <a:gd name="connsiteY2639" fmla="*/ 2112318 h 2653250"/>
                  <a:gd name="connsiteX2640" fmla="*/ 3434887 w 4412618"/>
                  <a:gd name="connsiteY2640" fmla="*/ 2126507 h 2653250"/>
                  <a:gd name="connsiteX2641" fmla="*/ 3394458 w 4412618"/>
                  <a:gd name="connsiteY2641" fmla="*/ 2134343 h 2653250"/>
                  <a:gd name="connsiteX2642" fmla="*/ 3369212 w 4412618"/>
                  <a:gd name="connsiteY2642" fmla="*/ 2133389 h 2653250"/>
                  <a:gd name="connsiteX2643" fmla="*/ 3399662 w 4412618"/>
                  <a:gd name="connsiteY2643" fmla="*/ 2162755 h 2653250"/>
                  <a:gd name="connsiteX2644" fmla="*/ 3422033 w 4412618"/>
                  <a:gd name="connsiteY2644" fmla="*/ 2197330 h 2653250"/>
                  <a:gd name="connsiteX2645" fmla="*/ 3429450 w 4412618"/>
                  <a:gd name="connsiteY2645" fmla="*/ 2225519 h 2653250"/>
                  <a:gd name="connsiteX2646" fmla="*/ 3400304 w 4412618"/>
                  <a:gd name="connsiteY2646" fmla="*/ 2225077 h 2653250"/>
                  <a:gd name="connsiteX2647" fmla="*/ 3320805 w 4412618"/>
                  <a:gd name="connsiteY2647" fmla="*/ 2186134 h 2653250"/>
                  <a:gd name="connsiteX2648" fmla="*/ 3263937 w 4412618"/>
                  <a:gd name="connsiteY2648" fmla="*/ 2118289 h 2653250"/>
                  <a:gd name="connsiteX2649" fmla="*/ 3258373 w 4412618"/>
                  <a:gd name="connsiteY2649" fmla="*/ 2097144 h 2653250"/>
                  <a:gd name="connsiteX2650" fmla="*/ 3242877 w 4412618"/>
                  <a:gd name="connsiteY2650" fmla="*/ 2081508 h 2653250"/>
                  <a:gd name="connsiteX2651" fmla="*/ 3268338 w 4412618"/>
                  <a:gd name="connsiteY2651" fmla="*/ 2067318 h 2653250"/>
                  <a:gd name="connsiteX2652" fmla="*/ 3268379 w 4412618"/>
                  <a:gd name="connsiteY2652" fmla="*/ 2067309 h 2653250"/>
                  <a:gd name="connsiteX2653" fmla="*/ 3272023 w 4412618"/>
                  <a:gd name="connsiteY2653" fmla="*/ 2061216 h 2653250"/>
                  <a:gd name="connsiteX2654" fmla="*/ 3303117 w 4412618"/>
                  <a:gd name="connsiteY2654" fmla="*/ 2034215 h 2653250"/>
                  <a:gd name="connsiteX2655" fmla="*/ 3306319 w 4412618"/>
                  <a:gd name="connsiteY2655" fmla="*/ 2032524 h 2653250"/>
                  <a:gd name="connsiteX2656" fmla="*/ 3300944 w 4412618"/>
                  <a:gd name="connsiteY2656" fmla="*/ 2011173 h 2653250"/>
                  <a:gd name="connsiteX2657" fmla="*/ 3300947 w 4412618"/>
                  <a:gd name="connsiteY2657" fmla="*/ 2011130 h 2653250"/>
                  <a:gd name="connsiteX2658" fmla="*/ 3296004 w 4412618"/>
                  <a:gd name="connsiteY2658" fmla="*/ 2006034 h 2653250"/>
                  <a:gd name="connsiteX2659" fmla="*/ 3277970 w 4412618"/>
                  <a:gd name="connsiteY2659" fmla="*/ 1969011 h 2653250"/>
                  <a:gd name="connsiteX2660" fmla="*/ 3271219 w 4412618"/>
                  <a:gd name="connsiteY2660" fmla="*/ 1939380 h 2653250"/>
                  <a:gd name="connsiteX2661" fmla="*/ 3270384 w 4412618"/>
                  <a:gd name="connsiteY2661" fmla="*/ 1940181 h 2653250"/>
                  <a:gd name="connsiteX2662" fmla="*/ 3229175 w 4412618"/>
                  <a:gd name="connsiteY2662" fmla="*/ 1964649 h 2653250"/>
                  <a:gd name="connsiteX2663" fmla="*/ 3183832 w 4412618"/>
                  <a:gd name="connsiteY2663" fmla="*/ 1980177 h 2653250"/>
                  <a:gd name="connsiteX2664" fmla="*/ 3170991 w 4412618"/>
                  <a:gd name="connsiteY2664" fmla="*/ 1981474 h 2653250"/>
                  <a:gd name="connsiteX2665" fmla="*/ 3164435 w 4412618"/>
                  <a:gd name="connsiteY2665" fmla="*/ 2004090 h 2653250"/>
                  <a:gd name="connsiteX2666" fmla="*/ 3150514 w 4412618"/>
                  <a:gd name="connsiteY2666" fmla="*/ 2028898 h 2653250"/>
                  <a:gd name="connsiteX2667" fmla="*/ 3163740 w 4412618"/>
                  <a:gd name="connsiteY2667" fmla="*/ 2024369 h 2653250"/>
                  <a:gd name="connsiteX2668" fmla="*/ 3204713 w 4412618"/>
                  <a:gd name="connsiteY2668" fmla="*/ 2020229 h 2653250"/>
                  <a:gd name="connsiteX2669" fmla="*/ 3233181 w 4412618"/>
                  <a:gd name="connsiteY2669" fmla="*/ 2026485 h 2653250"/>
                  <a:gd name="connsiteX2670" fmla="*/ 3219495 w 4412618"/>
                  <a:gd name="connsiteY2670" fmla="*/ 2052220 h 2653250"/>
                  <a:gd name="connsiteX2671" fmla="*/ 3191495 w 4412618"/>
                  <a:gd name="connsiteY2671" fmla="*/ 2079106 h 2653250"/>
                  <a:gd name="connsiteX2672" fmla="*/ 3202580 w 4412618"/>
                  <a:gd name="connsiteY2672" fmla="*/ 2081543 h 2653250"/>
                  <a:gd name="connsiteX2673" fmla="*/ 3193495 w 4412618"/>
                  <a:gd name="connsiteY2673" fmla="*/ 2098627 h 2653250"/>
                  <a:gd name="connsiteX2674" fmla="*/ 3209579 w 4412618"/>
                  <a:gd name="connsiteY2674" fmla="*/ 2101781 h 2653250"/>
                  <a:gd name="connsiteX2675" fmla="*/ 3247133 w 4412618"/>
                  <a:gd name="connsiteY2675" fmla="*/ 2118683 h 2653250"/>
                  <a:gd name="connsiteX2676" fmla="*/ 3268660 w 4412618"/>
                  <a:gd name="connsiteY2676" fmla="*/ 2138335 h 2653250"/>
                  <a:gd name="connsiteX2677" fmla="*/ 3243940 w 4412618"/>
                  <a:gd name="connsiteY2677" fmla="*/ 2153779 h 2653250"/>
                  <a:gd name="connsiteX2678" fmla="*/ 3156030 w 4412618"/>
                  <a:gd name="connsiteY2678" fmla="*/ 2164213 h 2653250"/>
                  <a:gd name="connsiteX2679" fmla="*/ 3122432 w 4412618"/>
                  <a:gd name="connsiteY2679" fmla="*/ 2157623 h 2653250"/>
                  <a:gd name="connsiteX2680" fmla="*/ 3117980 w 4412618"/>
                  <a:gd name="connsiteY2680" fmla="*/ 2160267 h 2653250"/>
                  <a:gd name="connsiteX2681" fmla="*/ 3072638 w 4412618"/>
                  <a:gd name="connsiteY2681" fmla="*/ 2175795 h 2653250"/>
                  <a:gd name="connsiteX2682" fmla="*/ 3059795 w 4412618"/>
                  <a:gd name="connsiteY2682" fmla="*/ 2177092 h 2653250"/>
                  <a:gd name="connsiteX2683" fmla="*/ 3053240 w 4412618"/>
                  <a:gd name="connsiteY2683" fmla="*/ 2199709 h 2653250"/>
                  <a:gd name="connsiteX2684" fmla="*/ 3039318 w 4412618"/>
                  <a:gd name="connsiteY2684" fmla="*/ 2224517 h 2653250"/>
                  <a:gd name="connsiteX2685" fmla="*/ 3052544 w 4412618"/>
                  <a:gd name="connsiteY2685" fmla="*/ 2219987 h 2653250"/>
                  <a:gd name="connsiteX2686" fmla="*/ 3093516 w 4412618"/>
                  <a:gd name="connsiteY2686" fmla="*/ 2215847 h 2653250"/>
                  <a:gd name="connsiteX2687" fmla="*/ 3121985 w 4412618"/>
                  <a:gd name="connsiteY2687" fmla="*/ 2222103 h 2653250"/>
                  <a:gd name="connsiteX2688" fmla="*/ 3108300 w 4412618"/>
                  <a:gd name="connsiteY2688" fmla="*/ 2247839 h 2653250"/>
                  <a:gd name="connsiteX2689" fmla="*/ 3078594 w 4412618"/>
                  <a:gd name="connsiteY2689" fmla="*/ 2276360 h 2653250"/>
                  <a:gd name="connsiteX2690" fmla="*/ 3056870 w 4412618"/>
                  <a:gd name="connsiteY2690" fmla="*/ 2289259 h 2653250"/>
                  <a:gd name="connsiteX2691" fmla="*/ 3098384 w 4412618"/>
                  <a:gd name="connsiteY2691" fmla="*/ 2297400 h 2653250"/>
                  <a:gd name="connsiteX2692" fmla="*/ 3135936 w 4412618"/>
                  <a:gd name="connsiteY2692" fmla="*/ 2314301 h 2653250"/>
                  <a:gd name="connsiteX2693" fmla="*/ 3157463 w 4412618"/>
                  <a:gd name="connsiteY2693" fmla="*/ 2333953 h 2653250"/>
                  <a:gd name="connsiteX2694" fmla="*/ 3132744 w 4412618"/>
                  <a:gd name="connsiteY2694" fmla="*/ 2349397 h 2653250"/>
                  <a:gd name="connsiteX2695" fmla="*/ 3044835 w 4412618"/>
                  <a:gd name="connsiteY2695" fmla="*/ 2359831 h 2653250"/>
                  <a:gd name="connsiteX2696" fmla="*/ 2960251 w 4412618"/>
                  <a:gd name="connsiteY2696" fmla="*/ 2333706 h 2653250"/>
                  <a:gd name="connsiteX2697" fmla="*/ 2944103 w 4412618"/>
                  <a:gd name="connsiteY2697" fmla="*/ 2318964 h 2653250"/>
                  <a:gd name="connsiteX2698" fmla="*/ 2922602 w 4412618"/>
                  <a:gd name="connsiteY2698" fmla="*/ 2314240 h 2653250"/>
                  <a:gd name="connsiteX2699" fmla="*/ 2936287 w 4412618"/>
                  <a:gd name="connsiteY2699" fmla="*/ 2288504 h 2653250"/>
                  <a:gd name="connsiteX2700" fmla="*/ 2936318 w 4412618"/>
                  <a:gd name="connsiteY2700" fmla="*/ 2288475 h 2653250"/>
                  <a:gd name="connsiteX2701" fmla="*/ 2936072 w 4412618"/>
                  <a:gd name="connsiteY2701" fmla="*/ 2281378 h 2653250"/>
                  <a:gd name="connsiteX2702" fmla="*/ 2952948 w 4412618"/>
                  <a:gd name="connsiteY2702" fmla="*/ 2242062 h 2653250"/>
                  <a:gd name="connsiteX2703" fmla="*/ 2933207 w 4412618"/>
                  <a:gd name="connsiteY2703" fmla="*/ 2223652 h 2653250"/>
                  <a:gd name="connsiteX2704" fmla="*/ 2933186 w 4412618"/>
                  <a:gd name="connsiteY2704" fmla="*/ 2223614 h 2653250"/>
                  <a:gd name="connsiteX2705" fmla="*/ 2926268 w 4412618"/>
                  <a:gd name="connsiteY2705" fmla="*/ 2222017 h 2653250"/>
                  <a:gd name="connsiteX2706" fmla="*/ 2891030 w 4412618"/>
                  <a:gd name="connsiteY2706" fmla="*/ 2200706 h 2653250"/>
                  <a:gd name="connsiteX2707" fmla="*/ 2865232 w 4412618"/>
                  <a:gd name="connsiteY2707" fmla="*/ 2175531 h 2653250"/>
                  <a:gd name="connsiteX2708" fmla="*/ 2843412 w 4412618"/>
                  <a:gd name="connsiteY2708" fmla="*/ 2188486 h 2653250"/>
                  <a:gd name="connsiteX2709" fmla="*/ 2827322 w 4412618"/>
                  <a:gd name="connsiteY2709" fmla="*/ 2193997 h 2653250"/>
                  <a:gd name="connsiteX2710" fmla="*/ 2840662 w 4412618"/>
                  <a:gd name="connsiteY2710" fmla="*/ 2200000 h 2653250"/>
                  <a:gd name="connsiteX2711" fmla="*/ 2862189 w 4412618"/>
                  <a:gd name="connsiteY2711" fmla="*/ 2219652 h 2653250"/>
                  <a:gd name="connsiteX2712" fmla="*/ 2837469 w 4412618"/>
                  <a:gd name="connsiteY2712" fmla="*/ 2235096 h 2653250"/>
                  <a:gd name="connsiteX2713" fmla="*/ 2797482 w 4412618"/>
                  <a:gd name="connsiteY2713" fmla="*/ 2244944 h 2653250"/>
                  <a:gd name="connsiteX2714" fmla="*/ 2768929 w 4412618"/>
                  <a:gd name="connsiteY2714" fmla="*/ 2245293 h 2653250"/>
                  <a:gd name="connsiteX2715" fmla="*/ 2764752 w 4412618"/>
                  <a:gd name="connsiteY2715" fmla="*/ 2252735 h 2653250"/>
                  <a:gd name="connsiteX2716" fmla="*/ 2777978 w 4412618"/>
                  <a:gd name="connsiteY2716" fmla="*/ 2248205 h 2653250"/>
                  <a:gd name="connsiteX2717" fmla="*/ 2818951 w 4412618"/>
                  <a:gd name="connsiteY2717" fmla="*/ 2244066 h 2653250"/>
                  <a:gd name="connsiteX2718" fmla="*/ 2847420 w 4412618"/>
                  <a:gd name="connsiteY2718" fmla="*/ 2250322 h 2653250"/>
                  <a:gd name="connsiteX2719" fmla="*/ 2833733 w 4412618"/>
                  <a:gd name="connsiteY2719" fmla="*/ 2276057 h 2653250"/>
                  <a:gd name="connsiteX2720" fmla="*/ 2805732 w 4412618"/>
                  <a:gd name="connsiteY2720" fmla="*/ 2302944 h 2653250"/>
                  <a:gd name="connsiteX2721" fmla="*/ 2816818 w 4412618"/>
                  <a:gd name="connsiteY2721" fmla="*/ 2305379 h 2653250"/>
                  <a:gd name="connsiteX2722" fmla="*/ 2807732 w 4412618"/>
                  <a:gd name="connsiteY2722" fmla="*/ 2322464 h 2653250"/>
                  <a:gd name="connsiteX2723" fmla="*/ 2823817 w 4412618"/>
                  <a:gd name="connsiteY2723" fmla="*/ 2325618 h 2653250"/>
                  <a:gd name="connsiteX2724" fmla="*/ 2861371 w 4412618"/>
                  <a:gd name="connsiteY2724" fmla="*/ 2342520 h 2653250"/>
                  <a:gd name="connsiteX2725" fmla="*/ 2882898 w 4412618"/>
                  <a:gd name="connsiteY2725" fmla="*/ 2362172 h 2653250"/>
                  <a:gd name="connsiteX2726" fmla="*/ 2858178 w 4412618"/>
                  <a:gd name="connsiteY2726" fmla="*/ 2377616 h 2653250"/>
                  <a:gd name="connsiteX2727" fmla="*/ 2770268 w 4412618"/>
                  <a:gd name="connsiteY2727" fmla="*/ 2388049 h 2653250"/>
                  <a:gd name="connsiteX2728" fmla="*/ 2736670 w 4412618"/>
                  <a:gd name="connsiteY2728" fmla="*/ 2381460 h 2653250"/>
                  <a:gd name="connsiteX2729" fmla="*/ 2732218 w 4412618"/>
                  <a:gd name="connsiteY2729" fmla="*/ 2384104 h 2653250"/>
                  <a:gd name="connsiteX2730" fmla="*/ 2686876 w 4412618"/>
                  <a:gd name="connsiteY2730" fmla="*/ 2399631 h 2653250"/>
                  <a:gd name="connsiteX2731" fmla="*/ 2674033 w 4412618"/>
                  <a:gd name="connsiteY2731" fmla="*/ 2400929 h 2653250"/>
                  <a:gd name="connsiteX2732" fmla="*/ 2667478 w 4412618"/>
                  <a:gd name="connsiteY2732" fmla="*/ 2423546 h 2653250"/>
                  <a:gd name="connsiteX2733" fmla="*/ 2653556 w 4412618"/>
                  <a:gd name="connsiteY2733" fmla="*/ 2448353 h 2653250"/>
                  <a:gd name="connsiteX2734" fmla="*/ 2666782 w 4412618"/>
                  <a:gd name="connsiteY2734" fmla="*/ 2443824 h 2653250"/>
                  <a:gd name="connsiteX2735" fmla="*/ 2707754 w 4412618"/>
                  <a:gd name="connsiteY2735" fmla="*/ 2439684 h 2653250"/>
                  <a:gd name="connsiteX2736" fmla="*/ 2736223 w 4412618"/>
                  <a:gd name="connsiteY2736" fmla="*/ 2445940 h 2653250"/>
                  <a:gd name="connsiteX2737" fmla="*/ 2722538 w 4412618"/>
                  <a:gd name="connsiteY2737" fmla="*/ 2471675 h 2653250"/>
                  <a:gd name="connsiteX2738" fmla="*/ 2692832 w 4412618"/>
                  <a:gd name="connsiteY2738" fmla="*/ 2500197 h 2653250"/>
                  <a:gd name="connsiteX2739" fmla="*/ 2671108 w 4412618"/>
                  <a:gd name="connsiteY2739" fmla="*/ 2513095 h 2653250"/>
                  <a:gd name="connsiteX2740" fmla="*/ 2712622 w 4412618"/>
                  <a:gd name="connsiteY2740" fmla="*/ 2521236 h 2653250"/>
                  <a:gd name="connsiteX2741" fmla="*/ 2750174 w 4412618"/>
                  <a:gd name="connsiteY2741" fmla="*/ 2538138 h 2653250"/>
                  <a:gd name="connsiteX2742" fmla="*/ 2771701 w 4412618"/>
                  <a:gd name="connsiteY2742" fmla="*/ 2557790 h 2653250"/>
                  <a:gd name="connsiteX2743" fmla="*/ 2746982 w 4412618"/>
                  <a:gd name="connsiteY2743" fmla="*/ 2573234 h 2653250"/>
                  <a:gd name="connsiteX2744" fmla="*/ 2659073 w 4412618"/>
                  <a:gd name="connsiteY2744" fmla="*/ 2583668 h 2653250"/>
                  <a:gd name="connsiteX2745" fmla="*/ 2574490 w 4412618"/>
                  <a:gd name="connsiteY2745" fmla="*/ 2557542 h 2653250"/>
                  <a:gd name="connsiteX2746" fmla="*/ 2558341 w 4412618"/>
                  <a:gd name="connsiteY2746" fmla="*/ 2542801 h 2653250"/>
                  <a:gd name="connsiteX2747" fmla="*/ 2536840 w 4412618"/>
                  <a:gd name="connsiteY2747" fmla="*/ 2538076 h 2653250"/>
                  <a:gd name="connsiteX2748" fmla="*/ 2550525 w 4412618"/>
                  <a:gd name="connsiteY2748" fmla="*/ 2512341 h 2653250"/>
                  <a:gd name="connsiteX2749" fmla="*/ 2550556 w 4412618"/>
                  <a:gd name="connsiteY2749" fmla="*/ 2512311 h 2653250"/>
                  <a:gd name="connsiteX2750" fmla="*/ 2550309 w 4412618"/>
                  <a:gd name="connsiteY2750" fmla="*/ 2505216 h 2653250"/>
                  <a:gd name="connsiteX2751" fmla="*/ 2567186 w 4412618"/>
                  <a:gd name="connsiteY2751" fmla="*/ 2465899 h 2653250"/>
                  <a:gd name="connsiteX2752" fmla="*/ 2547445 w 4412618"/>
                  <a:gd name="connsiteY2752" fmla="*/ 2447489 h 2653250"/>
                  <a:gd name="connsiteX2753" fmla="*/ 2547424 w 4412618"/>
                  <a:gd name="connsiteY2753" fmla="*/ 2447451 h 2653250"/>
                  <a:gd name="connsiteX2754" fmla="*/ 2540506 w 4412618"/>
                  <a:gd name="connsiteY2754" fmla="*/ 2445853 h 2653250"/>
                  <a:gd name="connsiteX2755" fmla="*/ 2505268 w 4412618"/>
                  <a:gd name="connsiteY2755" fmla="*/ 2424542 h 2653250"/>
                  <a:gd name="connsiteX2756" fmla="*/ 2501652 w 4412618"/>
                  <a:gd name="connsiteY2756" fmla="*/ 2421014 h 2653250"/>
                  <a:gd name="connsiteX2757" fmla="*/ 2473671 w 4412618"/>
                  <a:gd name="connsiteY2757" fmla="*/ 2427436 h 2653250"/>
                  <a:gd name="connsiteX2758" fmla="*/ 2439438 w 4412618"/>
                  <a:gd name="connsiteY2758" fmla="*/ 2428112 h 2653250"/>
                  <a:gd name="connsiteX2759" fmla="*/ 2435647 w 4412618"/>
                  <a:gd name="connsiteY2759" fmla="*/ 2431637 h 2653250"/>
                  <a:gd name="connsiteX2760" fmla="*/ 2394623 w 4412618"/>
                  <a:gd name="connsiteY2760" fmla="*/ 2456415 h 2653250"/>
                  <a:gd name="connsiteX2761" fmla="*/ 2382346 w 4412618"/>
                  <a:gd name="connsiteY2761" fmla="*/ 2460402 h 2653250"/>
                  <a:gd name="connsiteX2762" fmla="*/ 2380728 w 4412618"/>
                  <a:gd name="connsiteY2762" fmla="*/ 2483894 h 2653250"/>
                  <a:gd name="connsiteX2763" fmla="*/ 2372376 w 4412618"/>
                  <a:gd name="connsiteY2763" fmla="*/ 2511088 h 2653250"/>
                  <a:gd name="connsiteX2764" fmla="*/ 2384343 w 4412618"/>
                  <a:gd name="connsiteY2764" fmla="*/ 2503861 h 2653250"/>
                  <a:gd name="connsiteX2765" fmla="*/ 2423509 w 4412618"/>
                  <a:gd name="connsiteY2765" fmla="*/ 2491139 h 2653250"/>
                  <a:gd name="connsiteX2766" fmla="*/ 2452658 w 4412618"/>
                  <a:gd name="connsiteY2766" fmla="*/ 2491223 h 2653250"/>
                  <a:gd name="connsiteX2767" fmla="*/ 2444731 w 4412618"/>
                  <a:gd name="connsiteY2767" fmla="*/ 2519273 h 2653250"/>
                  <a:gd name="connsiteX2768" fmla="*/ 2421740 w 4412618"/>
                  <a:gd name="connsiteY2768" fmla="*/ 2553438 h 2653250"/>
                  <a:gd name="connsiteX2769" fmla="*/ 2403241 w 4412618"/>
                  <a:gd name="connsiteY2769" fmla="*/ 2570644 h 2653250"/>
                  <a:gd name="connsiteX2770" fmla="*/ 2445536 w 4412618"/>
                  <a:gd name="connsiteY2770" fmla="*/ 2569811 h 2653250"/>
                  <a:gd name="connsiteX2771" fmla="*/ 2485816 w 4412618"/>
                  <a:gd name="connsiteY2771" fmla="*/ 2578376 h 2653250"/>
                  <a:gd name="connsiteX2772" fmla="*/ 2511017 w 4412618"/>
                  <a:gd name="connsiteY2772" fmla="*/ 2593023 h 2653250"/>
                  <a:gd name="connsiteX2773" fmla="*/ 2490129 w 4412618"/>
                  <a:gd name="connsiteY2773" fmla="*/ 2613352 h 2653250"/>
                  <a:gd name="connsiteX2774" fmla="*/ 2406423 w 4412618"/>
                  <a:gd name="connsiteY2774" fmla="*/ 2642165 h 2653250"/>
                  <a:gd name="connsiteX2775" fmla="*/ 2318225 w 4412618"/>
                  <a:gd name="connsiteY2775" fmla="*/ 2634545 h 2653250"/>
                  <a:gd name="connsiteX2776" fmla="*/ 2299321 w 4412618"/>
                  <a:gd name="connsiteY2776" fmla="*/ 2623557 h 2653250"/>
                  <a:gd name="connsiteX2777" fmla="*/ 2277308 w 4412618"/>
                  <a:gd name="connsiteY2777" fmla="*/ 2623493 h 2653250"/>
                  <a:gd name="connsiteX2778" fmla="*/ 2285232 w 4412618"/>
                  <a:gd name="connsiteY2778" fmla="*/ 2595444 h 2653250"/>
                  <a:gd name="connsiteX2779" fmla="*/ 2285257 w 4412618"/>
                  <a:gd name="connsiteY2779" fmla="*/ 2595407 h 2653250"/>
                  <a:gd name="connsiteX2780" fmla="*/ 2283512 w 4412618"/>
                  <a:gd name="connsiteY2780" fmla="*/ 2588526 h 2653250"/>
                  <a:gd name="connsiteX2781" fmla="*/ 2286341 w 4412618"/>
                  <a:gd name="connsiteY2781" fmla="*/ 2547442 h 2653250"/>
                  <a:gd name="connsiteX2782" fmla="*/ 2287404 w 4412618"/>
                  <a:gd name="connsiteY2782" fmla="*/ 2543979 h 2653250"/>
                  <a:gd name="connsiteX2783" fmla="*/ 2268489 w 4412618"/>
                  <a:gd name="connsiteY2783" fmla="*/ 2532714 h 2653250"/>
                  <a:gd name="connsiteX2784" fmla="*/ 2268460 w 4412618"/>
                  <a:gd name="connsiteY2784" fmla="*/ 2532681 h 2653250"/>
                  <a:gd name="connsiteX2785" fmla="*/ 2261361 w 4412618"/>
                  <a:gd name="connsiteY2785" fmla="*/ 2532585 h 2653250"/>
                  <a:gd name="connsiteX2786" fmla="*/ 2181798 w 4412618"/>
                  <a:gd name="connsiteY2786" fmla="*/ 2493770 h 2653250"/>
                  <a:gd name="connsiteX2787" fmla="*/ 2147248 w 4412618"/>
                  <a:gd name="connsiteY2787" fmla="*/ 2460556 h 2653250"/>
                  <a:gd name="connsiteX2788" fmla="*/ 2133499 w 4412618"/>
                  <a:gd name="connsiteY2788" fmla="*/ 2439381 h 2653250"/>
                  <a:gd name="connsiteX2789" fmla="*/ 2125067 w 4412618"/>
                  <a:gd name="connsiteY2789" fmla="*/ 2456448 h 2653250"/>
                  <a:gd name="connsiteX2790" fmla="*/ 2126491 w 4412618"/>
                  <a:gd name="connsiteY2790" fmla="*/ 2478416 h 2653250"/>
                  <a:gd name="connsiteX2791" fmla="*/ 2097970 w 4412618"/>
                  <a:gd name="connsiteY2791" fmla="*/ 2472404 h 2653250"/>
                  <a:gd name="connsiteX2792" fmla="*/ 2097933 w 4412618"/>
                  <a:gd name="connsiteY2792" fmla="*/ 2472384 h 2653250"/>
                  <a:gd name="connsiteX2793" fmla="*/ 2091184 w 4412618"/>
                  <a:gd name="connsiteY2793" fmla="*/ 2474589 h 2653250"/>
                  <a:gd name="connsiteX2794" fmla="*/ 2050003 w 4412618"/>
                  <a:gd name="connsiteY2794" fmla="*/ 2474544 h 2653250"/>
                  <a:gd name="connsiteX2795" fmla="*/ 2046477 w 4412618"/>
                  <a:gd name="connsiteY2795" fmla="*/ 2473717 h 2653250"/>
                  <a:gd name="connsiteX2796" fmla="*/ 2036515 w 4412618"/>
                  <a:gd name="connsiteY2796" fmla="*/ 2493351 h 2653250"/>
                  <a:gd name="connsiteX2797" fmla="*/ 2036485 w 4412618"/>
                  <a:gd name="connsiteY2797" fmla="*/ 2493382 h 2653250"/>
                  <a:gd name="connsiteX2798" fmla="*/ 2036869 w 4412618"/>
                  <a:gd name="connsiteY2798" fmla="*/ 2500471 h 2653250"/>
                  <a:gd name="connsiteX2799" fmla="*/ 2003520 w 4412618"/>
                  <a:gd name="connsiteY2799" fmla="*/ 2582475 h 2653250"/>
                  <a:gd name="connsiteX2800" fmla="*/ 1939773 w 4412618"/>
                  <a:gd name="connsiteY2800" fmla="*/ 2643902 h 2653250"/>
                  <a:gd name="connsiteX2801" fmla="*/ 1912165 w 4412618"/>
                  <a:gd name="connsiteY2801" fmla="*/ 2653250 h 2653250"/>
                  <a:gd name="connsiteX2802" fmla="*/ 1910590 w 4412618"/>
                  <a:gd name="connsiteY2802" fmla="*/ 2624145 h 2653250"/>
                  <a:gd name="connsiteX2803" fmla="*/ 1921292 w 4412618"/>
                  <a:gd name="connsiteY2803" fmla="*/ 2584379 h 2653250"/>
                  <a:gd name="connsiteX2804" fmla="*/ 1934734 w 4412618"/>
                  <a:gd name="connsiteY2804" fmla="*/ 2559308 h 2653250"/>
                  <a:gd name="connsiteX2805" fmla="*/ 1921598 w 4412618"/>
                  <a:gd name="connsiteY2805" fmla="*/ 2564091 h 2653250"/>
                  <a:gd name="connsiteX2806" fmla="*/ 1880712 w 4412618"/>
                  <a:gd name="connsiteY2806" fmla="*/ 2569017 h 2653250"/>
                  <a:gd name="connsiteX2807" fmla="*/ 1852129 w 4412618"/>
                  <a:gd name="connsiteY2807" fmla="*/ 2563310 h 2653250"/>
                  <a:gd name="connsiteX2808" fmla="*/ 1865317 w 4412618"/>
                  <a:gd name="connsiteY2808" fmla="*/ 2537317 h 2653250"/>
                  <a:gd name="connsiteX2809" fmla="*/ 1894468 w 4412618"/>
                  <a:gd name="connsiteY2809" fmla="*/ 2508229 h 2653250"/>
                  <a:gd name="connsiteX2810" fmla="*/ 1915940 w 4412618"/>
                  <a:gd name="connsiteY2810" fmla="*/ 2494915 h 2653250"/>
                  <a:gd name="connsiteX2811" fmla="*/ 1895020 w 4412618"/>
                  <a:gd name="connsiteY2811" fmla="*/ 2491229 h 2653250"/>
                  <a:gd name="connsiteX2812" fmla="*/ 1866780 w 4412618"/>
                  <a:gd name="connsiteY2812" fmla="*/ 2499755 h 2653250"/>
                  <a:gd name="connsiteX2813" fmla="*/ 1819036 w 4412618"/>
                  <a:gd name="connsiteY2813" fmla="*/ 2503938 h 2653250"/>
                  <a:gd name="connsiteX2814" fmla="*/ 1796598 w 4412618"/>
                  <a:gd name="connsiteY2814" fmla="*/ 2500732 h 2653250"/>
                  <a:gd name="connsiteX2815" fmla="*/ 1784738 w 4412618"/>
                  <a:gd name="connsiteY2815" fmla="*/ 2529895 h 2653250"/>
                  <a:gd name="connsiteX2816" fmla="*/ 1720990 w 4412618"/>
                  <a:gd name="connsiteY2816" fmla="*/ 2591321 h 2653250"/>
                  <a:gd name="connsiteX2817" fmla="*/ 1693382 w 4412618"/>
                  <a:gd name="connsiteY2817" fmla="*/ 2600670 h 2653250"/>
                  <a:gd name="connsiteX2818" fmla="*/ 1691807 w 4412618"/>
                  <a:gd name="connsiteY2818" fmla="*/ 2571565 h 2653250"/>
                  <a:gd name="connsiteX2819" fmla="*/ 1702509 w 4412618"/>
                  <a:gd name="connsiteY2819" fmla="*/ 2531799 h 2653250"/>
                  <a:gd name="connsiteX2820" fmla="*/ 1715951 w 4412618"/>
                  <a:gd name="connsiteY2820" fmla="*/ 2506728 h 2653250"/>
                  <a:gd name="connsiteX2821" fmla="*/ 1702815 w 4412618"/>
                  <a:gd name="connsiteY2821" fmla="*/ 2511511 h 2653250"/>
                  <a:gd name="connsiteX2822" fmla="*/ 1661930 w 4412618"/>
                  <a:gd name="connsiteY2822" fmla="*/ 2516437 h 2653250"/>
                  <a:gd name="connsiteX2823" fmla="*/ 1633346 w 4412618"/>
                  <a:gd name="connsiteY2823" fmla="*/ 2510730 h 2653250"/>
                  <a:gd name="connsiteX2824" fmla="*/ 1646534 w 4412618"/>
                  <a:gd name="connsiteY2824" fmla="*/ 2484737 h 2653250"/>
                  <a:gd name="connsiteX2825" fmla="*/ 1675685 w 4412618"/>
                  <a:gd name="connsiteY2825" fmla="*/ 2455649 h 2653250"/>
                  <a:gd name="connsiteX2826" fmla="*/ 1697157 w 4412618"/>
                  <a:gd name="connsiteY2826" fmla="*/ 2442335 h 2653250"/>
                  <a:gd name="connsiteX2827" fmla="*/ 1676237 w 4412618"/>
                  <a:gd name="connsiteY2827" fmla="*/ 2438649 h 2653250"/>
                  <a:gd name="connsiteX2828" fmla="*/ 1647998 w 4412618"/>
                  <a:gd name="connsiteY2828" fmla="*/ 2447176 h 2653250"/>
                  <a:gd name="connsiteX2829" fmla="*/ 1559486 w 4412618"/>
                  <a:gd name="connsiteY2829" fmla="*/ 2445534 h 2653250"/>
                  <a:gd name="connsiteX2830" fmla="*/ 1533353 w 4412618"/>
                  <a:gd name="connsiteY2830" fmla="*/ 2432623 h 2653250"/>
                  <a:gd name="connsiteX2831" fmla="*/ 1552821 w 4412618"/>
                  <a:gd name="connsiteY2831" fmla="*/ 2410929 h 2653250"/>
                  <a:gd name="connsiteX2832" fmla="*/ 1588507 w 4412618"/>
                  <a:gd name="connsiteY2832" fmla="*/ 2390377 h 2653250"/>
                  <a:gd name="connsiteX2833" fmla="*/ 1615740 w 4412618"/>
                  <a:gd name="connsiteY2833" fmla="*/ 2382154 h 2653250"/>
                  <a:gd name="connsiteX2834" fmla="*/ 1603069 w 4412618"/>
                  <a:gd name="connsiteY2834" fmla="*/ 2376248 h 2653250"/>
                  <a:gd name="connsiteX2835" fmla="*/ 1570675 w 4412618"/>
                  <a:gd name="connsiteY2835" fmla="*/ 2350821 h 2653250"/>
                  <a:gd name="connsiteX2836" fmla="*/ 1554499 w 4412618"/>
                  <a:gd name="connsiteY2836" fmla="*/ 2326574 h 2653250"/>
                  <a:gd name="connsiteX2837" fmla="*/ 1582205 w 4412618"/>
                  <a:gd name="connsiteY2837" fmla="*/ 2317520 h 2653250"/>
                  <a:gd name="connsiteX2838" fmla="*/ 1623386 w 4412618"/>
                  <a:gd name="connsiteY2838" fmla="*/ 2317565 h 2653250"/>
                  <a:gd name="connsiteX2839" fmla="*/ 1647983 w 4412618"/>
                  <a:gd name="connsiteY2839" fmla="*/ 2323333 h 2653250"/>
                  <a:gd name="connsiteX2840" fmla="*/ 1623715 w 4412618"/>
                  <a:gd name="connsiteY2840" fmla="*/ 2288682 h 2653250"/>
                  <a:gd name="connsiteX2841" fmla="*/ 1608375 w 4412618"/>
                  <a:gd name="connsiteY2841" fmla="*/ 2250465 h 2653250"/>
                  <a:gd name="connsiteX2842" fmla="*/ 1606489 w 4412618"/>
                  <a:gd name="connsiteY2842" fmla="*/ 2221378 h 2653250"/>
                  <a:gd name="connsiteX2843" fmla="*/ 1635010 w 4412618"/>
                  <a:gd name="connsiteY2843" fmla="*/ 2227390 h 2653250"/>
                  <a:gd name="connsiteX2844" fmla="*/ 1639343 w 4412618"/>
                  <a:gd name="connsiteY2844" fmla="*/ 2229897 h 2653250"/>
                  <a:gd name="connsiteX2845" fmla="*/ 1652750 w 4412618"/>
                  <a:gd name="connsiteY2845" fmla="*/ 2195117 h 2653250"/>
                  <a:gd name="connsiteX2846" fmla="*/ 1668747 w 4412618"/>
                  <a:gd name="connsiteY2846" fmla="*/ 2171595 h 2653250"/>
                  <a:gd name="connsiteX2847" fmla="*/ 1655182 w 4412618"/>
                  <a:gd name="connsiteY2847" fmla="*/ 2174974 h 2653250"/>
                  <a:gd name="connsiteX2848" fmla="*/ 1614005 w 4412618"/>
                  <a:gd name="connsiteY2848" fmla="*/ 2175586 h 2653250"/>
                  <a:gd name="connsiteX2849" fmla="*/ 1598014 w 4412618"/>
                  <a:gd name="connsiteY2849" fmla="*/ 2170601 h 2653250"/>
                  <a:gd name="connsiteX2850" fmla="*/ 1597809 w 4412618"/>
                  <a:gd name="connsiteY2850" fmla="*/ 2182279 h 2653250"/>
                  <a:gd name="connsiteX2851" fmla="*/ 1587742 w 4412618"/>
                  <a:gd name="connsiteY2851" fmla="*/ 2222212 h 2653250"/>
                  <a:gd name="connsiteX2852" fmla="*/ 1576055 w 4412618"/>
                  <a:gd name="connsiteY2852" fmla="*/ 2240691 h 2653250"/>
                  <a:gd name="connsiteX2853" fmla="*/ 1575168 w 4412618"/>
                  <a:gd name="connsiteY2853" fmla="*/ 2262687 h 2653250"/>
                  <a:gd name="connsiteX2854" fmla="*/ 1547434 w 4412618"/>
                  <a:gd name="connsiteY2854" fmla="*/ 2253719 h 2653250"/>
                  <a:gd name="connsiteX2855" fmla="*/ 1547399 w 4412618"/>
                  <a:gd name="connsiteY2855" fmla="*/ 2253694 h 2653250"/>
                  <a:gd name="connsiteX2856" fmla="*/ 1540457 w 4412618"/>
                  <a:gd name="connsiteY2856" fmla="*/ 2255179 h 2653250"/>
                  <a:gd name="connsiteX2857" fmla="*/ 1499507 w 4412618"/>
                  <a:gd name="connsiteY2857" fmla="*/ 2250816 h 2653250"/>
                  <a:gd name="connsiteX2858" fmla="*/ 1496089 w 4412618"/>
                  <a:gd name="connsiteY2858" fmla="*/ 2249624 h 2653250"/>
                  <a:gd name="connsiteX2859" fmla="*/ 1484123 w 4412618"/>
                  <a:gd name="connsiteY2859" fmla="*/ 2268106 h 2653250"/>
                  <a:gd name="connsiteX2860" fmla="*/ 1484090 w 4412618"/>
                  <a:gd name="connsiteY2860" fmla="*/ 2268134 h 2653250"/>
                  <a:gd name="connsiteX2861" fmla="*/ 1483728 w 4412618"/>
                  <a:gd name="connsiteY2861" fmla="*/ 2275224 h 2653250"/>
                  <a:gd name="connsiteX2862" fmla="*/ 1441963 w 4412618"/>
                  <a:gd name="connsiteY2862" fmla="*/ 2353280 h 2653250"/>
                  <a:gd name="connsiteX2863" fmla="*/ 1372127 w 4412618"/>
                  <a:gd name="connsiteY2863" fmla="*/ 2407681 h 2653250"/>
                  <a:gd name="connsiteX2864" fmla="*/ 1343690 w 4412618"/>
                  <a:gd name="connsiteY2864" fmla="*/ 2414085 h 2653250"/>
                  <a:gd name="connsiteX2865" fmla="*/ 1345176 w 4412618"/>
                  <a:gd name="connsiteY2865" fmla="*/ 2384974 h 2653250"/>
                  <a:gd name="connsiteX2866" fmla="*/ 1359989 w 4412618"/>
                  <a:gd name="connsiteY2866" fmla="*/ 2346549 h 2653250"/>
                  <a:gd name="connsiteX2867" fmla="*/ 1375986 w 4412618"/>
                  <a:gd name="connsiteY2867" fmla="*/ 2323026 h 2653250"/>
                  <a:gd name="connsiteX2868" fmla="*/ 1362421 w 4412618"/>
                  <a:gd name="connsiteY2868" fmla="*/ 2326405 h 2653250"/>
                  <a:gd name="connsiteX2869" fmla="*/ 1321244 w 4412618"/>
                  <a:gd name="connsiteY2869" fmla="*/ 2327017 h 2653250"/>
                  <a:gd name="connsiteX2870" fmla="*/ 1293416 w 4412618"/>
                  <a:gd name="connsiteY2870" fmla="*/ 2318344 h 2653250"/>
                  <a:gd name="connsiteX2871" fmla="*/ 1309258 w 4412618"/>
                  <a:gd name="connsiteY2871" fmla="*/ 2293877 h 2653250"/>
                  <a:gd name="connsiteX2872" fmla="*/ 1341299 w 4412618"/>
                  <a:gd name="connsiteY2872" fmla="*/ 2268007 h 2653250"/>
                  <a:gd name="connsiteX2873" fmla="*/ 1364048 w 4412618"/>
                  <a:gd name="connsiteY2873" fmla="*/ 2257017 h 2653250"/>
                  <a:gd name="connsiteX2874" fmla="*/ 1343630 w 4412618"/>
                  <a:gd name="connsiteY2874" fmla="*/ 2251157 h 2653250"/>
                  <a:gd name="connsiteX2875" fmla="*/ 1314651 w 4412618"/>
                  <a:gd name="connsiteY2875" fmla="*/ 2256677 h 2653250"/>
                  <a:gd name="connsiteX2876" fmla="*/ 1266733 w 4412618"/>
                  <a:gd name="connsiteY2876" fmla="*/ 2255828 h 2653250"/>
                  <a:gd name="connsiteX2877" fmla="*/ 1244752 w 4412618"/>
                  <a:gd name="connsiteY2877" fmla="*/ 2250288 h 2653250"/>
                  <a:gd name="connsiteX2878" fmla="*/ 1229899 w 4412618"/>
                  <a:gd name="connsiteY2878" fmla="*/ 2278046 h 2653250"/>
                  <a:gd name="connsiteX2879" fmla="*/ 1160062 w 4412618"/>
                  <a:gd name="connsiteY2879" fmla="*/ 2332448 h 2653250"/>
                  <a:gd name="connsiteX2880" fmla="*/ 1131626 w 4412618"/>
                  <a:gd name="connsiteY2880" fmla="*/ 2338851 h 2653250"/>
                  <a:gd name="connsiteX2881" fmla="*/ 1133112 w 4412618"/>
                  <a:gd name="connsiteY2881" fmla="*/ 2309741 h 2653250"/>
                  <a:gd name="connsiteX2882" fmla="*/ 1147925 w 4412618"/>
                  <a:gd name="connsiteY2882" fmla="*/ 2271316 h 2653250"/>
                  <a:gd name="connsiteX2883" fmla="*/ 1163922 w 4412618"/>
                  <a:gd name="connsiteY2883" fmla="*/ 2247793 h 2653250"/>
                  <a:gd name="connsiteX2884" fmla="*/ 1150357 w 4412618"/>
                  <a:gd name="connsiteY2884" fmla="*/ 2251172 h 2653250"/>
                  <a:gd name="connsiteX2885" fmla="*/ 1109180 w 4412618"/>
                  <a:gd name="connsiteY2885" fmla="*/ 2251784 h 2653250"/>
                  <a:gd name="connsiteX2886" fmla="*/ 1081353 w 4412618"/>
                  <a:gd name="connsiteY2886" fmla="*/ 2243111 h 2653250"/>
                  <a:gd name="connsiteX2887" fmla="*/ 1097194 w 4412618"/>
                  <a:gd name="connsiteY2887" fmla="*/ 2218644 h 2653250"/>
                  <a:gd name="connsiteX2888" fmla="*/ 1129235 w 4412618"/>
                  <a:gd name="connsiteY2888" fmla="*/ 2192774 h 2653250"/>
                  <a:gd name="connsiteX2889" fmla="*/ 1151984 w 4412618"/>
                  <a:gd name="connsiteY2889" fmla="*/ 2181785 h 2653250"/>
                  <a:gd name="connsiteX2890" fmla="*/ 1131566 w 4412618"/>
                  <a:gd name="connsiteY2890" fmla="*/ 2175925 h 2653250"/>
                  <a:gd name="connsiteX2891" fmla="*/ 1102588 w 4412618"/>
                  <a:gd name="connsiteY2891" fmla="*/ 2181444 h 2653250"/>
                  <a:gd name="connsiteX2892" fmla="*/ 1014738 w 4412618"/>
                  <a:gd name="connsiteY2892" fmla="*/ 2170529 h 2653250"/>
                  <a:gd name="connsiteX2893" fmla="*/ 990103 w 4412618"/>
                  <a:gd name="connsiteY2893" fmla="*/ 2154949 h 2653250"/>
                  <a:gd name="connsiteX2894" fmla="*/ 1011737 w 4412618"/>
                  <a:gd name="connsiteY2894" fmla="*/ 2135416 h 2653250"/>
                  <a:gd name="connsiteX2895" fmla="*/ 1049382 w 4412618"/>
                  <a:gd name="connsiteY2895" fmla="*/ 2118720 h 2653250"/>
                  <a:gd name="connsiteX2896" fmla="*/ 1077327 w 4412618"/>
                  <a:gd name="connsiteY2896" fmla="*/ 2113399 h 2653250"/>
                  <a:gd name="connsiteX2897" fmla="*/ 1065345 w 4412618"/>
                  <a:gd name="connsiteY2897" fmla="*/ 2106195 h 2653250"/>
                  <a:gd name="connsiteX2898" fmla="*/ 1035796 w 4412618"/>
                  <a:gd name="connsiteY2898" fmla="*/ 2077512 h 2653250"/>
                  <a:gd name="connsiteX2899" fmla="*/ 1025513 w 4412618"/>
                  <a:gd name="connsiteY2899" fmla="*/ 2057915 h 2653250"/>
                  <a:gd name="connsiteX2900" fmla="*/ 1022945 w 4412618"/>
                  <a:gd name="connsiteY2900" fmla="*/ 2065308 h 2653250"/>
                  <a:gd name="connsiteX2901" fmla="*/ 999000 w 4412618"/>
                  <a:gd name="connsiteY2901" fmla="*/ 2048689 h 2653250"/>
                  <a:gd name="connsiteX2902" fmla="*/ 998974 w 4412618"/>
                  <a:gd name="connsiteY2902" fmla="*/ 2048654 h 2653250"/>
                  <a:gd name="connsiteX2903" fmla="*/ 991898 w 4412618"/>
                  <a:gd name="connsiteY2903" fmla="*/ 2048065 h 2653250"/>
                  <a:gd name="connsiteX2904" fmla="*/ 953970 w 4412618"/>
                  <a:gd name="connsiteY2904" fmla="*/ 2032024 h 2653250"/>
                  <a:gd name="connsiteX2905" fmla="*/ 951043 w 4412618"/>
                  <a:gd name="connsiteY2905" fmla="*/ 2029892 h 2653250"/>
                  <a:gd name="connsiteX2906" fmla="*/ 934236 w 4412618"/>
                  <a:gd name="connsiteY2906" fmla="*/ 2044115 h 2653250"/>
                  <a:gd name="connsiteX2907" fmla="*/ 934195 w 4412618"/>
                  <a:gd name="connsiteY2907" fmla="*/ 2044130 h 2653250"/>
                  <a:gd name="connsiteX2908" fmla="*/ 931795 w 4412618"/>
                  <a:gd name="connsiteY2908" fmla="*/ 2050812 h 2653250"/>
                  <a:gd name="connsiteX2909" fmla="*/ 869207 w 4412618"/>
                  <a:gd name="connsiteY2909" fmla="*/ 2113420 h 2653250"/>
                  <a:gd name="connsiteX2910" fmla="*/ 786603 w 4412618"/>
                  <a:gd name="connsiteY2910" fmla="*/ 2145254 h 2653250"/>
                  <a:gd name="connsiteX2911" fmla="*/ 757532 w 4412618"/>
                  <a:gd name="connsiteY2911" fmla="*/ 2143144 h 2653250"/>
                  <a:gd name="connsiteX2912" fmla="*/ 767388 w 4412618"/>
                  <a:gd name="connsiteY2912" fmla="*/ 2115713 h 2653250"/>
                  <a:gd name="connsiteX2913" fmla="*/ 792699 w 4412618"/>
                  <a:gd name="connsiteY2913" fmla="*/ 2083228 h 2653250"/>
                  <a:gd name="connsiteX2914" fmla="*/ 814825 w 4412618"/>
                  <a:gd name="connsiteY2914" fmla="*/ 2065349 h 2653250"/>
                  <a:gd name="connsiteX2915" fmla="*/ 800862 w 4412618"/>
                  <a:gd name="connsiteY2915" fmla="*/ 2064653 h 2653250"/>
                  <a:gd name="connsiteX2916" fmla="*/ 761275 w 4412618"/>
                  <a:gd name="connsiteY2916" fmla="*/ 2053307 h 2653250"/>
                  <a:gd name="connsiteX2917" fmla="*/ 737154 w 4412618"/>
                  <a:gd name="connsiteY2917" fmla="*/ 2036944 h 2653250"/>
                  <a:gd name="connsiteX2918" fmla="*/ 759404 w 4412618"/>
                  <a:gd name="connsiteY2918" fmla="*/ 2018117 h 2653250"/>
                  <a:gd name="connsiteX2919" fmla="*/ 797567 w 4412618"/>
                  <a:gd name="connsiteY2919" fmla="*/ 2002639 h 2653250"/>
                  <a:gd name="connsiteX2920" fmla="*/ 822524 w 4412618"/>
                  <a:gd name="connsiteY2920" fmla="*/ 1998713 h 2653250"/>
                  <a:gd name="connsiteX2921" fmla="*/ 804679 w 4412618"/>
                  <a:gd name="connsiteY2921" fmla="*/ 1987188 h 2653250"/>
                  <a:gd name="connsiteX2922" fmla="*/ 775345 w 4412618"/>
                  <a:gd name="connsiteY2922" fmla="*/ 1984075 h 2653250"/>
                  <a:gd name="connsiteX2923" fmla="*/ 729727 w 4412618"/>
                  <a:gd name="connsiteY2923" fmla="*/ 1969380 h 2653250"/>
                  <a:gd name="connsiteX2924" fmla="*/ 710295 w 4412618"/>
                  <a:gd name="connsiteY2924" fmla="*/ 1957707 h 2653250"/>
                  <a:gd name="connsiteX2925" fmla="*/ 688037 w 4412618"/>
                  <a:gd name="connsiteY2925" fmla="*/ 1979973 h 2653250"/>
                  <a:gd name="connsiteX2926" fmla="*/ 605434 w 4412618"/>
                  <a:gd name="connsiteY2926" fmla="*/ 2011807 h 2653250"/>
                  <a:gd name="connsiteX2927" fmla="*/ 576362 w 4412618"/>
                  <a:gd name="connsiteY2927" fmla="*/ 2009697 h 2653250"/>
                  <a:gd name="connsiteX2928" fmla="*/ 586218 w 4412618"/>
                  <a:gd name="connsiteY2928" fmla="*/ 1982266 h 2653250"/>
                  <a:gd name="connsiteX2929" fmla="*/ 611529 w 4412618"/>
                  <a:gd name="connsiteY2929" fmla="*/ 1949781 h 2653250"/>
                  <a:gd name="connsiteX2930" fmla="*/ 633655 w 4412618"/>
                  <a:gd name="connsiteY2930" fmla="*/ 1931902 h 2653250"/>
                  <a:gd name="connsiteX2931" fmla="*/ 619692 w 4412618"/>
                  <a:gd name="connsiteY2931" fmla="*/ 1931206 h 2653250"/>
                  <a:gd name="connsiteX2932" fmla="*/ 580104 w 4412618"/>
                  <a:gd name="connsiteY2932" fmla="*/ 1919860 h 2653250"/>
                  <a:gd name="connsiteX2933" fmla="*/ 555983 w 4412618"/>
                  <a:gd name="connsiteY2933" fmla="*/ 1903497 h 2653250"/>
                  <a:gd name="connsiteX2934" fmla="*/ 578234 w 4412618"/>
                  <a:gd name="connsiteY2934" fmla="*/ 1884670 h 2653250"/>
                  <a:gd name="connsiteX2935" fmla="*/ 616396 w 4412618"/>
                  <a:gd name="connsiteY2935" fmla="*/ 1869192 h 2653250"/>
                  <a:gd name="connsiteX2936" fmla="*/ 641353 w 4412618"/>
                  <a:gd name="connsiteY2936" fmla="*/ 1865266 h 2653250"/>
                  <a:gd name="connsiteX2937" fmla="*/ 623509 w 4412618"/>
                  <a:gd name="connsiteY2937" fmla="*/ 1853742 h 2653250"/>
                  <a:gd name="connsiteX2938" fmla="*/ 594175 w 4412618"/>
                  <a:gd name="connsiteY2938" fmla="*/ 1850627 h 2653250"/>
                  <a:gd name="connsiteX2939" fmla="*/ 593370 w 4412618"/>
                  <a:gd name="connsiteY2939" fmla="*/ 1850369 h 2653250"/>
                  <a:gd name="connsiteX2940" fmla="*/ 592001 w 4412618"/>
                  <a:gd name="connsiteY2940" fmla="*/ 1853670 h 2653250"/>
                  <a:gd name="connsiteX2941" fmla="*/ 594863 w 4412618"/>
                  <a:gd name="connsiteY2941" fmla="*/ 1875496 h 2653250"/>
                  <a:gd name="connsiteX2942" fmla="*/ 566009 w 4412618"/>
                  <a:gd name="connsiteY2942" fmla="*/ 1871371 h 2653250"/>
                  <a:gd name="connsiteX2943" fmla="*/ 565971 w 4412618"/>
                  <a:gd name="connsiteY2943" fmla="*/ 1871351 h 2653250"/>
                  <a:gd name="connsiteX2944" fmla="*/ 559381 w 4412618"/>
                  <a:gd name="connsiteY2944" fmla="*/ 1873996 h 2653250"/>
                  <a:gd name="connsiteX2945" fmla="*/ 518286 w 4412618"/>
                  <a:gd name="connsiteY2945" fmla="*/ 1876653 h 2653250"/>
                  <a:gd name="connsiteX2946" fmla="*/ 514713 w 4412618"/>
                  <a:gd name="connsiteY2946" fmla="*/ 1876059 h 2653250"/>
                  <a:gd name="connsiteX2947" fmla="*/ 506062 w 4412618"/>
                  <a:gd name="connsiteY2947" fmla="*/ 1896306 h 2653250"/>
                  <a:gd name="connsiteX2948" fmla="*/ 506034 w 4412618"/>
                  <a:gd name="connsiteY2948" fmla="*/ 1896338 h 2653250"/>
                  <a:gd name="connsiteX2949" fmla="*/ 506882 w 4412618"/>
                  <a:gd name="connsiteY2949" fmla="*/ 1903387 h 2653250"/>
                  <a:gd name="connsiteX2950" fmla="*/ 478987 w 4412618"/>
                  <a:gd name="connsiteY2950" fmla="*/ 1987404 h 2653250"/>
                  <a:gd name="connsiteX2951" fmla="*/ 419409 w 4412618"/>
                  <a:gd name="connsiteY2951" fmla="*/ 2052881 h 2653250"/>
                  <a:gd name="connsiteX2952" fmla="*/ 392475 w 4412618"/>
                  <a:gd name="connsiteY2952" fmla="*/ 2064022 h 2653250"/>
                  <a:gd name="connsiteX2953" fmla="*/ 388993 w 4412618"/>
                  <a:gd name="connsiteY2953" fmla="*/ 2035083 h 2653250"/>
                  <a:gd name="connsiteX2954" fmla="*/ 397062 w 4412618"/>
                  <a:gd name="connsiteY2954" fmla="*/ 1994700 h 2653250"/>
                  <a:gd name="connsiteX2955" fmla="*/ 408829 w 4412618"/>
                  <a:gd name="connsiteY2955" fmla="*/ 1968802 h 2653250"/>
                  <a:gd name="connsiteX2956" fmla="*/ 396035 w 4412618"/>
                  <a:gd name="connsiteY2956" fmla="*/ 1974436 h 2653250"/>
                  <a:gd name="connsiteX2957" fmla="*/ 355561 w 4412618"/>
                  <a:gd name="connsiteY2957" fmla="*/ 1982035 h 2653250"/>
                  <a:gd name="connsiteX2958" fmla="*/ 326664 w 4412618"/>
                  <a:gd name="connsiteY2958" fmla="*/ 1978216 h 2653250"/>
                  <a:gd name="connsiteX2959" fmla="*/ 338119 w 4412618"/>
                  <a:gd name="connsiteY2959" fmla="*/ 1951414 h 2653250"/>
                  <a:gd name="connsiteX2960" fmla="*/ 365297 w 4412618"/>
                  <a:gd name="connsiteY2960" fmla="*/ 1920475 h 2653250"/>
                  <a:gd name="connsiteX2961" fmla="*/ 385849 w 4412618"/>
                  <a:gd name="connsiteY2961" fmla="*/ 1905781 h 2653250"/>
                  <a:gd name="connsiteX2962" fmla="*/ 364731 w 4412618"/>
                  <a:gd name="connsiteY2962" fmla="*/ 1903475 h 2653250"/>
                  <a:gd name="connsiteX2963" fmla="*/ 337113 w 4412618"/>
                  <a:gd name="connsiteY2963" fmla="*/ 1913837 h 2653250"/>
                  <a:gd name="connsiteX2964" fmla="*/ 289747 w 4412618"/>
                  <a:gd name="connsiteY2964" fmla="*/ 1921143 h 2653250"/>
                  <a:gd name="connsiteX2965" fmla="*/ 270678 w 4412618"/>
                  <a:gd name="connsiteY2965" fmla="*/ 1919687 h 2653250"/>
                  <a:gd name="connsiteX2966" fmla="*/ 257225 w 4412618"/>
                  <a:gd name="connsiteY2966" fmla="*/ 1949297 h 2653250"/>
                  <a:gd name="connsiteX2967" fmla="*/ 197647 w 4412618"/>
                  <a:gd name="connsiteY2967" fmla="*/ 2014774 h 2653250"/>
                  <a:gd name="connsiteX2968" fmla="*/ 170713 w 4412618"/>
                  <a:gd name="connsiteY2968" fmla="*/ 2025915 h 2653250"/>
                  <a:gd name="connsiteX2969" fmla="*/ 167230 w 4412618"/>
                  <a:gd name="connsiteY2969" fmla="*/ 1996976 h 2653250"/>
                  <a:gd name="connsiteX2970" fmla="*/ 175299 w 4412618"/>
                  <a:gd name="connsiteY2970" fmla="*/ 1956593 h 2653250"/>
                  <a:gd name="connsiteX2971" fmla="*/ 187067 w 4412618"/>
                  <a:gd name="connsiteY2971" fmla="*/ 1930694 h 2653250"/>
                  <a:gd name="connsiteX2972" fmla="*/ 174273 w 4412618"/>
                  <a:gd name="connsiteY2972" fmla="*/ 1936329 h 2653250"/>
                  <a:gd name="connsiteX2973" fmla="*/ 133799 w 4412618"/>
                  <a:gd name="connsiteY2973" fmla="*/ 1943928 h 2653250"/>
                  <a:gd name="connsiteX2974" fmla="*/ 104902 w 4412618"/>
                  <a:gd name="connsiteY2974" fmla="*/ 1940109 h 2653250"/>
                  <a:gd name="connsiteX2975" fmla="*/ 116356 w 4412618"/>
                  <a:gd name="connsiteY2975" fmla="*/ 1913307 h 2653250"/>
                  <a:gd name="connsiteX2976" fmla="*/ 143535 w 4412618"/>
                  <a:gd name="connsiteY2976" fmla="*/ 1882368 h 2653250"/>
                  <a:gd name="connsiteX2977" fmla="*/ 164087 w 4412618"/>
                  <a:gd name="connsiteY2977" fmla="*/ 1867674 h 2653250"/>
                  <a:gd name="connsiteX2978" fmla="*/ 142969 w 4412618"/>
                  <a:gd name="connsiteY2978" fmla="*/ 1865368 h 2653250"/>
                  <a:gd name="connsiteX2979" fmla="*/ 115350 w 4412618"/>
                  <a:gd name="connsiteY2979" fmla="*/ 1875730 h 2653250"/>
                  <a:gd name="connsiteX2980" fmla="*/ 26924 w 4412618"/>
                  <a:gd name="connsiteY2980" fmla="*/ 1879901 h 2653250"/>
                  <a:gd name="connsiteX2981" fmla="*/ 0 w 4412618"/>
                  <a:gd name="connsiteY2981" fmla="*/ 1868734 h 2653250"/>
                  <a:gd name="connsiteX2982" fmla="*/ 18000 w 4412618"/>
                  <a:gd name="connsiteY2982" fmla="*/ 1845809 h 2653250"/>
                  <a:gd name="connsiteX2983" fmla="*/ 52261 w 4412618"/>
                  <a:gd name="connsiteY2983" fmla="*/ 1822959 h 2653250"/>
                  <a:gd name="connsiteX2984" fmla="*/ 78895 w 4412618"/>
                  <a:gd name="connsiteY2984" fmla="*/ 1812967 h 2653250"/>
                  <a:gd name="connsiteX2985" fmla="*/ 65865 w 4412618"/>
                  <a:gd name="connsiteY2985" fmla="*/ 1807904 h 2653250"/>
                  <a:gd name="connsiteX2986" fmla="*/ 31872 w 4412618"/>
                  <a:gd name="connsiteY2986" fmla="*/ 1784658 h 2653250"/>
                  <a:gd name="connsiteX2987" fmla="*/ 14138 w 4412618"/>
                  <a:gd name="connsiteY2987" fmla="*/ 1761525 h 2653250"/>
                  <a:gd name="connsiteX2988" fmla="*/ 41190 w 4412618"/>
                  <a:gd name="connsiteY2988" fmla="*/ 1750671 h 2653250"/>
                  <a:gd name="connsiteX2989" fmla="*/ 82286 w 4412618"/>
                  <a:gd name="connsiteY2989" fmla="*/ 1748014 h 2653250"/>
                  <a:gd name="connsiteX2990" fmla="*/ 107208 w 4412618"/>
                  <a:gd name="connsiteY2990" fmla="*/ 1752155 h 2653250"/>
                  <a:gd name="connsiteX2991" fmla="*/ 80718 w 4412618"/>
                  <a:gd name="connsiteY2991" fmla="*/ 1719172 h 2653250"/>
                  <a:gd name="connsiteX2992" fmla="*/ 62902 w 4412618"/>
                  <a:gd name="connsiteY2992" fmla="*/ 1682044 h 2653250"/>
                  <a:gd name="connsiteX2993" fmla="*/ 59112 w 4412618"/>
                  <a:gd name="connsiteY2993" fmla="*/ 1653143 h 2653250"/>
                  <a:gd name="connsiteX2994" fmla="*/ 87966 w 4412618"/>
                  <a:gd name="connsiteY2994" fmla="*/ 1657270 h 2653250"/>
                  <a:gd name="connsiteX2995" fmla="*/ 161900 w 4412618"/>
                  <a:gd name="connsiteY2995" fmla="*/ 1705959 h 2653250"/>
                  <a:gd name="connsiteX2996" fmla="*/ 191911 w 4412618"/>
                  <a:gd name="connsiteY2996" fmla="*/ 1743326 h 2653250"/>
                  <a:gd name="connsiteX2997" fmla="*/ 197494 w 4412618"/>
                  <a:gd name="connsiteY2997" fmla="*/ 1754964 h 2653250"/>
                  <a:gd name="connsiteX2998" fmla="*/ 220993 w 4412618"/>
                  <a:gd name="connsiteY2998" fmla="*/ 1753444 h 2653250"/>
                  <a:gd name="connsiteX2999" fmla="*/ 249055 w 4412618"/>
                  <a:gd name="connsiteY2999" fmla="*/ 1758106 h 2653250"/>
                  <a:gd name="connsiteX3000" fmla="*/ 240301 w 4412618"/>
                  <a:gd name="connsiteY3000" fmla="*/ 1747208 h 2653250"/>
                  <a:gd name="connsiteX3001" fmla="*/ 222486 w 4412618"/>
                  <a:gd name="connsiteY3001" fmla="*/ 1710080 h 2653250"/>
                  <a:gd name="connsiteX3002" fmla="*/ 218695 w 4412618"/>
                  <a:gd name="connsiteY3002" fmla="*/ 1681179 h 2653250"/>
                  <a:gd name="connsiteX3003" fmla="*/ 247550 w 4412618"/>
                  <a:gd name="connsiteY3003" fmla="*/ 1685306 h 2653250"/>
                  <a:gd name="connsiteX3004" fmla="*/ 282350 w 4412618"/>
                  <a:gd name="connsiteY3004" fmla="*/ 1702505 h 2653250"/>
                  <a:gd name="connsiteX3005" fmla="*/ 280874 w 4412618"/>
                  <a:gd name="connsiteY3005" fmla="*/ 1691251 h 2653250"/>
                  <a:gd name="connsiteX3006" fmla="*/ 300030 w 4412618"/>
                  <a:gd name="connsiteY3006" fmla="*/ 1693989 h 2653250"/>
                  <a:gd name="connsiteX3007" fmla="*/ 297531 w 4412618"/>
                  <a:gd name="connsiteY3007" fmla="*/ 1677790 h 2653250"/>
                  <a:gd name="connsiteX3008" fmla="*/ 300667 w 4412618"/>
                  <a:gd name="connsiteY3008" fmla="*/ 1636729 h 2653250"/>
                  <a:gd name="connsiteX3009" fmla="*/ 302024 w 4412618"/>
                  <a:gd name="connsiteY3009" fmla="*/ 1633456 h 2653250"/>
                  <a:gd name="connsiteX3010" fmla="*/ 296333 w 4412618"/>
                  <a:gd name="connsiteY3010" fmla="*/ 1631283 h 2653250"/>
                  <a:gd name="connsiteX3011" fmla="*/ 280483 w 4412618"/>
                  <a:gd name="connsiteY3011" fmla="*/ 1620579 h 2653250"/>
                  <a:gd name="connsiteX3012" fmla="*/ 254140 w 4412618"/>
                  <a:gd name="connsiteY3012" fmla="*/ 1639648 h 2653250"/>
                  <a:gd name="connsiteX3013" fmla="*/ 169962 w 4412618"/>
                  <a:gd name="connsiteY3013" fmla="*/ 1667054 h 2653250"/>
                  <a:gd name="connsiteX3014" fmla="*/ 141044 w 4412618"/>
                  <a:gd name="connsiteY3014" fmla="*/ 1663403 h 2653250"/>
                  <a:gd name="connsiteX3015" fmla="*/ 152343 w 4412618"/>
                  <a:gd name="connsiteY3015" fmla="*/ 1636534 h 2653250"/>
                  <a:gd name="connsiteX3016" fmla="*/ 179341 w 4412618"/>
                  <a:gd name="connsiteY3016" fmla="*/ 1605439 h 2653250"/>
                  <a:gd name="connsiteX3017" fmla="*/ 202386 w 4412618"/>
                  <a:gd name="connsiteY3017" fmla="*/ 1588759 h 2653250"/>
                  <a:gd name="connsiteX3018" fmla="*/ 188479 w 4412618"/>
                  <a:gd name="connsiteY3018" fmla="*/ 1587323 h 2653250"/>
                  <a:gd name="connsiteX3019" fmla="*/ 149550 w 4412618"/>
                  <a:gd name="connsiteY3019" fmla="*/ 1573893 h 2653250"/>
                  <a:gd name="connsiteX3020" fmla="*/ 126331 w 4412618"/>
                  <a:gd name="connsiteY3020" fmla="*/ 1556272 h 2653250"/>
                  <a:gd name="connsiteX3021" fmla="*/ 149550 w 4412618"/>
                  <a:gd name="connsiteY3021" fmla="*/ 1538652 h 2653250"/>
                  <a:gd name="connsiteX3022" fmla="*/ 188479 w 4412618"/>
                  <a:gd name="connsiteY3022" fmla="*/ 1525221 h 2653250"/>
                  <a:gd name="connsiteX3023" fmla="*/ 213610 w 4412618"/>
                  <a:gd name="connsiteY3023" fmla="*/ 1522626 h 2653250"/>
                  <a:gd name="connsiteX3024" fmla="*/ 196403 w 4412618"/>
                  <a:gd name="connsiteY3024" fmla="*/ 1510170 h 2653250"/>
                  <a:gd name="connsiteX3025" fmla="*/ 167275 w 4412618"/>
                  <a:gd name="connsiteY3025" fmla="*/ 1505504 h 2653250"/>
                  <a:gd name="connsiteX3026" fmla="*/ 88374 w 4412618"/>
                  <a:gd name="connsiteY3026" fmla="*/ 1465360 h 2653250"/>
                  <a:gd name="connsiteX3027" fmla="*/ 70507 w 4412618"/>
                  <a:gd name="connsiteY3027" fmla="*/ 1442330 h 2653250"/>
                  <a:gd name="connsiteX3028" fmla="*/ 97495 w 4412618"/>
                  <a:gd name="connsiteY3028" fmla="*/ 1431320 h 2653250"/>
                  <a:gd name="connsiteX3029" fmla="*/ 138574 w 4412618"/>
                  <a:gd name="connsiteY3029" fmla="*/ 1428424 h 2653250"/>
                  <a:gd name="connsiteX3030" fmla="*/ 166663 w 4412618"/>
                  <a:gd name="connsiteY3030" fmla="*/ 1432924 h 2653250"/>
                  <a:gd name="connsiteX3031" fmla="*/ 157845 w 4412618"/>
                  <a:gd name="connsiteY3031" fmla="*/ 1422075 h 2653250"/>
                  <a:gd name="connsiteX3032" fmla="*/ 139814 w 4412618"/>
                  <a:gd name="connsiteY3032" fmla="*/ 1385051 h 2653250"/>
                  <a:gd name="connsiteX3033" fmla="*/ 135855 w 4412618"/>
                  <a:gd name="connsiteY3033" fmla="*/ 1356173 h 2653250"/>
                  <a:gd name="connsiteX3034" fmla="*/ 164734 w 4412618"/>
                  <a:gd name="connsiteY3034" fmla="*/ 1360132 h 2653250"/>
                  <a:gd name="connsiteX3035" fmla="*/ 201758 w 4412618"/>
                  <a:gd name="connsiteY3035" fmla="*/ 1378163 h 2653250"/>
                  <a:gd name="connsiteX3036" fmla="*/ 221363 w 4412618"/>
                  <a:gd name="connsiteY3036" fmla="*/ 1394097 h 2653250"/>
                  <a:gd name="connsiteX3037" fmla="*/ 214671 w 4412618"/>
                  <a:gd name="connsiteY3037" fmla="*/ 1352327 h 2653250"/>
                  <a:gd name="connsiteX3038" fmla="*/ 217568 w 4412618"/>
                  <a:gd name="connsiteY3038" fmla="*/ 1311247 h 2653250"/>
                  <a:gd name="connsiteX3039" fmla="*/ 228579 w 4412618"/>
                  <a:gd name="connsiteY3039" fmla="*/ 1284259 h 2653250"/>
                  <a:gd name="connsiteX3040" fmla="*/ 251607 w 4412618"/>
                  <a:gd name="connsiteY3040" fmla="*/ 1302126 h 2653250"/>
                  <a:gd name="connsiteX3041" fmla="*/ 291751 w 4412618"/>
                  <a:gd name="connsiteY3041" fmla="*/ 1381026 h 2653250"/>
                  <a:gd name="connsiteX3042" fmla="*/ 299333 w 4412618"/>
                  <a:gd name="connsiteY3042" fmla="*/ 1428350 h 2653250"/>
                  <a:gd name="connsiteX3043" fmla="*/ 298425 w 4412618"/>
                  <a:gd name="connsiteY3043" fmla="*/ 1441226 h 2653250"/>
                  <a:gd name="connsiteX3044" fmla="*/ 319596 w 4412618"/>
                  <a:gd name="connsiteY3044" fmla="*/ 1451535 h 2653250"/>
                  <a:gd name="connsiteX3045" fmla="*/ 341671 w 4412618"/>
                  <a:gd name="connsiteY3045" fmla="*/ 1469477 h 2653250"/>
                  <a:gd name="connsiteX3046" fmla="*/ 339459 w 4412618"/>
                  <a:gd name="connsiteY3046" fmla="*/ 1455674 h 2653250"/>
                  <a:gd name="connsiteX3047" fmla="*/ 342355 w 4412618"/>
                  <a:gd name="connsiteY3047" fmla="*/ 1414595 h 2653250"/>
                  <a:gd name="connsiteX3048" fmla="*/ 353367 w 4412618"/>
                  <a:gd name="connsiteY3048" fmla="*/ 1387606 h 2653250"/>
                  <a:gd name="connsiteX3049" fmla="*/ 376396 w 4412618"/>
                  <a:gd name="connsiteY3049" fmla="*/ 1405474 h 2653250"/>
                  <a:gd name="connsiteX3050" fmla="*/ 398123 w 4412618"/>
                  <a:gd name="connsiteY3050" fmla="*/ 1437643 h 2653250"/>
                  <a:gd name="connsiteX3051" fmla="*/ 402410 w 4412618"/>
                  <a:gd name="connsiteY3051" fmla="*/ 1427134 h 2653250"/>
                  <a:gd name="connsiteX3052" fmla="*/ 417699 w 4412618"/>
                  <a:gd name="connsiteY3052" fmla="*/ 1438996 h 2653250"/>
                  <a:gd name="connsiteX3053" fmla="*/ 423546 w 4412618"/>
                  <a:gd name="connsiteY3053" fmla="*/ 1423682 h 2653250"/>
                  <a:gd name="connsiteX3054" fmla="*/ 446594 w 4412618"/>
                  <a:gd name="connsiteY3054" fmla="*/ 1389556 h 2653250"/>
                  <a:gd name="connsiteX3055" fmla="*/ 469624 w 4412618"/>
                  <a:gd name="connsiteY3055" fmla="*/ 1371687 h 2653250"/>
                  <a:gd name="connsiteX3056" fmla="*/ 480634 w 4412618"/>
                  <a:gd name="connsiteY3056" fmla="*/ 1398676 h 2653250"/>
                  <a:gd name="connsiteX3057" fmla="*/ 475949 w 4412618"/>
                  <a:gd name="connsiteY3057" fmla="*/ 1487078 h 2653250"/>
                  <a:gd name="connsiteX3058" fmla="*/ 463736 w 4412618"/>
                  <a:gd name="connsiteY3058" fmla="*/ 1519064 h 2653250"/>
                  <a:gd name="connsiteX3059" fmla="*/ 465583 w 4412618"/>
                  <a:gd name="connsiteY3059" fmla="*/ 1523902 h 2653250"/>
                  <a:gd name="connsiteX3060" fmla="*/ 473164 w 4412618"/>
                  <a:gd name="connsiteY3060" fmla="*/ 1571224 h 2653250"/>
                  <a:gd name="connsiteX3061" fmla="*/ 472257 w 4412618"/>
                  <a:gd name="connsiteY3061" fmla="*/ 1584101 h 2653250"/>
                  <a:gd name="connsiteX3062" fmla="*/ 493427 w 4412618"/>
                  <a:gd name="connsiteY3062" fmla="*/ 1594411 h 2653250"/>
                  <a:gd name="connsiteX3063" fmla="*/ 515503 w 4412618"/>
                  <a:gd name="connsiteY3063" fmla="*/ 1612352 h 2653250"/>
                  <a:gd name="connsiteX3064" fmla="*/ 513292 w 4412618"/>
                  <a:gd name="connsiteY3064" fmla="*/ 1598549 h 2653250"/>
                  <a:gd name="connsiteX3065" fmla="*/ 516188 w 4412618"/>
                  <a:gd name="connsiteY3065" fmla="*/ 1557470 h 2653250"/>
                  <a:gd name="connsiteX3066" fmla="*/ 527199 w 4412618"/>
                  <a:gd name="connsiteY3066" fmla="*/ 1530482 h 2653250"/>
                  <a:gd name="connsiteX3067" fmla="*/ 550228 w 4412618"/>
                  <a:gd name="connsiteY3067" fmla="*/ 1548348 h 2653250"/>
                  <a:gd name="connsiteX3068" fmla="*/ 573276 w 4412618"/>
                  <a:gd name="connsiteY3068" fmla="*/ 1582476 h 2653250"/>
                  <a:gd name="connsiteX3069" fmla="*/ 582288 w 4412618"/>
                  <a:gd name="connsiteY3069" fmla="*/ 1606078 h 2653250"/>
                  <a:gd name="connsiteX3070" fmla="*/ 597377 w 4412618"/>
                  <a:gd name="connsiteY3070" fmla="*/ 1566558 h 2653250"/>
                  <a:gd name="connsiteX3071" fmla="*/ 620426 w 4412618"/>
                  <a:gd name="connsiteY3071" fmla="*/ 1532430 h 2653250"/>
                  <a:gd name="connsiteX3072" fmla="*/ 643456 w 4412618"/>
                  <a:gd name="connsiteY3072" fmla="*/ 1514562 h 2653250"/>
                  <a:gd name="connsiteX3073" fmla="*/ 654466 w 4412618"/>
                  <a:gd name="connsiteY3073" fmla="*/ 1541551 h 2653250"/>
                  <a:gd name="connsiteX3074" fmla="*/ 649781 w 4412618"/>
                  <a:gd name="connsiteY3074" fmla="*/ 1629953 h 2653250"/>
                  <a:gd name="connsiteX3075" fmla="*/ 649557 w 4412618"/>
                  <a:gd name="connsiteY3075" fmla="*/ 1630541 h 2653250"/>
                  <a:gd name="connsiteX3076" fmla="*/ 667594 w 4412618"/>
                  <a:gd name="connsiteY3076" fmla="*/ 1643060 h 2653250"/>
                  <a:gd name="connsiteX3077" fmla="*/ 711869 w 4412618"/>
                  <a:gd name="connsiteY3077" fmla="*/ 1719719 h 2653250"/>
                  <a:gd name="connsiteX3078" fmla="*/ 721952 w 4412618"/>
                  <a:gd name="connsiteY3078" fmla="*/ 1766572 h 2653250"/>
                  <a:gd name="connsiteX3079" fmla="*/ 721728 w 4412618"/>
                  <a:gd name="connsiteY3079" fmla="*/ 1779478 h 2653250"/>
                  <a:gd name="connsiteX3080" fmla="*/ 743417 w 4412618"/>
                  <a:gd name="connsiteY3080" fmla="*/ 1788651 h 2653250"/>
                  <a:gd name="connsiteX3081" fmla="*/ 766414 w 4412618"/>
                  <a:gd name="connsiteY3081" fmla="*/ 1805395 h 2653250"/>
                  <a:gd name="connsiteX3082" fmla="*/ 763473 w 4412618"/>
                  <a:gd name="connsiteY3082" fmla="*/ 1791729 h 2653250"/>
                  <a:gd name="connsiteX3083" fmla="*/ 764184 w 4412618"/>
                  <a:gd name="connsiteY3083" fmla="*/ 1750553 h 2653250"/>
                  <a:gd name="connsiteX3084" fmla="*/ 771711 w 4412618"/>
                  <a:gd name="connsiteY3084" fmla="*/ 1728884 h 2653250"/>
                  <a:gd name="connsiteX3085" fmla="*/ 768728 w 4412618"/>
                  <a:gd name="connsiteY3085" fmla="*/ 1727201 h 2653250"/>
                  <a:gd name="connsiteX3086" fmla="*/ 789361 w 4412618"/>
                  <a:gd name="connsiteY3086" fmla="*/ 1706612 h 2653250"/>
                  <a:gd name="connsiteX3087" fmla="*/ 826126 w 4412618"/>
                  <a:gd name="connsiteY3087" fmla="*/ 1688058 h 2653250"/>
                  <a:gd name="connsiteX3088" fmla="*/ 853771 w 4412618"/>
                  <a:gd name="connsiteY3088" fmla="*/ 1681349 h 2653250"/>
                  <a:gd name="connsiteX3089" fmla="*/ 841445 w 4412618"/>
                  <a:gd name="connsiteY3089" fmla="*/ 1674753 h 2653250"/>
                  <a:gd name="connsiteX3090" fmla="*/ 810502 w 4412618"/>
                  <a:gd name="connsiteY3090" fmla="*/ 1647579 h 2653250"/>
                  <a:gd name="connsiteX3091" fmla="*/ 795686 w 4412618"/>
                  <a:gd name="connsiteY3091" fmla="*/ 1622478 h 2653250"/>
                  <a:gd name="connsiteX3092" fmla="*/ 823849 w 4412618"/>
                  <a:gd name="connsiteY3092" fmla="*/ 1614964 h 2653250"/>
                  <a:gd name="connsiteX3093" fmla="*/ 864965 w 4412618"/>
                  <a:gd name="connsiteY3093" fmla="*/ 1617278 h 2653250"/>
                  <a:gd name="connsiteX3094" fmla="*/ 889207 w 4412618"/>
                  <a:gd name="connsiteY3094" fmla="*/ 1624394 h 2653250"/>
                  <a:gd name="connsiteX3095" fmla="*/ 877998 w 4412618"/>
                  <a:gd name="connsiteY3095" fmla="*/ 1606349 h 2653250"/>
                  <a:gd name="connsiteX3096" fmla="*/ 852809 w 4412618"/>
                  <a:gd name="connsiteY3096" fmla="*/ 1590999 h 2653250"/>
                  <a:gd name="connsiteX3097" fmla="*/ 817845 w 4412618"/>
                  <a:gd name="connsiteY3097" fmla="*/ 1558220 h 2653250"/>
                  <a:gd name="connsiteX3098" fmla="*/ 806450 w 4412618"/>
                  <a:gd name="connsiteY3098" fmla="*/ 1541140 h 2653250"/>
                  <a:gd name="connsiteX3099" fmla="*/ 803323 w 4412618"/>
                  <a:gd name="connsiteY3099" fmla="*/ 1542538 h 2653250"/>
                  <a:gd name="connsiteX3100" fmla="*/ 762894 w 4412618"/>
                  <a:gd name="connsiteY3100" fmla="*/ 1550373 h 2653250"/>
                  <a:gd name="connsiteX3101" fmla="*/ 733976 w 4412618"/>
                  <a:gd name="connsiteY3101" fmla="*/ 1546722 h 2653250"/>
                  <a:gd name="connsiteX3102" fmla="*/ 745274 w 4412618"/>
                  <a:gd name="connsiteY3102" fmla="*/ 1519853 h 2653250"/>
                  <a:gd name="connsiteX3103" fmla="*/ 772272 w 4412618"/>
                  <a:gd name="connsiteY3103" fmla="*/ 1488758 h 2653250"/>
                  <a:gd name="connsiteX3104" fmla="*/ 795316 w 4412618"/>
                  <a:gd name="connsiteY3104" fmla="*/ 1472078 h 2653250"/>
                  <a:gd name="connsiteX3105" fmla="*/ 781410 w 4412618"/>
                  <a:gd name="connsiteY3105" fmla="*/ 1470642 h 2653250"/>
                  <a:gd name="connsiteX3106" fmla="*/ 742480 w 4412618"/>
                  <a:gd name="connsiteY3106" fmla="*/ 1457212 h 2653250"/>
                  <a:gd name="connsiteX3107" fmla="*/ 719263 w 4412618"/>
                  <a:gd name="connsiteY3107" fmla="*/ 1439591 h 2653250"/>
                  <a:gd name="connsiteX3108" fmla="*/ 742481 w 4412618"/>
                  <a:gd name="connsiteY3108" fmla="*/ 1421970 h 2653250"/>
                  <a:gd name="connsiteX3109" fmla="*/ 781411 w 4412618"/>
                  <a:gd name="connsiteY3109" fmla="*/ 1408541 h 2653250"/>
                  <a:gd name="connsiteX3110" fmla="*/ 806541 w 4412618"/>
                  <a:gd name="connsiteY3110" fmla="*/ 1405945 h 2653250"/>
                  <a:gd name="connsiteX3111" fmla="*/ 789333 w 4412618"/>
                  <a:gd name="connsiteY3111" fmla="*/ 1393489 h 2653250"/>
                  <a:gd name="connsiteX3112" fmla="*/ 760206 w 4412618"/>
                  <a:gd name="connsiteY3112" fmla="*/ 1388823 h 2653250"/>
                  <a:gd name="connsiteX3113" fmla="*/ 715432 w 4412618"/>
                  <a:gd name="connsiteY3113" fmla="*/ 1371728 h 2653250"/>
                  <a:gd name="connsiteX3114" fmla="*/ 699583 w 4412618"/>
                  <a:gd name="connsiteY3114" fmla="*/ 1361023 h 2653250"/>
                  <a:gd name="connsiteX3115" fmla="*/ 673239 w 4412618"/>
                  <a:gd name="connsiteY3115" fmla="*/ 1380093 h 2653250"/>
                  <a:gd name="connsiteX3116" fmla="*/ 589062 w 4412618"/>
                  <a:gd name="connsiteY3116" fmla="*/ 1407498 h 2653250"/>
                  <a:gd name="connsiteX3117" fmla="*/ 560143 w 4412618"/>
                  <a:gd name="connsiteY3117" fmla="*/ 1403848 h 2653250"/>
                  <a:gd name="connsiteX3118" fmla="*/ 571441 w 4412618"/>
                  <a:gd name="connsiteY3118" fmla="*/ 1376978 h 2653250"/>
                  <a:gd name="connsiteX3119" fmla="*/ 598441 w 4412618"/>
                  <a:gd name="connsiteY3119" fmla="*/ 1345882 h 2653250"/>
                  <a:gd name="connsiteX3120" fmla="*/ 621485 w 4412618"/>
                  <a:gd name="connsiteY3120" fmla="*/ 1329203 h 2653250"/>
                  <a:gd name="connsiteX3121" fmla="*/ 607579 w 4412618"/>
                  <a:gd name="connsiteY3121" fmla="*/ 1327767 h 2653250"/>
                  <a:gd name="connsiteX3122" fmla="*/ 568649 w 4412618"/>
                  <a:gd name="connsiteY3122" fmla="*/ 1314337 h 2653250"/>
                  <a:gd name="connsiteX3123" fmla="*/ 545430 w 4412618"/>
                  <a:gd name="connsiteY3123" fmla="*/ 1296716 h 2653250"/>
                  <a:gd name="connsiteX3124" fmla="*/ 568649 w 4412618"/>
                  <a:gd name="connsiteY3124" fmla="*/ 1279095 h 2653250"/>
                  <a:gd name="connsiteX3125" fmla="*/ 607578 w 4412618"/>
                  <a:gd name="connsiteY3125" fmla="*/ 1265666 h 2653250"/>
                  <a:gd name="connsiteX3126" fmla="*/ 632709 w 4412618"/>
                  <a:gd name="connsiteY3126" fmla="*/ 1263069 h 2653250"/>
                  <a:gd name="connsiteX3127" fmla="*/ 615502 w 4412618"/>
                  <a:gd name="connsiteY3127" fmla="*/ 1250615 h 2653250"/>
                  <a:gd name="connsiteX3128" fmla="*/ 586374 w 4412618"/>
                  <a:gd name="connsiteY3128" fmla="*/ 1245948 h 2653250"/>
                  <a:gd name="connsiteX3129" fmla="*/ 507473 w 4412618"/>
                  <a:gd name="connsiteY3129" fmla="*/ 1205804 h 2653250"/>
                  <a:gd name="connsiteX3130" fmla="*/ 489606 w 4412618"/>
                  <a:gd name="connsiteY3130" fmla="*/ 1182774 h 2653250"/>
                  <a:gd name="connsiteX3131" fmla="*/ 516595 w 4412618"/>
                  <a:gd name="connsiteY3131" fmla="*/ 1171765 h 2653250"/>
                  <a:gd name="connsiteX3132" fmla="*/ 557673 w 4412618"/>
                  <a:gd name="connsiteY3132" fmla="*/ 1168867 h 2653250"/>
                  <a:gd name="connsiteX3133" fmla="*/ 585763 w 4412618"/>
                  <a:gd name="connsiteY3133" fmla="*/ 1173368 h 2653250"/>
                  <a:gd name="connsiteX3134" fmla="*/ 576945 w 4412618"/>
                  <a:gd name="connsiteY3134" fmla="*/ 1162519 h 2653250"/>
                  <a:gd name="connsiteX3135" fmla="*/ 558914 w 4412618"/>
                  <a:gd name="connsiteY3135" fmla="*/ 1125495 h 2653250"/>
                  <a:gd name="connsiteX3136" fmla="*/ 554956 w 4412618"/>
                  <a:gd name="connsiteY3136" fmla="*/ 1096617 h 2653250"/>
                  <a:gd name="connsiteX3137" fmla="*/ 583833 w 4412618"/>
                  <a:gd name="connsiteY3137" fmla="*/ 1100576 h 2653250"/>
                  <a:gd name="connsiteX3138" fmla="*/ 620857 w 4412618"/>
                  <a:gd name="connsiteY3138" fmla="*/ 1118607 h 2653250"/>
                  <a:gd name="connsiteX3139" fmla="*/ 640464 w 4412618"/>
                  <a:gd name="connsiteY3139" fmla="*/ 1134541 h 2653250"/>
                  <a:gd name="connsiteX3140" fmla="*/ 633770 w 4412618"/>
                  <a:gd name="connsiteY3140" fmla="*/ 1092770 h 2653250"/>
                  <a:gd name="connsiteX3141" fmla="*/ 636668 w 4412618"/>
                  <a:gd name="connsiteY3141" fmla="*/ 1051691 h 2653250"/>
                  <a:gd name="connsiteX3142" fmla="*/ 647678 w 4412618"/>
                  <a:gd name="connsiteY3142" fmla="*/ 1024703 h 2653250"/>
                  <a:gd name="connsiteX3143" fmla="*/ 670707 w 4412618"/>
                  <a:gd name="connsiteY3143" fmla="*/ 1042570 h 2653250"/>
                  <a:gd name="connsiteX3144" fmla="*/ 710851 w 4412618"/>
                  <a:gd name="connsiteY3144" fmla="*/ 1121471 h 2653250"/>
                  <a:gd name="connsiteX3145" fmla="*/ 717655 w 4412618"/>
                  <a:gd name="connsiteY3145" fmla="*/ 1163945 h 2653250"/>
                  <a:gd name="connsiteX3146" fmla="*/ 722686 w 4412618"/>
                  <a:gd name="connsiteY3146" fmla="*/ 1158925 h 2653250"/>
                  <a:gd name="connsiteX3147" fmla="*/ 759451 w 4412618"/>
                  <a:gd name="connsiteY3147" fmla="*/ 1140372 h 2653250"/>
                  <a:gd name="connsiteX3148" fmla="*/ 768318 w 4412618"/>
                  <a:gd name="connsiteY3148" fmla="*/ 1138219 h 2653250"/>
                  <a:gd name="connsiteX3149" fmla="*/ 772466 w 4412618"/>
                  <a:gd name="connsiteY3149" fmla="*/ 1128051 h 2653250"/>
                  <a:gd name="connsiteX3150" fmla="*/ 781462 w 4412618"/>
                  <a:gd name="connsiteY3150" fmla="*/ 1135030 h 2653250"/>
                  <a:gd name="connsiteX3151" fmla="*/ 787096 w 4412618"/>
                  <a:gd name="connsiteY3151" fmla="*/ 1133662 h 2653250"/>
                  <a:gd name="connsiteX3152" fmla="*/ 774771 w 4412618"/>
                  <a:gd name="connsiteY3152" fmla="*/ 1127066 h 2653250"/>
                  <a:gd name="connsiteX3153" fmla="*/ 743827 w 4412618"/>
                  <a:gd name="connsiteY3153" fmla="*/ 1099892 h 2653250"/>
                  <a:gd name="connsiteX3154" fmla="*/ 729012 w 4412618"/>
                  <a:gd name="connsiteY3154" fmla="*/ 1074791 h 2653250"/>
                  <a:gd name="connsiteX3155" fmla="*/ 757174 w 4412618"/>
                  <a:gd name="connsiteY3155" fmla="*/ 1067276 h 2653250"/>
                  <a:gd name="connsiteX3156" fmla="*/ 798290 w 4412618"/>
                  <a:gd name="connsiteY3156" fmla="*/ 1069591 h 2653250"/>
                  <a:gd name="connsiteX3157" fmla="*/ 822531 w 4412618"/>
                  <a:gd name="connsiteY3157" fmla="*/ 1076707 h 2653250"/>
                  <a:gd name="connsiteX3158" fmla="*/ 811323 w 4412618"/>
                  <a:gd name="connsiteY3158" fmla="*/ 1058661 h 2653250"/>
                  <a:gd name="connsiteX3159" fmla="*/ 786133 w 4412618"/>
                  <a:gd name="connsiteY3159" fmla="*/ 1043311 h 2653250"/>
                  <a:gd name="connsiteX3160" fmla="*/ 728314 w 4412618"/>
                  <a:gd name="connsiteY3160" fmla="*/ 976276 h 2653250"/>
                  <a:gd name="connsiteX3161" fmla="*/ 720501 w 4412618"/>
                  <a:gd name="connsiteY3161" fmla="*/ 948194 h 2653250"/>
                  <a:gd name="connsiteX3162" fmla="*/ 749648 w 4412618"/>
                  <a:gd name="connsiteY3162" fmla="*/ 948226 h 2653250"/>
                  <a:gd name="connsiteX3163" fmla="*/ 788765 w 4412618"/>
                  <a:gd name="connsiteY3163" fmla="*/ 961103 h 2653250"/>
                  <a:gd name="connsiteX3164" fmla="*/ 813057 w 4412618"/>
                  <a:gd name="connsiteY3164" fmla="*/ 975906 h 2653250"/>
                  <a:gd name="connsiteX3165" fmla="*/ 809005 w 4412618"/>
                  <a:gd name="connsiteY3165" fmla="*/ 962527 h 2653250"/>
                  <a:gd name="connsiteX3166" fmla="*/ 806339 w 4412618"/>
                  <a:gd name="connsiteY3166" fmla="*/ 921432 h 2653250"/>
                  <a:gd name="connsiteX3167" fmla="*/ 813614 w 4412618"/>
                  <a:gd name="connsiteY3167" fmla="*/ 893206 h 2653250"/>
                  <a:gd name="connsiteX3168" fmla="*/ 838840 w 4412618"/>
                  <a:gd name="connsiteY3168" fmla="*/ 907808 h 2653250"/>
                  <a:gd name="connsiteX3169" fmla="*/ 866277 w 4412618"/>
                  <a:gd name="connsiteY3169" fmla="*/ 938517 h 2653250"/>
                  <a:gd name="connsiteX3170" fmla="*/ 878388 w 4412618"/>
                  <a:gd name="connsiteY3170" fmla="*/ 960690 h 2653250"/>
                  <a:gd name="connsiteX3171" fmla="*/ 888013 w 4412618"/>
                  <a:gd name="connsiteY3171" fmla="*/ 919497 h 2653250"/>
                  <a:gd name="connsiteX3172" fmla="*/ 906253 w 4412618"/>
                  <a:gd name="connsiteY3172" fmla="*/ 882574 h 2653250"/>
                  <a:gd name="connsiteX3173" fmla="*/ 909396 w 4412618"/>
                  <a:gd name="connsiteY3173" fmla="*/ 879371 h 2653250"/>
                  <a:gd name="connsiteX3174" fmla="*/ 907780 w 4412618"/>
                  <a:gd name="connsiteY3174" fmla="*/ 879745 h 2653250"/>
                  <a:gd name="connsiteX3175" fmla="*/ 819566 w 4412618"/>
                  <a:gd name="connsiteY3175" fmla="*/ 872330 h 2653250"/>
                  <a:gd name="connsiteX3176" fmla="*/ 794331 w 4412618"/>
                  <a:gd name="connsiteY3176" fmla="*/ 857741 h 2653250"/>
                  <a:gd name="connsiteX3177" fmla="*/ 815173 w 4412618"/>
                  <a:gd name="connsiteY3177" fmla="*/ 837364 h 2653250"/>
                  <a:gd name="connsiteX3178" fmla="*/ 852124 w 4412618"/>
                  <a:gd name="connsiteY3178" fmla="*/ 819186 h 2653250"/>
                  <a:gd name="connsiteX3179" fmla="*/ 879836 w 4412618"/>
                  <a:gd name="connsiteY3179" fmla="*/ 812757 h 2653250"/>
                  <a:gd name="connsiteX3180" fmla="*/ 867578 w 4412618"/>
                  <a:gd name="connsiteY3180" fmla="*/ 806037 h 2653250"/>
                  <a:gd name="connsiteX3181" fmla="*/ 836913 w 4412618"/>
                  <a:gd name="connsiteY3181" fmla="*/ 778549 h 2653250"/>
                  <a:gd name="connsiteX3182" fmla="*/ 822353 w 4412618"/>
                  <a:gd name="connsiteY3182" fmla="*/ 753297 h 2653250"/>
                  <a:gd name="connsiteX3183" fmla="*/ 850591 w 4412618"/>
                  <a:gd name="connsiteY3183" fmla="*/ 746071 h 2653250"/>
                  <a:gd name="connsiteX3184" fmla="*/ 891682 w 4412618"/>
                  <a:gd name="connsiteY3184" fmla="*/ 748804 h 2653250"/>
                  <a:gd name="connsiteX3185" fmla="*/ 915850 w 4412618"/>
                  <a:gd name="connsiteY3185" fmla="*/ 756165 h 2653250"/>
                  <a:gd name="connsiteX3186" fmla="*/ 904826 w 4412618"/>
                  <a:gd name="connsiteY3186" fmla="*/ 738009 h 2653250"/>
                  <a:gd name="connsiteX3187" fmla="*/ 879792 w 4412618"/>
                  <a:gd name="connsiteY3187" fmla="*/ 722403 h 2653250"/>
                  <a:gd name="connsiteX3188" fmla="*/ 822659 w 4412618"/>
                  <a:gd name="connsiteY3188" fmla="*/ 654781 h 2653250"/>
                  <a:gd name="connsiteX3189" fmla="*/ 815131 w 4412618"/>
                  <a:gd name="connsiteY3189" fmla="*/ 626622 h 2653250"/>
                  <a:gd name="connsiteX3190" fmla="*/ 844277 w 4412618"/>
                  <a:gd name="connsiteY3190" fmla="*/ 626950 h 2653250"/>
                  <a:gd name="connsiteX3191" fmla="*/ 883260 w 4412618"/>
                  <a:gd name="connsiteY3191" fmla="*/ 640225 h 2653250"/>
                  <a:gd name="connsiteX3192" fmla="*/ 907400 w 4412618"/>
                  <a:gd name="connsiteY3192" fmla="*/ 655275 h 2653250"/>
                  <a:gd name="connsiteX3193" fmla="*/ 903484 w 4412618"/>
                  <a:gd name="connsiteY3193" fmla="*/ 641855 h 2653250"/>
                  <a:gd name="connsiteX3194" fmla="*/ 901238 w 4412618"/>
                  <a:gd name="connsiteY3194" fmla="*/ 600735 h 2653250"/>
                  <a:gd name="connsiteX3195" fmla="*/ 908799 w 4412618"/>
                  <a:gd name="connsiteY3195" fmla="*/ 572584 h 2653250"/>
                  <a:gd name="connsiteX3196" fmla="*/ 933876 w 4412618"/>
                  <a:gd name="connsiteY3196" fmla="*/ 587441 h 2653250"/>
                  <a:gd name="connsiteX3197" fmla="*/ 960998 w 4412618"/>
                  <a:gd name="connsiteY3197" fmla="*/ 618429 h 2653250"/>
                  <a:gd name="connsiteX3198" fmla="*/ 972882 w 4412618"/>
                  <a:gd name="connsiteY3198" fmla="*/ 640724 h 2653250"/>
                  <a:gd name="connsiteX3199" fmla="*/ 982927 w 4412618"/>
                  <a:gd name="connsiteY3199" fmla="*/ 599631 h 2653250"/>
                  <a:gd name="connsiteX3200" fmla="*/ 1001541 w 4412618"/>
                  <a:gd name="connsiteY3200" fmla="*/ 562896 h 2653250"/>
                  <a:gd name="connsiteX3201" fmla="*/ 1022165 w 4412618"/>
                  <a:gd name="connsiteY3201" fmla="*/ 542297 h 2653250"/>
                  <a:gd name="connsiteX3202" fmla="*/ 1036452 w 4412618"/>
                  <a:gd name="connsiteY3202" fmla="*/ 567703 h 2653250"/>
                  <a:gd name="connsiteX3203" fmla="*/ 1042825 w 4412618"/>
                  <a:gd name="connsiteY3203" fmla="*/ 655999 h 2653250"/>
                  <a:gd name="connsiteX3204" fmla="*/ 1031444 w 4412618"/>
                  <a:gd name="connsiteY3204" fmla="*/ 702554 h 2653250"/>
                  <a:gd name="connsiteX3205" fmla="*/ 1025609 w 4412618"/>
                  <a:gd name="connsiteY3205" fmla="*/ 714069 h 2653250"/>
                  <a:gd name="connsiteX3206" fmla="*/ 1041118 w 4412618"/>
                  <a:gd name="connsiteY3206" fmla="*/ 731787 h 2653250"/>
                  <a:gd name="connsiteX3207" fmla="*/ 1054500 w 4412618"/>
                  <a:gd name="connsiteY3207" fmla="*/ 756891 h 2653250"/>
                  <a:gd name="connsiteX3208" fmla="*/ 1057819 w 4412618"/>
                  <a:gd name="connsiteY3208" fmla="*/ 743311 h 2653250"/>
                  <a:gd name="connsiteX3209" fmla="*/ 1076433 w 4412618"/>
                  <a:gd name="connsiteY3209" fmla="*/ 706577 h 2653250"/>
                  <a:gd name="connsiteX3210" fmla="*/ 1097056 w 4412618"/>
                  <a:gd name="connsiteY3210" fmla="*/ 685979 h 2653250"/>
                  <a:gd name="connsiteX3211" fmla="*/ 1111345 w 4412618"/>
                  <a:gd name="connsiteY3211" fmla="*/ 711384 h 2653250"/>
                  <a:gd name="connsiteX3212" fmla="*/ 1118881 w 4412618"/>
                  <a:gd name="connsiteY3212" fmla="*/ 749464 h 2653250"/>
                  <a:gd name="connsiteX3213" fmla="*/ 1126912 w 4412618"/>
                  <a:gd name="connsiteY3213" fmla="*/ 741443 h 2653250"/>
                  <a:gd name="connsiteX3214" fmla="*/ 1136399 w 4412618"/>
                  <a:gd name="connsiteY3214" fmla="*/ 758309 h 2653250"/>
                  <a:gd name="connsiteX3215" fmla="*/ 1147730 w 4412618"/>
                  <a:gd name="connsiteY3215" fmla="*/ 746466 h 2653250"/>
                  <a:gd name="connsiteX3216" fmla="*/ 1179129 w 4412618"/>
                  <a:gd name="connsiteY3216" fmla="*/ 725976 h 2653250"/>
                  <a:gd name="connsiteX3217" fmla="*/ 1162927 w 4412618"/>
                  <a:gd name="connsiteY3217" fmla="*/ 711748 h 2653250"/>
                  <a:gd name="connsiteX3218" fmla="*/ 1148111 w 4412618"/>
                  <a:gd name="connsiteY3218" fmla="*/ 686647 h 2653250"/>
                  <a:gd name="connsiteX3219" fmla="*/ 1176274 w 4412618"/>
                  <a:gd name="connsiteY3219" fmla="*/ 679133 h 2653250"/>
                  <a:gd name="connsiteX3220" fmla="*/ 1217390 w 4412618"/>
                  <a:gd name="connsiteY3220" fmla="*/ 681447 h 2653250"/>
                  <a:gd name="connsiteX3221" fmla="*/ 1241632 w 4412618"/>
                  <a:gd name="connsiteY3221" fmla="*/ 688563 h 2653250"/>
                  <a:gd name="connsiteX3222" fmla="*/ 1230423 w 4412618"/>
                  <a:gd name="connsiteY3222" fmla="*/ 670517 h 2653250"/>
                  <a:gd name="connsiteX3223" fmla="*/ 1205234 w 4412618"/>
                  <a:gd name="connsiteY3223" fmla="*/ 655167 h 2653250"/>
                  <a:gd name="connsiteX3224" fmla="*/ 1147415 w 4412618"/>
                  <a:gd name="connsiteY3224" fmla="*/ 588132 h 2653250"/>
                  <a:gd name="connsiteX3225" fmla="*/ 1139601 w 4412618"/>
                  <a:gd name="connsiteY3225" fmla="*/ 560050 h 2653250"/>
                  <a:gd name="connsiteX3226" fmla="*/ 1168749 w 4412618"/>
                  <a:gd name="connsiteY3226" fmla="*/ 560082 h 2653250"/>
                  <a:gd name="connsiteX3227" fmla="*/ 1207864 w 4412618"/>
                  <a:gd name="connsiteY3227" fmla="*/ 572959 h 2653250"/>
                  <a:gd name="connsiteX3228" fmla="*/ 1232156 w 4412618"/>
                  <a:gd name="connsiteY3228" fmla="*/ 587762 h 2653250"/>
                  <a:gd name="connsiteX3229" fmla="*/ 1228104 w 4412618"/>
                  <a:gd name="connsiteY3229" fmla="*/ 574382 h 2653250"/>
                  <a:gd name="connsiteX3230" fmla="*/ 1225440 w 4412618"/>
                  <a:gd name="connsiteY3230" fmla="*/ 533288 h 2653250"/>
                  <a:gd name="connsiteX3231" fmla="*/ 1232713 w 4412618"/>
                  <a:gd name="connsiteY3231" fmla="*/ 505062 h 2653250"/>
                  <a:gd name="connsiteX3232" fmla="*/ 1257940 w 4412618"/>
                  <a:gd name="connsiteY3232" fmla="*/ 519663 h 2653250"/>
                  <a:gd name="connsiteX3233" fmla="*/ 1285377 w 4412618"/>
                  <a:gd name="connsiteY3233" fmla="*/ 550373 h 2653250"/>
                  <a:gd name="connsiteX3234" fmla="*/ 1297487 w 4412618"/>
                  <a:gd name="connsiteY3234" fmla="*/ 572546 h 2653250"/>
                  <a:gd name="connsiteX3235" fmla="*/ 1307113 w 4412618"/>
                  <a:gd name="connsiteY3235" fmla="*/ 531352 h 2653250"/>
                  <a:gd name="connsiteX3236" fmla="*/ 1325353 w 4412618"/>
                  <a:gd name="connsiteY3236" fmla="*/ 494430 h 2653250"/>
                  <a:gd name="connsiteX3237" fmla="*/ 1345765 w 4412618"/>
                  <a:gd name="connsiteY3237" fmla="*/ 473622 h 2653250"/>
                  <a:gd name="connsiteX3238" fmla="*/ 1360312 w 4412618"/>
                  <a:gd name="connsiteY3238" fmla="*/ 498881 h 2653250"/>
                  <a:gd name="connsiteX3239" fmla="*/ 1367582 w 4412618"/>
                  <a:gd name="connsiteY3239" fmla="*/ 587108 h 2653250"/>
                  <a:gd name="connsiteX3240" fmla="*/ 1356676 w 4412618"/>
                  <a:gd name="connsiteY3240" fmla="*/ 633777 h 2653250"/>
                  <a:gd name="connsiteX3241" fmla="*/ 1350959 w 4412618"/>
                  <a:gd name="connsiteY3241" fmla="*/ 645349 h 2653250"/>
                  <a:gd name="connsiteX3242" fmla="*/ 1366647 w 4412618"/>
                  <a:gd name="connsiteY3242" fmla="*/ 662910 h 2653250"/>
                  <a:gd name="connsiteX3243" fmla="*/ 1380284 w 4412618"/>
                  <a:gd name="connsiteY3243" fmla="*/ 687876 h 2653250"/>
                  <a:gd name="connsiteX3244" fmla="*/ 1383465 w 4412618"/>
                  <a:gd name="connsiteY3244" fmla="*/ 674263 h 2653250"/>
                  <a:gd name="connsiteX3245" fmla="*/ 1401703 w 4412618"/>
                  <a:gd name="connsiteY3245" fmla="*/ 637341 h 2653250"/>
                  <a:gd name="connsiteX3246" fmla="*/ 1422115 w 4412618"/>
                  <a:gd name="connsiteY3246" fmla="*/ 616534 h 2653250"/>
                  <a:gd name="connsiteX3247" fmla="*/ 1436662 w 4412618"/>
                  <a:gd name="connsiteY3247" fmla="*/ 641792 h 2653250"/>
                  <a:gd name="connsiteX3248" fmla="*/ 1444586 w 4412618"/>
                  <a:gd name="connsiteY3248" fmla="*/ 679793 h 2653250"/>
                  <a:gd name="connsiteX3249" fmla="*/ 1452534 w 4412618"/>
                  <a:gd name="connsiteY3249" fmla="*/ 671690 h 2653250"/>
                  <a:gd name="connsiteX3250" fmla="*/ 1462191 w 4412618"/>
                  <a:gd name="connsiteY3250" fmla="*/ 688460 h 2653250"/>
                  <a:gd name="connsiteX3251" fmla="*/ 1473403 w 4412618"/>
                  <a:gd name="connsiteY3251" fmla="*/ 676502 h 2653250"/>
                  <a:gd name="connsiteX3252" fmla="*/ 1507659 w 4412618"/>
                  <a:gd name="connsiteY3252" fmla="*/ 653646 h 2653250"/>
                  <a:gd name="connsiteX3253" fmla="*/ 1535741 w 4412618"/>
                  <a:gd name="connsiteY3253" fmla="*/ 645833 h 2653250"/>
                  <a:gd name="connsiteX3254" fmla="*/ 1535709 w 4412618"/>
                  <a:gd name="connsiteY3254" fmla="*/ 674979 h 2653250"/>
                  <a:gd name="connsiteX3255" fmla="*/ 1515167 w 4412618"/>
                  <a:gd name="connsiteY3255" fmla="*/ 718459 h 2653250"/>
                  <a:gd name="connsiteX3256" fmla="*/ 1536726 w 4412618"/>
                  <a:gd name="connsiteY3256" fmla="*/ 729159 h 2653250"/>
                  <a:gd name="connsiteX3257" fmla="*/ 1555710 w 4412618"/>
                  <a:gd name="connsiteY3257" fmla="*/ 744827 h 2653250"/>
                  <a:gd name="connsiteX3258" fmla="*/ 1558113 w 4412618"/>
                  <a:gd name="connsiteY3258" fmla="*/ 743644 h 2653250"/>
                  <a:gd name="connsiteX3259" fmla="*/ 1556558 w 4412618"/>
                  <a:gd name="connsiteY3259" fmla="*/ 733447 h 2653250"/>
                  <a:gd name="connsiteX3260" fmla="*/ 1559764 w 4412618"/>
                  <a:gd name="connsiteY3260" fmla="*/ 692391 h 2653250"/>
                  <a:gd name="connsiteX3261" fmla="*/ 1567447 w 4412618"/>
                  <a:gd name="connsiteY3261" fmla="*/ 673957 h 2653250"/>
                  <a:gd name="connsiteX3262" fmla="*/ 1560513 w 4412618"/>
                  <a:gd name="connsiteY3262" fmla="*/ 661930 h 2653250"/>
                  <a:gd name="connsiteX3263" fmla="*/ 1588751 w 4412618"/>
                  <a:gd name="connsiteY3263" fmla="*/ 654704 h 2653250"/>
                  <a:gd name="connsiteX3264" fmla="*/ 1629842 w 4412618"/>
                  <a:gd name="connsiteY3264" fmla="*/ 657437 h 2653250"/>
                  <a:gd name="connsiteX3265" fmla="*/ 1634139 w 4412618"/>
                  <a:gd name="connsiteY3265" fmla="*/ 658746 h 2653250"/>
                  <a:gd name="connsiteX3266" fmla="*/ 1635696 w 4412618"/>
                  <a:gd name="connsiteY3266" fmla="*/ 644710 h 2653250"/>
                  <a:gd name="connsiteX3267" fmla="*/ 1636453 w 4412618"/>
                  <a:gd name="connsiteY3267" fmla="*/ 642568 h 2653250"/>
                  <a:gd name="connsiteX3268" fmla="*/ 1617953 w 4412618"/>
                  <a:gd name="connsiteY3268" fmla="*/ 631035 h 2653250"/>
                  <a:gd name="connsiteX3269" fmla="*/ 1575843 w 4412618"/>
                  <a:gd name="connsiteY3269" fmla="*/ 581195 h 2653250"/>
                  <a:gd name="connsiteX3270" fmla="*/ 1541193 w 4412618"/>
                  <a:gd name="connsiteY3270" fmla="*/ 589233 h 2653250"/>
                  <a:gd name="connsiteX3271" fmla="*/ 1452978 w 4412618"/>
                  <a:gd name="connsiteY3271" fmla="*/ 581817 h 2653250"/>
                  <a:gd name="connsiteX3272" fmla="*/ 1427743 w 4412618"/>
                  <a:gd name="connsiteY3272" fmla="*/ 567229 h 2653250"/>
                  <a:gd name="connsiteX3273" fmla="*/ 1448585 w 4412618"/>
                  <a:gd name="connsiteY3273" fmla="*/ 546852 h 2653250"/>
                  <a:gd name="connsiteX3274" fmla="*/ 1485537 w 4412618"/>
                  <a:gd name="connsiteY3274" fmla="*/ 528673 h 2653250"/>
                  <a:gd name="connsiteX3275" fmla="*/ 1513249 w 4412618"/>
                  <a:gd name="connsiteY3275" fmla="*/ 522245 h 2653250"/>
                  <a:gd name="connsiteX3276" fmla="*/ 1500990 w 4412618"/>
                  <a:gd name="connsiteY3276" fmla="*/ 515524 h 2653250"/>
                  <a:gd name="connsiteX3277" fmla="*/ 1470326 w 4412618"/>
                  <a:gd name="connsiteY3277" fmla="*/ 488037 h 2653250"/>
                  <a:gd name="connsiteX3278" fmla="*/ 1455767 w 4412618"/>
                  <a:gd name="connsiteY3278" fmla="*/ 462785 h 2653250"/>
                  <a:gd name="connsiteX3279" fmla="*/ 1484004 w 4412618"/>
                  <a:gd name="connsiteY3279" fmla="*/ 455559 h 2653250"/>
                  <a:gd name="connsiteX3280" fmla="*/ 1525094 w 4412618"/>
                  <a:gd name="connsiteY3280" fmla="*/ 458292 h 2653250"/>
                  <a:gd name="connsiteX3281" fmla="*/ 1549263 w 4412618"/>
                  <a:gd name="connsiteY3281" fmla="*/ 465654 h 2653250"/>
                  <a:gd name="connsiteX3282" fmla="*/ 1538239 w 4412618"/>
                  <a:gd name="connsiteY3282" fmla="*/ 447497 h 2653250"/>
                  <a:gd name="connsiteX3283" fmla="*/ 1513205 w 4412618"/>
                  <a:gd name="connsiteY3283" fmla="*/ 431891 h 2653250"/>
                  <a:gd name="connsiteX3284" fmla="*/ 1456071 w 4412618"/>
                  <a:gd name="connsiteY3284" fmla="*/ 364269 h 2653250"/>
                  <a:gd name="connsiteX3285" fmla="*/ 1448544 w 4412618"/>
                  <a:gd name="connsiteY3285" fmla="*/ 336110 h 2653250"/>
                  <a:gd name="connsiteX3286" fmla="*/ 1477690 w 4412618"/>
                  <a:gd name="connsiteY3286" fmla="*/ 336438 h 2653250"/>
                  <a:gd name="connsiteX3287" fmla="*/ 1516673 w 4412618"/>
                  <a:gd name="connsiteY3287" fmla="*/ 349713 h 2653250"/>
                  <a:gd name="connsiteX3288" fmla="*/ 1540813 w 4412618"/>
                  <a:gd name="connsiteY3288" fmla="*/ 364763 h 2653250"/>
                  <a:gd name="connsiteX3289" fmla="*/ 1536897 w 4412618"/>
                  <a:gd name="connsiteY3289" fmla="*/ 351343 h 2653250"/>
                  <a:gd name="connsiteX3290" fmla="*/ 1534651 w 4412618"/>
                  <a:gd name="connsiteY3290" fmla="*/ 310223 h 2653250"/>
                  <a:gd name="connsiteX3291" fmla="*/ 1542212 w 4412618"/>
                  <a:gd name="connsiteY3291" fmla="*/ 282072 h 2653250"/>
                  <a:gd name="connsiteX3292" fmla="*/ 1567289 w 4412618"/>
                  <a:gd name="connsiteY3292" fmla="*/ 296929 h 2653250"/>
                  <a:gd name="connsiteX3293" fmla="*/ 1594412 w 4412618"/>
                  <a:gd name="connsiteY3293" fmla="*/ 327917 h 2653250"/>
                  <a:gd name="connsiteX3294" fmla="*/ 1606295 w 4412618"/>
                  <a:gd name="connsiteY3294" fmla="*/ 350212 h 2653250"/>
                  <a:gd name="connsiteX3295" fmla="*/ 1616340 w 4412618"/>
                  <a:gd name="connsiteY3295" fmla="*/ 309119 h 2653250"/>
                  <a:gd name="connsiteX3296" fmla="*/ 1634954 w 4412618"/>
                  <a:gd name="connsiteY3296" fmla="*/ 272384 h 2653250"/>
                  <a:gd name="connsiteX3297" fmla="*/ 1655578 w 4412618"/>
                  <a:gd name="connsiteY3297" fmla="*/ 251785 h 2653250"/>
                  <a:gd name="connsiteX3298" fmla="*/ 1669866 w 4412618"/>
                  <a:gd name="connsiteY3298" fmla="*/ 277190 h 2653250"/>
                  <a:gd name="connsiteX3299" fmla="*/ 1676238 w 4412618"/>
                  <a:gd name="connsiteY3299" fmla="*/ 365487 h 2653250"/>
                  <a:gd name="connsiteX3300" fmla="*/ 1664857 w 4412618"/>
                  <a:gd name="connsiteY3300" fmla="*/ 412042 h 2653250"/>
                  <a:gd name="connsiteX3301" fmla="*/ 1659023 w 4412618"/>
                  <a:gd name="connsiteY3301" fmla="*/ 423556 h 2653250"/>
                  <a:gd name="connsiteX3302" fmla="*/ 1674532 w 4412618"/>
                  <a:gd name="connsiteY3302" fmla="*/ 441276 h 2653250"/>
                  <a:gd name="connsiteX3303" fmla="*/ 1687913 w 4412618"/>
                  <a:gd name="connsiteY3303" fmla="*/ 466379 h 2653250"/>
                  <a:gd name="connsiteX3304" fmla="*/ 1691232 w 4412618"/>
                  <a:gd name="connsiteY3304" fmla="*/ 452800 h 2653250"/>
                  <a:gd name="connsiteX3305" fmla="*/ 1709846 w 4412618"/>
                  <a:gd name="connsiteY3305" fmla="*/ 416065 h 2653250"/>
                  <a:gd name="connsiteX3306" fmla="*/ 1730469 w 4412618"/>
                  <a:gd name="connsiteY3306" fmla="*/ 395467 h 2653250"/>
                  <a:gd name="connsiteX3307" fmla="*/ 1744758 w 4412618"/>
                  <a:gd name="connsiteY3307" fmla="*/ 420872 h 2653250"/>
                  <a:gd name="connsiteX3308" fmla="*/ 1745917 w 4412618"/>
                  <a:gd name="connsiteY3308" fmla="*/ 426729 h 2653250"/>
                  <a:gd name="connsiteX3309" fmla="*/ 1749774 w 4412618"/>
                  <a:gd name="connsiteY3309" fmla="*/ 426733 h 2653250"/>
                  <a:gd name="connsiteX3310" fmla="*/ 1788891 w 4412618"/>
                  <a:gd name="connsiteY3310" fmla="*/ 439610 h 2653250"/>
                  <a:gd name="connsiteX3311" fmla="*/ 1797835 w 4412618"/>
                  <a:gd name="connsiteY3311" fmla="*/ 445061 h 2653250"/>
                  <a:gd name="connsiteX3312" fmla="*/ 1808923 w 4412618"/>
                  <a:gd name="connsiteY3312" fmla="*/ 437826 h 2653250"/>
                  <a:gd name="connsiteX3313" fmla="*/ 1806466 w 4412618"/>
                  <a:gd name="connsiteY3313" fmla="*/ 399939 h 2653250"/>
                  <a:gd name="connsiteX3314" fmla="*/ 1813739 w 4412618"/>
                  <a:gd name="connsiteY3314" fmla="*/ 371713 h 2653250"/>
                  <a:gd name="connsiteX3315" fmla="*/ 1838966 w 4412618"/>
                  <a:gd name="connsiteY3315" fmla="*/ 386314 h 2653250"/>
                  <a:gd name="connsiteX3316" fmla="*/ 1866403 w 4412618"/>
                  <a:gd name="connsiteY3316" fmla="*/ 417024 h 2653250"/>
                  <a:gd name="connsiteX3317" fmla="*/ 1878513 w 4412618"/>
                  <a:gd name="connsiteY3317" fmla="*/ 439197 h 2653250"/>
                  <a:gd name="connsiteX3318" fmla="*/ 1888139 w 4412618"/>
                  <a:gd name="connsiteY3318" fmla="*/ 398004 h 2653250"/>
                  <a:gd name="connsiteX3319" fmla="*/ 1906379 w 4412618"/>
                  <a:gd name="connsiteY3319" fmla="*/ 361081 h 2653250"/>
                  <a:gd name="connsiteX3320" fmla="*/ 1926791 w 4412618"/>
                  <a:gd name="connsiteY3320" fmla="*/ 340274 h 2653250"/>
                  <a:gd name="connsiteX3321" fmla="*/ 1941337 w 4412618"/>
                  <a:gd name="connsiteY3321" fmla="*/ 365532 h 2653250"/>
                  <a:gd name="connsiteX3322" fmla="*/ 1948608 w 4412618"/>
                  <a:gd name="connsiteY3322" fmla="*/ 453759 h 2653250"/>
                  <a:gd name="connsiteX3323" fmla="*/ 1937702 w 4412618"/>
                  <a:gd name="connsiteY3323" fmla="*/ 500428 h 2653250"/>
                  <a:gd name="connsiteX3324" fmla="*/ 1931985 w 4412618"/>
                  <a:gd name="connsiteY3324" fmla="*/ 512001 h 2653250"/>
                  <a:gd name="connsiteX3325" fmla="*/ 1947673 w 4412618"/>
                  <a:gd name="connsiteY3325" fmla="*/ 529561 h 2653250"/>
                  <a:gd name="connsiteX3326" fmla="*/ 1961309 w 4412618"/>
                  <a:gd name="connsiteY3326" fmla="*/ 554527 h 2653250"/>
                  <a:gd name="connsiteX3327" fmla="*/ 1964490 w 4412618"/>
                  <a:gd name="connsiteY3327" fmla="*/ 540914 h 2653250"/>
                  <a:gd name="connsiteX3328" fmla="*/ 1982729 w 4412618"/>
                  <a:gd name="connsiteY3328" fmla="*/ 503992 h 2653250"/>
                  <a:gd name="connsiteX3329" fmla="*/ 1988883 w 4412618"/>
                  <a:gd name="connsiteY3329" fmla="*/ 497721 h 2653250"/>
                  <a:gd name="connsiteX3330" fmla="*/ 1978968 w 4412618"/>
                  <a:gd name="connsiteY3330" fmla="*/ 486302 h 2653250"/>
                  <a:gd name="connsiteX3331" fmla="*/ 1967671 w 4412618"/>
                  <a:gd name="connsiteY3331" fmla="*/ 459433 h 2653250"/>
                  <a:gd name="connsiteX3332" fmla="*/ 1996589 w 4412618"/>
                  <a:gd name="connsiteY3332" fmla="*/ 455783 h 2653250"/>
                  <a:gd name="connsiteX3333" fmla="*/ 2037018 w 4412618"/>
                  <a:gd name="connsiteY3333" fmla="*/ 463616 h 2653250"/>
                  <a:gd name="connsiteX3334" fmla="*/ 2062985 w 4412618"/>
                  <a:gd name="connsiteY3334" fmla="*/ 475234 h 2653250"/>
                  <a:gd name="connsiteX3335" fmla="*/ 2057276 w 4412618"/>
                  <a:gd name="connsiteY3335" fmla="*/ 462473 h 2653250"/>
                  <a:gd name="connsiteX3336" fmla="*/ 2049442 w 4412618"/>
                  <a:gd name="connsiteY3336" fmla="*/ 422044 h 2653250"/>
                  <a:gd name="connsiteX3337" fmla="*/ 2053093 w 4412618"/>
                  <a:gd name="connsiteY3337" fmla="*/ 393125 h 2653250"/>
                  <a:gd name="connsiteX3338" fmla="*/ 2079962 w 4412618"/>
                  <a:gd name="connsiteY3338" fmla="*/ 404423 h 2653250"/>
                  <a:gd name="connsiteX3339" fmla="*/ 2111057 w 4412618"/>
                  <a:gd name="connsiteY3339" fmla="*/ 431421 h 2653250"/>
                  <a:gd name="connsiteX3340" fmla="*/ 2125871 w 4412618"/>
                  <a:gd name="connsiteY3340" fmla="*/ 451887 h 2653250"/>
                  <a:gd name="connsiteX3341" fmla="*/ 2128054 w 4412618"/>
                  <a:gd name="connsiteY3341" fmla="*/ 430757 h 2653250"/>
                  <a:gd name="connsiteX3342" fmla="*/ 2117531 w 4412618"/>
                  <a:gd name="connsiteY3342" fmla="*/ 403199 h 2653250"/>
                  <a:gd name="connsiteX3343" fmla="*/ 2109950 w 4412618"/>
                  <a:gd name="connsiteY3343" fmla="*/ 355876 h 2653250"/>
                  <a:gd name="connsiteX3344" fmla="*/ 2111295 w 4412618"/>
                  <a:gd name="connsiteY3344" fmla="*/ 336799 h 2653250"/>
                  <a:gd name="connsiteX3345" fmla="*/ 2081608 w 4412618"/>
                  <a:gd name="connsiteY3345" fmla="*/ 323518 h 2653250"/>
                  <a:gd name="connsiteX3346" fmla="*/ 2015785 w 4412618"/>
                  <a:gd name="connsiteY3346" fmla="*/ 264321 h 2653250"/>
                  <a:gd name="connsiteX3347" fmla="*/ 2004488 w 4412618"/>
                  <a:gd name="connsiteY3347" fmla="*/ 237451 h 2653250"/>
                  <a:gd name="connsiteX3348" fmla="*/ 2033406 w 4412618"/>
                  <a:gd name="connsiteY3348" fmla="*/ 233802 h 2653250"/>
                  <a:gd name="connsiteX3349" fmla="*/ 2073835 w 4412618"/>
                  <a:gd name="connsiteY3349" fmla="*/ 241635 h 2653250"/>
                  <a:gd name="connsiteX3350" fmla="*/ 2099802 w 4412618"/>
                  <a:gd name="connsiteY3350" fmla="*/ 253253 h 2653250"/>
                  <a:gd name="connsiteX3351" fmla="*/ 2094093 w 4412618"/>
                  <a:gd name="connsiteY3351" fmla="*/ 240492 h 2653250"/>
                  <a:gd name="connsiteX3352" fmla="*/ 2086259 w 4412618"/>
                  <a:gd name="connsiteY3352" fmla="*/ 200063 h 2653250"/>
                  <a:gd name="connsiteX3353" fmla="*/ 2089910 w 4412618"/>
                  <a:gd name="connsiteY3353" fmla="*/ 171144 h 2653250"/>
                  <a:gd name="connsiteX3354" fmla="*/ 2116779 w 4412618"/>
                  <a:gd name="connsiteY3354" fmla="*/ 182442 h 2653250"/>
                  <a:gd name="connsiteX3355" fmla="*/ 2147875 w 4412618"/>
                  <a:gd name="connsiteY3355" fmla="*/ 209441 h 2653250"/>
                  <a:gd name="connsiteX3356" fmla="*/ 2162687 w 4412618"/>
                  <a:gd name="connsiteY3356" fmla="*/ 229907 h 2653250"/>
                  <a:gd name="connsiteX3357" fmla="*/ 2164870 w 4412618"/>
                  <a:gd name="connsiteY3357" fmla="*/ 208777 h 2653250"/>
                  <a:gd name="connsiteX3358" fmla="*/ 2154349 w 4412618"/>
                  <a:gd name="connsiteY3358" fmla="*/ 181219 h 2653250"/>
                  <a:gd name="connsiteX3359" fmla="*/ 2149663 w 4412618"/>
                  <a:gd name="connsiteY3359" fmla="*/ 92817 h 2653250"/>
                  <a:gd name="connsiteX3360" fmla="*/ 2160674 w 4412618"/>
                  <a:gd name="connsiteY3360" fmla="*/ 65828 h 2653250"/>
                  <a:gd name="connsiteX3361" fmla="*/ 2183704 w 4412618"/>
                  <a:gd name="connsiteY3361" fmla="*/ 83696 h 2653250"/>
                  <a:gd name="connsiteX3362" fmla="*/ 2206752 w 4412618"/>
                  <a:gd name="connsiteY3362" fmla="*/ 117824 h 2653250"/>
                  <a:gd name="connsiteX3363" fmla="*/ 2216899 w 4412618"/>
                  <a:gd name="connsiteY3363" fmla="*/ 144398 h 2653250"/>
                  <a:gd name="connsiteX3364" fmla="*/ 2221885 w 4412618"/>
                  <a:gd name="connsiteY3364" fmla="*/ 131339 h 2653250"/>
                  <a:gd name="connsiteX3365" fmla="*/ 2244934 w 4412618"/>
                  <a:gd name="connsiteY3365" fmla="*/ 97211 h 2653250"/>
                  <a:gd name="connsiteX3366" fmla="*/ 2267964 w 4412618"/>
                  <a:gd name="connsiteY3366" fmla="*/ 79344 h 2653250"/>
                  <a:gd name="connsiteX3367" fmla="*/ 2278973 w 4412618"/>
                  <a:gd name="connsiteY3367" fmla="*/ 106333 h 2653250"/>
                  <a:gd name="connsiteX3368" fmla="*/ 2281870 w 4412618"/>
                  <a:gd name="connsiteY3368" fmla="*/ 147412 h 2653250"/>
                  <a:gd name="connsiteX3369" fmla="*/ 2277874 w 4412618"/>
                  <a:gd name="connsiteY3369" fmla="*/ 172358 h 2653250"/>
                  <a:gd name="connsiteX3370" fmla="*/ 2310702 w 4412618"/>
                  <a:gd name="connsiteY3370" fmla="*/ 145677 h 2653250"/>
                  <a:gd name="connsiteX3371" fmla="*/ 2347726 w 4412618"/>
                  <a:gd name="connsiteY3371" fmla="*/ 127646 h 2653250"/>
                  <a:gd name="connsiteX3372" fmla="*/ 2376604 w 4412618"/>
                  <a:gd name="connsiteY3372" fmla="*/ 123687 h 2653250"/>
                  <a:gd name="connsiteX3373" fmla="*/ 2372645 w 4412618"/>
                  <a:gd name="connsiteY3373" fmla="*/ 152565 h 2653250"/>
                  <a:gd name="connsiteX3374" fmla="*/ 2324387 w 4412618"/>
                  <a:gd name="connsiteY3374" fmla="*/ 226781 h 2653250"/>
                  <a:gd name="connsiteX3375" fmla="*/ 2287195 w 4412618"/>
                  <a:gd name="connsiteY3375" fmla="*/ 257007 h 2653250"/>
                  <a:gd name="connsiteX3376" fmla="*/ 2275590 w 4412618"/>
                  <a:gd name="connsiteY3376" fmla="*/ 262659 h 2653250"/>
                  <a:gd name="connsiteX3377" fmla="*/ 2277247 w 4412618"/>
                  <a:gd name="connsiteY3377" fmla="*/ 286148 h 2653250"/>
                  <a:gd name="connsiteX3378" fmla="*/ 2272747 w 4412618"/>
                  <a:gd name="connsiteY3378" fmla="*/ 314237 h 2653250"/>
                  <a:gd name="connsiteX3379" fmla="*/ 2283595 w 4412618"/>
                  <a:gd name="connsiteY3379" fmla="*/ 305420 h 2653250"/>
                  <a:gd name="connsiteX3380" fmla="*/ 2320619 w 4412618"/>
                  <a:gd name="connsiteY3380" fmla="*/ 287389 h 2653250"/>
                  <a:gd name="connsiteX3381" fmla="*/ 2349497 w 4412618"/>
                  <a:gd name="connsiteY3381" fmla="*/ 283430 h 2653250"/>
                  <a:gd name="connsiteX3382" fmla="*/ 2345538 w 4412618"/>
                  <a:gd name="connsiteY3382" fmla="*/ 312308 h 2653250"/>
                  <a:gd name="connsiteX3383" fmla="*/ 2337410 w 4412618"/>
                  <a:gd name="connsiteY3383" fmla="*/ 328998 h 2653250"/>
                  <a:gd name="connsiteX3384" fmla="*/ 2355506 w 4412618"/>
                  <a:gd name="connsiteY3384" fmla="*/ 339113 h 2653250"/>
                  <a:gd name="connsiteX3385" fmla="*/ 2376534 w 4412618"/>
                  <a:gd name="connsiteY3385" fmla="*/ 358272 h 2653250"/>
                  <a:gd name="connsiteX3386" fmla="*/ 2375104 w 4412618"/>
                  <a:gd name="connsiteY3386" fmla="*/ 344366 h 2653250"/>
                  <a:gd name="connsiteX3387" fmla="*/ 2380316 w 4412618"/>
                  <a:gd name="connsiteY3387" fmla="*/ 303515 h 2653250"/>
                  <a:gd name="connsiteX3388" fmla="*/ 2392832 w 4412618"/>
                  <a:gd name="connsiteY3388" fmla="*/ 277192 h 2653250"/>
                  <a:gd name="connsiteX3389" fmla="*/ 2414817 w 4412618"/>
                  <a:gd name="connsiteY3389" fmla="*/ 296330 h 2653250"/>
                  <a:gd name="connsiteX3390" fmla="*/ 2435901 w 4412618"/>
                  <a:gd name="connsiteY3390" fmla="*/ 331704 h 2653250"/>
                  <a:gd name="connsiteX3391" fmla="*/ 2443567 w 4412618"/>
                  <a:gd name="connsiteY3391" fmla="*/ 355778 h 2653250"/>
                  <a:gd name="connsiteX3392" fmla="*/ 2452252 w 4412618"/>
                  <a:gd name="connsiteY3392" fmla="*/ 336392 h 2653250"/>
                  <a:gd name="connsiteX3393" fmla="*/ 2450882 w 4412618"/>
                  <a:gd name="connsiteY3393" fmla="*/ 306925 h 2653250"/>
                  <a:gd name="connsiteX3394" fmla="*/ 2458490 w 4412618"/>
                  <a:gd name="connsiteY3394" fmla="*/ 259606 h 2653250"/>
                  <a:gd name="connsiteX3395" fmla="*/ 2465738 w 4412618"/>
                  <a:gd name="connsiteY3395" fmla="*/ 241908 h 2653250"/>
                  <a:gd name="connsiteX3396" fmla="*/ 2441699 w 4412618"/>
                  <a:gd name="connsiteY3396" fmla="*/ 220004 h 2653250"/>
                  <a:gd name="connsiteX3397" fmla="*/ 2397707 w 4412618"/>
                  <a:gd name="connsiteY3397" fmla="*/ 143183 h 2653250"/>
                  <a:gd name="connsiteX3398" fmla="*/ 2395385 w 4412618"/>
                  <a:gd name="connsiteY3398" fmla="*/ 114128 h 2653250"/>
                  <a:gd name="connsiteX3399" fmla="*/ 2423993 w 4412618"/>
                  <a:gd name="connsiteY3399" fmla="*/ 119710 h 2653250"/>
                  <a:gd name="connsiteX3400" fmla="*/ 2459940 w 4412618"/>
                  <a:gd name="connsiteY3400" fmla="*/ 139803 h 2653250"/>
                  <a:gd name="connsiteX3401" fmla="*/ 2480968 w 4412618"/>
                  <a:gd name="connsiteY3401" fmla="*/ 158962 h 2653250"/>
                  <a:gd name="connsiteX3402" fmla="*/ 2479539 w 4412618"/>
                  <a:gd name="connsiteY3402" fmla="*/ 145055 h 2653250"/>
                  <a:gd name="connsiteX3403" fmla="*/ 2484751 w 4412618"/>
                  <a:gd name="connsiteY3403" fmla="*/ 104205 h 2653250"/>
                  <a:gd name="connsiteX3404" fmla="*/ 2497267 w 4412618"/>
                  <a:gd name="connsiteY3404" fmla="*/ 77881 h 2653250"/>
                  <a:gd name="connsiteX3405" fmla="*/ 2519251 w 4412618"/>
                  <a:gd name="connsiteY3405" fmla="*/ 97021 h 2653250"/>
                  <a:gd name="connsiteX3406" fmla="*/ 2540336 w 4412618"/>
                  <a:gd name="connsiteY3406" fmla="*/ 132394 h 2653250"/>
                  <a:gd name="connsiteX3407" fmla="*/ 2548001 w 4412618"/>
                  <a:gd name="connsiteY3407" fmla="*/ 156468 h 2653250"/>
                  <a:gd name="connsiteX3408" fmla="*/ 2556686 w 4412618"/>
                  <a:gd name="connsiteY3408" fmla="*/ 137083 h 2653250"/>
                  <a:gd name="connsiteX3409" fmla="*/ 2555316 w 4412618"/>
                  <a:gd name="connsiteY3409" fmla="*/ 107615 h 2653250"/>
                  <a:gd name="connsiteX3410" fmla="*/ 2578531 w 4412618"/>
                  <a:gd name="connsiteY3410" fmla="*/ 22187 h 265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</a:cxnLst>
                <a:rect l="l" t="t" r="r" b="b"/>
                <a:pathLst>
                  <a:path w="4412618" h="2653250">
                    <a:moveTo>
                      <a:pt x="1823421" y="2429559"/>
                    </a:moveTo>
                    <a:lnTo>
                      <a:pt x="1818312" y="2439630"/>
                    </a:lnTo>
                    <a:lnTo>
                      <a:pt x="1834522" y="2434735"/>
                    </a:lnTo>
                    <a:close/>
                    <a:moveTo>
                      <a:pt x="2336835" y="2318639"/>
                    </a:moveTo>
                    <a:lnTo>
                      <a:pt x="2340623" y="2335145"/>
                    </a:lnTo>
                    <a:lnTo>
                      <a:pt x="2346537" y="2324417"/>
                    </a:lnTo>
                    <a:close/>
                    <a:moveTo>
                      <a:pt x="2515443" y="2292288"/>
                    </a:moveTo>
                    <a:lnTo>
                      <a:pt x="2511980" y="2304544"/>
                    </a:lnTo>
                    <a:lnTo>
                      <a:pt x="2501197" y="2320568"/>
                    </a:lnTo>
                    <a:lnTo>
                      <a:pt x="2512303" y="2331407"/>
                    </a:lnTo>
                    <a:lnTo>
                      <a:pt x="2511352" y="2317460"/>
                    </a:lnTo>
                    <a:close/>
                    <a:moveTo>
                      <a:pt x="2155109" y="2258125"/>
                    </a:moveTo>
                    <a:lnTo>
                      <a:pt x="2148898" y="2261564"/>
                    </a:lnTo>
                    <a:cubicBezTo>
                      <a:pt x="2137119" y="2265589"/>
                      <a:pt x="2123403" y="2268242"/>
                      <a:pt x="2108447" y="2269284"/>
                    </a:cubicBezTo>
                    <a:lnTo>
                      <a:pt x="2103318" y="2269075"/>
                    </a:lnTo>
                    <a:lnTo>
                      <a:pt x="2122540" y="2302454"/>
                    </a:lnTo>
                    <a:cubicBezTo>
                      <a:pt x="2128426" y="2316242"/>
                      <a:pt x="2133195" y="2331729"/>
                      <a:pt x="2136394" y="2348334"/>
                    </a:cubicBezTo>
                    <a:cubicBezTo>
                      <a:pt x="2139592" y="2364939"/>
                      <a:pt x="2140918" y="2381089"/>
                      <a:pt x="2140576" y="2396078"/>
                    </a:cubicBezTo>
                    <a:lnTo>
                      <a:pt x="2140279" y="2398151"/>
                    </a:lnTo>
                    <a:lnTo>
                      <a:pt x="2146505" y="2398235"/>
                    </a:lnTo>
                    <a:cubicBezTo>
                      <a:pt x="2158730" y="2400585"/>
                      <a:pt x="2171955" y="2405086"/>
                      <a:pt x="2185457" y="2411601"/>
                    </a:cubicBezTo>
                    <a:lnTo>
                      <a:pt x="2209562" y="2426706"/>
                    </a:lnTo>
                    <a:lnTo>
                      <a:pt x="2205677" y="2413278"/>
                    </a:lnTo>
                    <a:cubicBezTo>
                      <a:pt x="2203122" y="2398505"/>
                      <a:pt x="2202426" y="2384552"/>
                      <a:pt x="2203526" y="2372153"/>
                    </a:cubicBezTo>
                    <a:lnTo>
                      <a:pt x="2211153" y="2344020"/>
                    </a:lnTo>
                    <a:lnTo>
                      <a:pt x="2236195" y="2358935"/>
                    </a:lnTo>
                    <a:cubicBezTo>
                      <a:pt x="2245608" y="2367082"/>
                      <a:pt x="2254810" y="2377592"/>
                      <a:pt x="2263246" y="2389986"/>
                    </a:cubicBezTo>
                    <a:lnTo>
                      <a:pt x="2275078" y="2412308"/>
                    </a:lnTo>
                    <a:lnTo>
                      <a:pt x="2280170" y="2391686"/>
                    </a:lnTo>
                    <a:lnTo>
                      <a:pt x="2273570" y="2362933"/>
                    </a:lnTo>
                    <a:cubicBezTo>
                      <a:pt x="2271501" y="2346150"/>
                      <a:pt x="2271271" y="2329947"/>
                      <a:pt x="2272625" y="2315016"/>
                    </a:cubicBezTo>
                    <a:lnTo>
                      <a:pt x="2272794" y="2314223"/>
                    </a:lnTo>
                    <a:lnTo>
                      <a:pt x="2248854" y="2321880"/>
                    </a:lnTo>
                    <a:lnTo>
                      <a:pt x="2226990" y="2321718"/>
                    </a:lnTo>
                    <a:lnTo>
                      <a:pt x="2207845" y="2332584"/>
                    </a:lnTo>
                    <a:lnTo>
                      <a:pt x="2200810" y="2304298"/>
                    </a:lnTo>
                    <a:lnTo>
                      <a:pt x="2200813" y="2304256"/>
                    </a:lnTo>
                    <a:lnTo>
                      <a:pt x="2195884" y="2299145"/>
                    </a:lnTo>
                    <a:cubicBezTo>
                      <a:pt x="2188947" y="2288809"/>
                      <a:pt x="2182834" y="2276247"/>
                      <a:pt x="2177958" y="2262071"/>
                    </a:cubicBezTo>
                    <a:lnTo>
                      <a:pt x="2177163" y="2258537"/>
                    </a:lnTo>
                    <a:lnTo>
                      <a:pt x="2155151" y="2258139"/>
                    </a:lnTo>
                    <a:close/>
                    <a:moveTo>
                      <a:pt x="2659576" y="2252743"/>
                    </a:moveTo>
                    <a:lnTo>
                      <a:pt x="2659783" y="2269677"/>
                    </a:lnTo>
                    <a:lnTo>
                      <a:pt x="2667834" y="2260444"/>
                    </a:lnTo>
                    <a:close/>
                    <a:moveTo>
                      <a:pt x="1974977" y="2234238"/>
                    </a:moveTo>
                    <a:lnTo>
                      <a:pt x="1973740" y="2237449"/>
                    </a:lnTo>
                    <a:cubicBezTo>
                      <a:pt x="1966723" y="2250699"/>
                      <a:pt x="1957684" y="2264148"/>
                      <a:pt x="1946788" y="2277080"/>
                    </a:cubicBezTo>
                    <a:lnTo>
                      <a:pt x="1918377" y="2304504"/>
                    </a:lnTo>
                    <a:lnTo>
                      <a:pt x="1920597" y="2329862"/>
                    </a:lnTo>
                    <a:lnTo>
                      <a:pt x="1924372" y="2333406"/>
                    </a:lnTo>
                    <a:cubicBezTo>
                      <a:pt x="1935444" y="2346187"/>
                      <a:pt x="1944667" y="2359511"/>
                      <a:pt x="1951865" y="2372663"/>
                    </a:cubicBezTo>
                    <a:lnTo>
                      <a:pt x="1956674" y="2384641"/>
                    </a:lnTo>
                    <a:lnTo>
                      <a:pt x="1980222" y="2384667"/>
                    </a:lnTo>
                    <a:lnTo>
                      <a:pt x="2007918" y="2391163"/>
                    </a:lnTo>
                    <a:lnTo>
                      <a:pt x="1999897" y="2379712"/>
                    </a:lnTo>
                    <a:cubicBezTo>
                      <a:pt x="1992701" y="2366561"/>
                      <a:pt x="1987528" y="2353583"/>
                      <a:pt x="1984558" y="2341495"/>
                    </a:cubicBezTo>
                    <a:lnTo>
                      <a:pt x="1982672" y="2312407"/>
                    </a:lnTo>
                    <a:lnTo>
                      <a:pt x="2011193" y="2318419"/>
                    </a:lnTo>
                    <a:cubicBezTo>
                      <a:pt x="2022735" y="2323082"/>
                      <a:pt x="2034844" y="2330050"/>
                      <a:pt x="2046834" y="2339048"/>
                    </a:cubicBezTo>
                    <a:lnTo>
                      <a:pt x="2065252" y="2356342"/>
                    </a:lnTo>
                    <a:lnTo>
                      <a:pt x="2061560" y="2314200"/>
                    </a:lnTo>
                    <a:cubicBezTo>
                      <a:pt x="2061903" y="2299213"/>
                      <a:pt x="2063913" y="2285388"/>
                      <a:pt x="2067384" y="2273434"/>
                    </a:cubicBezTo>
                    <a:lnTo>
                      <a:pt x="2070203" y="2267727"/>
                    </a:lnTo>
                    <a:lnTo>
                      <a:pt x="2060561" y="2267334"/>
                    </a:lnTo>
                    <a:cubicBezTo>
                      <a:pt x="2027089" y="2262494"/>
                      <a:pt x="1997790" y="2251170"/>
                      <a:pt x="1977476" y="2236774"/>
                    </a:cubicBezTo>
                    <a:close/>
                    <a:moveTo>
                      <a:pt x="1278891" y="2182320"/>
                    </a:moveTo>
                    <a:lnTo>
                      <a:pt x="1272754" y="2191799"/>
                    </a:lnTo>
                    <a:lnTo>
                      <a:pt x="1289390" y="2188632"/>
                    </a:lnTo>
                    <a:close/>
                    <a:moveTo>
                      <a:pt x="2573773" y="2179562"/>
                    </a:moveTo>
                    <a:lnTo>
                      <a:pt x="2560055" y="2183474"/>
                    </a:lnTo>
                    <a:lnTo>
                      <a:pt x="2537672" y="2184563"/>
                    </a:lnTo>
                    <a:lnTo>
                      <a:pt x="2502895" y="2216908"/>
                    </a:lnTo>
                    <a:cubicBezTo>
                      <a:pt x="2489395" y="2227091"/>
                      <a:pt x="2475477" y="2235393"/>
                      <a:pt x="2461871" y="2241685"/>
                    </a:cubicBezTo>
                    <a:lnTo>
                      <a:pt x="2449593" y="2245673"/>
                    </a:lnTo>
                    <a:lnTo>
                      <a:pt x="2447976" y="2269166"/>
                    </a:lnTo>
                    <a:lnTo>
                      <a:pt x="2442514" y="2286950"/>
                    </a:lnTo>
                    <a:lnTo>
                      <a:pt x="2451743" y="2289082"/>
                    </a:lnTo>
                    <a:lnTo>
                      <a:pt x="2490758" y="2276409"/>
                    </a:lnTo>
                    <a:lnTo>
                      <a:pt x="2518125" y="2276489"/>
                    </a:lnTo>
                    <a:lnTo>
                      <a:pt x="2531369" y="2250932"/>
                    </a:lnTo>
                    <a:lnTo>
                      <a:pt x="2552685" y="2270813"/>
                    </a:lnTo>
                    <a:cubicBezTo>
                      <a:pt x="2560159" y="2280767"/>
                      <a:pt x="2566926" y="2292989"/>
                      <a:pt x="2572546" y="2306888"/>
                    </a:cubicBezTo>
                    <a:lnTo>
                      <a:pt x="2579382" y="2331210"/>
                    </a:lnTo>
                    <a:lnTo>
                      <a:pt x="2588726" y="2312132"/>
                    </a:lnTo>
                    <a:lnTo>
                      <a:pt x="2588366" y="2282636"/>
                    </a:lnTo>
                    <a:cubicBezTo>
                      <a:pt x="2589898" y="2265795"/>
                      <a:pt x="2593104" y="2249911"/>
                      <a:pt x="2597589" y="2235606"/>
                    </a:cubicBezTo>
                    <a:lnTo>
                      <a:pt x="2605440" y="2218166"/>
                    </a:lnTo>
                    <a:lnTo>
                      <a:pt x="2582163" y="2195451"/>
                    </a:lnTo>
                    <a:close/>
                    <a:moveTo>
                      <a:pt x="1749577" y="2174088"/>
                    </a:moveTo>
                    <a:lnTo>
                      <a:pt x="1734725" y="2201847"/>
                    </a:lnTo>
                    <a:cubicBezTo>
                      <a:pt x="1723829" y="2214779"/>
                      <a:pt x="1712108" y="2225969"/>
                      <a:pt x="1700241" y="2235131"/>
                    </a:cubicBezTo>
                    <a:lnTo>
                      <a:pt x="1673768" y="2250945"/>
                    </a:lnTo>
                    <a:lnTo>
                      <a:pt x="1705589" y="2280827"/>
                    </a:lnTo>
                    <a:cubicBezTo>
                      <a:pt x="1716662" y="2293607"/>
                      <a:pt x="1725885" y="2306931"/>
                      <a:pt x="1733082" y="2320082"/>
                    </a:cubicBezTo>
                    <a:lnTo>
                      <a:pt x="1737891" y="2332061"/>
                    </a:lnTo>
                    <a:lnTo>
                      <a:pt x="1761438" y="2332087"/>
                    </a:lnTo>
                    <a:lnTo>
                      <a:pt x="1789133" y="2338582"/>
                    </a:lnTo>
                    <a:lnTo>
                      <a:pt x="1781114" y="2327132"/>
                    </a:lnTo>
                    <a:cubicBezTo>
                      <a:pt x="1773916" y="2313981"/>
                      <a:pt x="1768745" y="2301003"/>
                      <a:pt x="1765774" y="2288914"/>
                    </a:cubicBezTo>
                    <a:lnTo>
                      <a:pt x="1763888" y="2259828"/>
                    </a:lnTo>
                    <a:lnTo>
                      <a:pt x="1792409" y="2265840"/>
                    </a:lnTo>
                    <a:lnTo>
                      <a:pt x="1826006" y="2285285"/>
                    </a:lnTo>
                    <a:lnTo>
                      <a:pt x="1825272" y="2273958"/>
                    </a:lnTo>
                    <a:lnTo>
                      <a:pt x="1844207" y="2277949"/>
                    </a:lnTo>
                    <a:lnTo>
                      <a:pt x="1842776" y="2261621"/>
                    </a:lnTo>
                    <a:lnTo>
                      <a:pt x="1844358" y="2250547"/>
                    </a:lnTo>
                    <a:lnTo>
                      <a:pt x="1826069" y="2250818"/>
                    </a:lnTo>
                    <a:lnTo>
                      <a:pt x="1798242" y="2242146"/>
                    </a:lnTo>
                    <a:lnTo>
                      <a:pt x="1814083" y="2217678"/>
                    </a:lnTo>
                    <a:cubicBezTo>
                      <a:pt x="1822575" y="2208577"/>
                      <a:pt x="1833423" y="2199773"/>
                      <a:pt x="1846124" y="2191808"/>
                    </a:cubicBezTo>
                    <a:lnTo>
                      <a:pt x="1868873" y="2180819"/>
                    </a:lnTo>
                    <a:lnTo>
                      <a:pt x="1848454" y="2174959"/>
                    </a:lnTo>
                    <a:lnTo>
                      <a:pt x="1819476" y="2180477"/>
                    </a:lnTo>
                    <a:cubicBezTo>
                      <a:pt x="1802628" y="2181917"/>
                      <a:pt x="1786427" y="2181542"/>
                      <a:pt x="1771557" y="2179629"/>
                    </a:cubicBezTo>
                    <a:close/>
                    <a:moveTo>
                      <a:pt x="2000914" y="2173425"/>
                    </a:moveTo>
                    <a:lnTo>
                      <a:pt x="1988948" y="2191907"/>
                    </a:lnTo>
                    <a:lnTo>
                      <a:pt x="1988915" y="2191934"/>
                    </a:lnTo>
                    <a:lnTo>
                      <a:pt x="1988553" y="2199024"/>
                    </a:lnTo>
                    <a:lnTo>
                      <a:pt x="1987836" y="2200882"/>
                    </a:lnTo>
                    <a:lnTo>
                      <a:pt x="2022972" y="2194177"/>
                    </a:lnTo>
                    <a:lnTo>
                      <a:pt x="2051395" y="2195333"/>
                    </a:lnTo>
                    <a:lnTo>
                      <a:pt x="2041360" y="2185600"/>
                    </a:lnTo>
                    <a:lnTo>
                      <a:pt x="2036503" y="2178045"/>
                    </a:lnTo>
                    <a:lnTo>
                      <a:pt x="2004332" y="2174616"/>
                    </a:lnTo>
                    <a:close/>
                    <a:moveTo>
                      <a:pt x="1456293" y="2139526"/>
                    </a:moveTo>
                    <a:lnTo>
                      <a:pt x="1438930" y="2143510"/>
                    </a:lnTo>
                    <a:lnTo>
                      <a:pt x="1409160" y="2144095"/>
                    </a:lnTo>
                    <a:lnTo>
                      <a:pt x="1412165" y="2151201"/>
                    </a:lnTo>
                    <a:lnTo>
                      <a:pt x="1439535" y="2154117"/>
                    </a:lnTo>
                    <a:lnTo>
                      <a:pt x="1466397" y="2163480"/>
                    </a:lnTo>
                    <a:lnTo>
                      <a:pt x="1459623" y="2151252"/>
                    </a:lnTo>
                    <a:close/>
                    <a:moveTo>
                      <a:pt x="2096017" y="2132325"/>
                    </a:moveTo>
                    <a:lnTo>
                      <a:pt x="2092808" y="2145056"/>
                    </a:lnTo>
                    <a:lnTo>
                      <a:pt x="2101136" y="2150327"/>
                    </a:lnTo>
                    <a:close/>
                    <a:moveTo>
                      <a:pt x="1527507" y="2109964"/>
                    </a:moveTo>
                    <a:lnTo>
                      <a:pt x="1522638" y="2114702"/>
                    </a:lnTo>
                    <a:lnTo>
                      <a:pt x="1513519" y="2119160"/>
                    </a:lnTo>
                    <a:lnTo>
                      <a:pt x="1527066" y="2134865"/>
                    </a:lnTo>
                    <a:close/>
                    <a:moveTo>
                      <a:pt x="2826026" y="2109087"/>
                    </a:moveTo>
                    <a:lnTo>
                      <a:pt x="2819717" y="2120951"/>
                    </a:lnTo>
                    <a:lnTo>
                      <a:pt x="2830365" y="2117304"/>
                    </a:lnTo>
                    <a:close/>
                    <a:moveTo>
                      <a:pt x="1783715" y="2106121"/>
                    </a:moveTo>
                    <a:lnTo>
                      <a:pt x="1777578" y="2115600"/>
                    </a:lnTo>
                    <a:lnTo>
                      <a:pt x="1794215" y="2112432"/>
                    </a:lnTo>
                    <a:close/>
                    <a:moveTo>
                      <a:pt x="2540179" y="2102903"/>
                    </a:moveTo>
                    <a:lnTo>
                      <a:pt x="2521647" y="2114838"/>
                    </a:lnTo>
                    <a:lnTo>
                      <a:pt x="2541237" y="2117945"/>
                    </a:lnTo>
                    <a:lnTo>
                      <a:pt x="2540828" y="2117169"/>
                    </a:lnTo>
                    <a:close/>
                    <a:moveTo>
                      <a:pt x="2574438" y="2065602"/>
                    </a:moveTo>
                    <a:lnTo>
                      <a:pt x="2571535" y="2071576"/>
                    </a:lnTo>
                    <a:lnTo>
                      <a:pt x="2552642" y="2091086"/>
                    </a:lnTo>
                    <a:lnTo>
                      <a:pt x="2567902" y="2094610"/>
                    </a:lnTo>
                    <a:cubicBezTo>
                      <a:pt x="2579352" y="2099494"/>
                      <a:pt x="2591324" y="2106694"/>
                      <a:pt x="2603140" y="2115921"/>
                    </a:cubicBezTo>
                    <a:lnTo>
                      <a:pt x="2623500" y="2135789"/>
                    </a:lnTo>
                    <a:lnTo>
                      <a:pt x="2622547" y="2121842"/>
                    </a:lnTo>
                    <a:lnTo>
                      <a:pt x="2625394" y="2104329"/>
                    </a:lnTo>
                    <a:lnTo>
                      <a:pt x="2595756" y="2086404"/>
                    </a:lnTo>
                    <a:close/>
                    <a:moveTo>
                      <a:pt x="1386475" y="2058511"/>
                    </a:moveTo>
                    <a:lnTo>
                      <a:pt x="1386592" y="2059129"/>
                    </a:lnTo>
                    <a:lnTo>
                      <a:pt x="1386186" y="2082182"/>
                    </a:lnTo>
                    <a:lnTo>
                      <a:pt x="1411145" y="2076455"/>
                    </a:lnTo>
                    <a:lnTo>
                      <a:pt x="1398903" y="2069705"/>
                    </a:lnTo>
                    <a:close/>
                    <a:moveTo>
                      <a:pt x="2788078" y="2057824"/>
                    </a:moveTo>
                    <a:lnTo>
                      <a:pt x="2777363" y="2061494"/>
                    </a:lnTo>
                    <a:lnTo>
                      <a:pt x="2770833" y="2062153"/>
                    </a:lnTo>
                    <a:lnTo>
                      <a:pt x="2770978" y="2074058"/>
                    </a:lnTo>
                    <a:lnTo>
                      <a:pt x="2780167" y="2063523"/>
                    </a:lnTo>
                    <a:close/>
                    <a:moveTo>
                      <a:pt x="2022646" y="2047948"/>
                    </a:moveTo>
                    <a:lnTo>
                      <a:pt x="2031892" y="2058667"/>
                    </a:lnTo>
                    <a:lnTo>
                      <a:pt x="2032074" y="2048332"/>
                    </a:lnTo>
                    <a:close/>
                    <a:moveTo>
                      <a:pt x="2841907" y="2046214"/>
                    </a:moveTo>
                    <a:lnTo>
                      <a:pt x="2842378" y="2059766"/>
                    </a:lnTo>
                    <a:lnTo>
                      <a:pt x="2840584" y="2065956"/>
                    </a:lnTo>
                    <a:lnTo>
                      <a:pt x="2842468" y="2066391"/>
                    </a:lnTo>
                    <a:cubicBezTo>
                      <a:pt x="2853918" y="2071275"/>
                      <a:pt x="2865890" y="2078475"/>
                      <a:pt x="2877706" y="2087702"/>
                    </a:cubicBezTo>
                    <a:lnTo>
                      <a:pt x="2894430" y="2104022"/>
                    </a:lnTo>
                    <a:lnTo>
                      <a:pt x="2897800" y="2103682"/>
                    </a:lnTo>
                    <a:lnTo>
                      <a:pt x="2897114" y="2093623"/>
                    </a:lnTo>
                    <a:cubicBezTo>
                      <a:pt x="2897743" y="2078644"/>
                      <a:pt x="2900019" y="2064860"/>
                      <a:pt x="2903720" y="2052975"/>
                    </a:cubicBezTo>
                    <a:lnTo>
                      <a:pt x="2905591" y="2049364"/>
                    </a:lnTo>
                    <a:lnTo>
                      <a:pt x="2860756" y="2049911"/>
                    </a:lnTo>
                    <a:close/>
                    <a:moveTo>
                      <a:pt x="2370188" y="2042104"/>
                    </a:moveTo>
                    <a:lnTo>
                      <a:pt x="2383416" y="2055695"/>
                    </a:lnTo>
                    <a:cubicBezTo>
                      <a:pt x="2390399" y="2065999"/>
                      <a:pt x="2396567" y="2078535"/>
                      <a:pt x="2401508" y="2092689"/>
                    </a:cubicBezTo>
                    <a:lnTo>
                      <a:pt x="2403873" y="2102999"/>
                    </a:lnTo>
                    <a:lnTo>
                      <a:pt x="2416076" y="2071453"/>
                    </a:lnTo>
                    <a:lnTo>
                      <a:pt x="2395678" y="2053772"/>
                    </a:lnTo>
                    <a:lnTo>
                      <a:pt x="2395656" y="2053736"/>
                    </a:lnTo>
                    <a:lnTo>
                      <a:pt x="2388685" y="2052391"/>
                    </a:lnTo>
                    <a:close/>
                    <a:moveTo>
                      <a:pt x="2108288" y="2038360"/>
                    </a:moveTo>
                    <a:lnTo>
                      <a:pt x="2119765" y="2050811"/>
                    </a:lnTo>
                    <a:lnTo>
                      <a:pt x="2119578" y="2038564"/>
                    </a:lnTo>
                    <a:close/>
                    <a:moveTo>
                      <a:pt x="1953934" y="2038025"/>
                    </a:moveTo>
                    <a:lnTo>
                      <a:pt x="1943002" y="2044756"/>
                    </a:lnTo>
                    <a:lnTo>
                      <a:pt x="1921738" y="2049846"/>
                    </a:lnTo>
                    <a:lnTo>
                      <a:pt x="1910755" y="2060253"/>
                    </a:lnTo>
                    <a:lnTo>
                      <a:pt x="1916990" y="2075001"/>
                    </a:lnTo>
                    <a:lnTo>
                      <a:pt x="1944361" y="2077918"/>
                    </a:lnTo>
                    <a:lnTo>
                      <a:pt x="1971221" y="2087282"/>
                    </a:lnTo>
                    <a:lnTo>
                      <a:pt x="1964447" y="2075053"/>
                    </a:lnTo>
                    <a:close/>
                    <a:moveTo>
                      <a:pt x="3045338" y="2028906"/>
                    </a:moveTo>
                    <a:lnTo>
                      <a:pt x="3045545" y="2045840"/>
                    </a:lnTo>
                    <a:lnTo>
                      <a:pt x="3053597" y="2036608"/>
                    </a:lnTo>
                    <a:close/>
                    <a:moveTo>
                      <a:pt x="2330219" y="2011984"/>
                    </a:moveTo>
                    <a:lnTo>
                      <a:pt x="2316311" y="2032454"/>
                    </a:lnTo>
                    <a:cubicBezTo>
                      <a:pt x="2306472" y="2043766"/>
                      <a:pt x="2294617" y="2054814"/>
                      <a:pt x="2281072" y="2064938"/>
                    </a:cubicBezTo>
                    <a:lnTo>
                      <a:pt x="2251684" y="2082506"/>
                    </a:lnTo>
                    <a:lnTo>
                      <a:pt x="2250141" y="2087449"/>
                    </a:lnTo>
                    <a:cubicBezTo>
                      <a:pt x="2243471" y="2102989"/>
                      <a:pt x="2235507" y="2117100"/>
                      <a:pt x="2226814" y="2129315"/>
                    </a:cubicBezTo>
                    <a:lnTo>
                      <a:pt x="2218132" y="2138868"/>
                    </a:lnTo>
                    <a:lnTo>
                      <a:pt x="2228383" y="2160068"/>
                    </a:lnTo>
                    <a:lnTo>
                      <a:pt x="2234623" y="2187822"/>
                    </a:lnTo>
                    <a:lnTo>
                      <a:pt x="2241427" y="2175611"/>
                    </a:lnTo>
                    <a:cubicBezTo>
                      <a:pt x="2250119" y="2163397"/>
                      <a:pt x="2259540" y="2153081"/>
                      <a:pt x="2269123" y="2145133"/>
                    </a:cubicBezTo>
                    <a:lnTo>
                      <a:pt x="2275013" y="2141790"/>
                    </a:lnTo>
                    <a:lnTo>
                      <a:pt x="2278400" y="2129291"/>
                    </a:lnTo>
                    <a:lnTo>
                      <a:pt x="2287494" y="2134706"/>
                    </a:lnTo>
                    <a:lnTo>
                      <a:pt x="2294472" y="2130746"/>
                    </a:lnTo>
                    <a:lnTo>
                      <a:pt x="2296841" y="2140274"/>
                    </a:lnTo>
                    <a:lnTo>
                      <a:pt x="2303443" y="2144206"/>
                    </a:lnTo>
                    <a:cubicBezTo>
                      <a:pt x="2312856" y="2152352"/>
                      <a:pt x="2322058" y="2162864"/>
                      <a:pt x="2330494" y="2175257"/>
                    </a:cubicBezTo>
                    <a:lnTo>
                      <a:pt x="2342326" y="2197579"/>
                    </a:lnTo>
                    <a:lnTo>
                      <a:pt x="2347418" y="2176957"/>
                    </a:lnTo>
                    <a:lnTo>
                      <a:pt x="2340818" y="2148204"/>
                    </a:lnTo>
                    <a:cubicBezTo>
                      <a:pt x="2336680" y="2114638"/>
                      <a:pt x="2339896" y="2083392"/>
                      <a:pt x="2348440" y="2060007"/>
                    </a:cubicBezTo>
                    <a:lnTo>
                      <a:pt x="2361617" y="2037337"/>
                    </a:lnTo>
                    <a:lnTo>
                      <a:pt x="2352695" y="2032375"/>
                    </a:lnTo>
                    <a:close/>
                    <a:moveTo>
                      <a:pt x="2530224" y="2001298"/>
                    </a:moveTo>
                    <a:lnTo>
                      <a:pt x="2520490" y="2002640"/>
                    </a:lnTo>
                    <a:lnTo>
                      <a:pt x="2514762" y="2025479"/>
                    </a:lnTo>
                    <a:lnTo>
                      <a:pt x="2501752" y="2050778"/>
                    </a:lnTo>
                    <a:lnTo>
                      <a:pt x="2514804" y="2045770"/>
                    </a:lnTo>
                    <a:lnTo>
                      <a:pt x="2553092" y="2040490"/>
                    </a:lnTo>
                    <a:lnTo>
                      <a:pt x="2534722" y="2013155"/>
                    </a:lnTo>
                    <a:close/>
                    <a:moveTo>
                      <a:pt x="2591625" y="1982373"/>
                    </a:moveTo>
                    <a:lnTo>
                      <a:pt x="2602791" y="1993269"/>
                    </a:lnTo>
                    <a:lnTo>
                      <a:pt x="2602161" y="1984045"/>
                    </a:lnTo>
                    <a:close/>
                    <a:moveTo>
                      <a:pt x="2676010" y="1980534"/>
                    </a:moveTo>
                    <a:lnTo>
                      <a:pt x="2667063" y="1983086"/>
                    </a:lnTo>
                    <a:lnTo>
                      <a:pt x="2669870" y="1993072"/>
                    </a:lnTo>
                    <a:close/>
                    <a:moveTo>
                      <a:pt x="2904530" y="1956826"/>
                    </a:moveTo>
                    <a:lnTo>
                      <a:pt x="2896219" y="1964805"/>
                    </a:lnTo>
                    <a:lnTo>
                      <a:pt x="2907305" y="1967241"/>
                    </a:lnTo>
                    <a:lnTo>
                      <a:pt x="2898220" y="1984326"/>
                    </a:lnTo>
                    <a:lnTo>
                      <a:pt x="2914305" y="1987480"/>
                    </a:lnTo>
                    <a:cubicBezTo>
                      <a:pt x="2928609" y="1991966"/>
                      <a:pt x="2941335" y="1997731"/>
                      <a:pt x="2951857" y="2004382"/>
                    </a:cubicBezTo>
                    <a:lnTo>
                      <a:pt x="2973384" y="2024033"/>
                    </a:lnTo>
                    <a:lnTo>
                      <a:pt x="2948665" y="2039478"/>
                    </a:lnTo>
                    <a:lnTo>
                      <a:pt x="2934222" y="2043035"/>
                    </a:lnTo>
                    <a:lnTo>
                      <a:pt x="2938447" y="2046976"/>
                    </a:lnTo>
                    <a:cubicBezTo>
                      <a:pt x="2945921" y="2056930"/>
                      <a:pt x="2952688" y="2069152"/>
                      <a:pt x="2958308" y="2083050"/>
                    </a:cubicBezTo>
                    <a:lnTo>
                      <a:pt x="2965145" y="2107372"/>
                    </a:lnTo>
                    <a:lnTo>
                      <a:pt x="2974488" y="2088295"/>
                    </a:lnTo>
                    <a:lnTo>
                      <a:pt x="2974128" y="2058799"/>
                    </a:lnTo>
                    <a:cubicBezTo>
                      <a:pt x="2975660" y="2041958"/>
                      <a:pt x="2978866" y="2026074"/>
                      <a:pt x="2983351" y="2011769"/>
                    </a:cubicBezTo>
                    <a:lnTo>
                      <a:pt x="2991201" y="1994328"/>
                    </a:lnTo>
                    <a:lnTo>
                      <a:pt x="2983185" y="1986506"/>
                    </a:lnTo>
                    <a:lnTo>
                      <a:pt x="2938550" y="1974261"/>
                    </a:lnTo>
                    <a:close/>
                    <a:moveTo>
                      <a:pt x="2049746" y="1919105"/>
                    </a:moveTo>
                    <a:lnTo>
                      <a:pt x="2046938" y="1926692"/>
                    </a:lnTo>
                    <a:lnTo>
                      <a:pt x="2052994" y="1930525"/>
                    </a:lnTo>
                    <a:close/>
                    <a:moveTo>
                      <a:pt x="2750063" y="1914604"/>
                    </a:moveTo>
                    <a:lnTo>
                      <a:pt x="2750270" y="1931539"/>
                    </a:lnTo>
                    <a:lnTo>
                      <a:pt x="2758322" y="1922306"/>
                    </a:lnTo>
                    <a:close/>
                    <a:moveTo>
                      <a:pt x="2856369" y="1912583"/>
                    </a:moveTo>
                    <a:lnTo>
                      <a:pt x="2855239" y="1914597"/>
                    </a:lnTo>
                    <a:lnTo>
                      <a:pt x="2857195" y="1913927"/>
                    </a:lnTo>
                    <a:close/>
                    <a:moveTo>
                      <a:pt x="3500810" y="1908448"/>
                    </a:moveTo>
                    <a:lnTo>
                      <a:pt x="3491795" y="1922784"/>
                    </a:lnTo>
                    <a:lnTo>
                      <a:pt x="3503567" y="1919399"/>
                    </a:lnTo>
                    <a:close/>
                    <a:moveTo>
                      <a:pt x="1435683" y="1907270"/>
                    </a:moveTo>
                    <a:lnTo>
                      <a:pt x="1424736" y="1910044"/>
                    </a:lnTo>
                    <a:lnTo>
                      <a:pt x="1439085" y="1919038"/>
                    </a:lnTo>
                    <a:close/>
                    <a:moveTo>
                      <a:pt x="1098845" y="1905571"/>
                    </a:moveTo>
                    <a:lnTo>
                      <a:pt x="1086910" y="1908756"/>
                    </a:lnTo>
                    <a:lnTo>
                      <a:pt x="1082607" y="1949291"/>
                    </a:lnTo>
                    <a:cubicBezTo>
                      <a:pt x="1075599" y="1982377"/>
                      <a:pt x="1062393" y="2010879"/>
                      <a:pt x="1046708" y="2030211"/>
                    </a:cubicBezTo>
                    <a:lnTo>
                      <a:pt x="1030168" y="2044512"/>
                    </a:lnTo>
                    <a:lnTo>
                      <a:pt x="1028106" y="2050449"/>
                    </a:lnTo>
                    <a:lnTo>
                      <a:pt x="1050755" y="2045603"/>
                    </a:lnTo>
                    <a:cubicBezTo>
                      <a:pt x="1063195" y="2045172"/>
                      <a:pt x="1077091" y="2046618"/>
                      <a:pt x="1091704" y="2049966"/>
                    </a:cubicBezTo>
                    <a:lnTo>
                      <a:pt x="1115561" y="2058282"/>
                    </a:lnTo>
                    <a:lnTo>
                      <a:pt x="1095060" y="2021278"/>
                    </a:lnTo>
                    <a:cubicBezTo>
                      <a:pt x="1089281" y="2007445"/>
                      <a:pt x="1085498" y="1993995"/>
                      <a:pt x="1083811" y="1981663"/>
                    </a:cubicBezTo>
                    <a:lnTo>
                      <a:pt x="1084987" y="1952538"/>
                    </a:lnTo>
                    <a:lnTo>
                      <a:pt x="1112720" y="1961507"/>
                    </a:lnTo>
                    <a:cubicBezTo>
                      <a:pt x="1134699" y="1973202"/>
                      <a:pt x="1157964" y="1994307"/>
                      <a:pt x="1177307" y="2022050"/>
                    </a:cubicBezTo>
                    <a:lnTo>
                      <a:pt x="1200103" y="2075968"/>
                    </a:lnTo>
                    <a:lnTo>
                      <a:pt x="1227472" y="2078885"/>
                    </a:lnTo>
                    <a:lnTo>
                      <a:pt x="1254334" y="2088249"/>
                    </a:lnTo>
                    <a:lnTo>
                      <a:pt x="1247559" y="2076020"/>
                    </a:lnTo>
                    <a:cubicBezTo>
                      <a:pt x="1241780" y="2062187"/>
                      <a:pt x="1237998" y="2048738"/>
                      <a:pt x="1236311" y="2036405"/>
                    </a:cubicBezTo>
                    <a:lnTo>
                      <a:pt x="1237486" y="2007281"/>
                    </a:lnTo>
                    <a:lnTo>
                      <a:pt x="1265219" y="2016250"/>
                    </a:lnTo>
                    <a:lnTo>
                      <a:pt x="1296592" y="2039112"/>
                    </a:lnTo>
                    <a:lnTo>
                      <a:pt x="1297049" y="2027771"/>
                    </a:lnTo>
                    <a:lnTo>
                      <a:pt x="1315462" y="2033725"/>
                    </a:lnTo>
                    <a:lnTo>
                      <a:pt x="1315752" y="2017336"/>
                    </a:lnTo>
                    <a:cubicBezTo>
                      <a:pt x="1317664" y="2002467"/>
                      <a:pt x="1321113" y="1988929"/>
                      <a:pt x="1325818" y="1977405"/>
                    </a:cubicBezTo>
                    <a:lnTo>
                      <a:pt x="1341398" y="1952770"/>
                    </a:lnTo>
                    <a:lnTo>
                      <a:pt x="1360931" y="1974403"/>
                    </a:lnTo>
                    <a:lnTo>
                      <a:pt x="1377139" y="2010947"/>
                    </a:lnTo>
                    <a:lnTo>
                      <a:pt x="1382060" y="2009700"/>
                    </a:lnTo>
                    <a:cubicBezTo>
                      <a:pt x="1394475" y="2008805"/>
                      <a:pt x="1408416" y="2009731"/>
                      <a:pt x="1423143" y="2012530"/>
                    </a:cubicBezTo>
                    <a:lnTo>
                      <a:pt x="1447294" y="2019950"/>
                    </a:lnTo>
                    <a:lnTo>
                      <a:pt x="1436313" y="2001765"/>
                    </a:lnTo>
                    <a:lnTo>
                      <a:pt x="1411318" y="1986099"/>
                    </a:lnTo>
                    <a:cubicBezTo>
                      <a:pt x="1397988" y="1975694"/>
                      <a:pt x="1386368" y="1964400"/>
                      <a:pt x="1376769" y="1952883"/>
                    </a:cubicBezTo>
                    <a:lnTo>
                      <a:pt x="1366356" y="1936842"/>
                    </a:lnTo>
                    <a:lnTo>
                      <a:pt x="1334658" y="1944115"/>
                    </a:lnTo>
                    <a:cubicBezTo>
                      <a:pt x="1301091" y="1948251"/>
                      <a:pt x="1269844" y="1945034"/>
                      <a:pt x="1246461" y="1936490"/>
                    </a:cubicBezTo>
                    <a:lnTo>
                      <a:pt x="1221333" y="1921883"/>
                    </a:lnTo>
                    <a:lnTo>
                      <a:pt x="1219457" y="1923884"/>
                    </a:lnTo>
                    <a:cubicBezTo>
                      <a:pt x="1208062" y="1933627"/>
                      <a:pt x="1196422" y="1941353"/>
                      <a:pt x="1185200" y="1946740"/>
                    </a:cubicBezTo>
                    <a:lnTo>
                      <a:pt x="1164135" y="1952601"/>
                    </a:lnTo>
                    <a:lnTo>
                      <a:pt x="1148719" y="1968316"/>
                    </a:lnTo>
                    <a:lnTo>
                      <a:pt x="1134172" y="1943059"/>
                    </a:lnTo>
                    <a:lnTo>
                      <a:pt x="1134163" y="1943017"/>
                    </a:lnTo>
                    <a:lnTo>
                      <a:pt x="1128018" y="1939460"/>
                    </a:lnTo>
                    <a:cubicBezTo>
                      <a:pt x="1118504" y="1931432"/>
                      <a:pt x="1109171" y="1921037"/>
                      <a:pt x="1100581" y="1908749"/>
                    </a:cubicBezTo>
                    <a:close/>
                    <a:moveTo>
                      <a:pt x="762662" y="1902547"/>
                    </a:moveTo>
                    <a:lnTo>
                      <a:pt x="754042" y="1909841"/>
                    </a:lnTo>
                    <a:lnTo>
                      <a:pt x="770882" y="1911629"/>
                    </a:lnTo>
                    <a:close/>
                    <a:moveTo>
                      <a:pt x="1588849" y="1900189"/>
                    </a:moveTo>
                    <a:lnTo>
                      <a:pt x="1574696" y="1914910"/>
                    </a:lnTo>
                    <a:lnTo>
                      <a:pt x="1574508" y="1920085"/>
                    </a:lnTo>
                    <a:cubicBezTo>
                      <a:pt x="1572161" y="1936831"/>
                      <a:pt x="1568190" y="1952542"/>
                      <a:pt x="1563016" y="1966613"/>
                    </a:cubicBezTo>
                    <a:lnTo>
                      <a:pt x="1561284" y="1970012"/>
                    </a:lnTo>
                    <a:lnTo>
                      <a:pt x="1596529" y="1973767"/>
                    </a:lnTo>
                    <a:lnTo>
                      <a:pt x="1604957" y="1976705"/>
                    </a:lnTo>
                    <a:lnTo>
                      <a:pt x="1607996" y="1970742"/>
                    </a:lnTo>
                    <a:lnTo>
                      <a:pt x="1611934" y="1966828"/>
                    </a:lnTo>
                    <a:lnTo>
                      <a:pt x="1599885" y="1945079"/>
                    </a:lnTo>
                    <a:cubicBezTo>
                      <a:pt x="1594106" y="1931245"/>
                      <a:pt x="1590323" y="1917797"/>
                      <a:pt x="1588636" y="1905463"/>
                    </a:cubicBezTo>
                    <a:close/>
                    <a:moveTo>
                      <a:pt x="3008692" y="1895655"/>
                    </a:moveTo>
                    <a:lnTo>
                      <a:pt x="2998218" y="1901176"/>
                    </a:lnTo>
                    <a:lnTo>
                      <a:pt x="3009262" y="1911952"/>
                    </a:lnTo>
                    <a:lnTo>
                      <a:pt x="3008310" y="1898004"/>
                    </a:lnTo>
                    <a:close/>
                    <a:moveTo>
                      <a:pt x="4061923" y="1872619"/>
                    </a:moveTo>
                    <a:lnTo>
                      <a:pt x="4048364" y="1882766"/>
                    </a:lnTo>
                    <a:lnTo>
                      <a:pt x="4060568" y="1883830"/>
                    </a:lnTo>
                    <a:close/>
                    <a:moveTo>
                      <a:pt x="2679468" y="1863967"/>
                    </a:moveTo>
                    <a:lnTo>
                      <a:pt x="2675543" y="1872044"/>
                    </a:lnTo>
                    <a:lnTo>
                      <a:pt x="2648538" y="1899930"/>
                    </a:lnTo>
                    <a:lnTo>
                      <a:pt x="2659705" y="1901961"/>
                    </a:lnTo>
                    <a:lnTo>
                      <a:pt x="2651247" y="1919365"/>
                    </a:lnTo>
                    <a:lnTo>
                      <a:pt x="2667436" y="1921932"/>
                    </a:lnTo>
                    <a:lnTo>
                      <a:pt x="2682108" y="1927904"/>
                    </a:lnTo>
                    <a:lnTo>
                      <a:pt x="2688077" y="1897468"/>
                    </a:lnTo>
                    <a:lnTo>
                      <a:pt x="2695926" y="1880028"/>
                    </a:lnTo>
                    <a:close/>
                    <a:moveTo>
                      <a:pt x="2500653" y="1855078"/>
                    </a:moveTo>
                    <a:lnTo>
                      <a:pt x="2501476" y="1871993"/>
                    </a:lnTo>
                    <a:lnTo>
                      <a:pt x="2509186" y="1862475"/>
                    </a:lnTo>
                    <a:close/>
                    <a:moveTo>
                      <a:pt x="1271060" y="1849081"/>
                    </a:moveTo>
                    <a:lnTo>
                      <a:pt x="1252236" y="1888921"/>
                    </a:lnTo>
                    <a:lnTo>
                      <a:pt x="1222534" y="1920602"/>
                    </a:lnTo>
                    <a:lnTo>
                      <a:pt x="1242150" y="1901513"/>
                    </a:lnTo>
                    <a:cubicBezTo>
                      <a:pt x="1252455" y="1894530"/>
                      <a:pt x="1264991" y="1888362"/>
                      <a:pt x="1279145" y="1883423"/>
                    </a:cubicBezTo>
                    <a:lnTo>
                      <a:pt x="1306872" y="1877061"/>
                    </a:lnTo>
                    <a:lnTo>
                      <a:pt x="1294630" y="1870312"/>
                    </a:lnTo>
                    <a:close/>
                    <a:moveTo>
                      <a:pt x="289239" y="1846638"/>
                    </a:moveTo>
                    <a:lnTo>
                      <a:pt x="284802" y="1857022"/>
                    </a:lnTo>
                    <a:lnTo>
                      <a:pt x="300658" y="1851073"/>
                    </a:lnTo>
                    <a:close/>
                    <a:moveTo>
                      <a:pt x="3156494" y="1830080"/>
                    </a:moveTo>
                    <a:lnTo>
                      <a:pt x="3156740" y="1850222"/>
                    </a:lnTo>
                    <a:lnTo>
                      <a:pt x="3165929" y="1839686"/>
                    </a:lnTo>
                    <a:lnTo>
                      <a:pt x="3178109" y="1830912"/>
                    </a:lnTo>
                    <a:close/>
                    <a:moveTo>
                      <a:pt x="1679512" y="1828637"/>
                    </a:moveTo>
                    <a:lnTo>
                      <a:pt x="1647650" y="1835149"/>
                    </a:lnTo>
                    <a:lnTo>
                      <a:pt x="1628871" y="1835069"/>
                    </a:lnTo>
                    <a:lnTo>
                      <a:pt x="1623878" y="1849619"/>
                    </a:lnTo>
                    <a:lnTo>
                      <a:pt x="1604211" y="1880996"/>
                    </a:lnTo>
                    <a:lnTo>
                      <a:pt x="1617545" y="1885308"/>
                    </a:lnTo>
                    <a:cubicBezTo>
                      <a:pt x="1639523" y="1897003"/>
                      <a:pt x="1662789" y="1918108"/>
                      <a:pt x="1682131" y="1945851"/>
                    </a:cubicBezTo>
                    <a:lnTo>
                      <a:pt x="1694337" y="1974721"/>
                    </a:lnTo>
                    <a:lnTo>
                      <a:pt x="1720949" y="1969282"/>
                    </a:lnTo>
                    <a:lnTo>
                      <a:pt x="1708872" y="1962240"/>
                    </a:lnTo>
                    <a:cubicBezTo>
                      <a:pt x="1696830" y="1953310"/>
                      <a:pt x="1686699" y="1943690"/>
                      <a:pt x="1678940" y="1933955"/>
                    </a:cubicBezTo>
                    <a:lnTo>
                      <a:pt x="1665051" y="1908330"/>
                    </a:lnTo>
                    <a:lnTo>
                      <a:pt x="1693469" y="1901849"/>
                    </a:lnTo>
                    <a:cubicBezTo>
                      <a:pt x="1705903" y="1901251"/>
                      <a:pt x="1719817" y="1902510"/>
                      <a:pt x="1734473" y="1905662"/>
                    </a:cubicBezTo>
                    <a:lnTo>
                      <a:pt x="1758439" y="1913657"/>
                    </a:lnTo>
                    <a:lnTo>
                      <a:pt x="1747897" y="1895215"/>
                    </a:lnTo>
                    <a:lnTo>
                      <a:pt x="1723283" y="1878956"/>
                    </a:lnTo>
                    <a:cubicBezTo>
                      <a:pt x="1710207" y="1868235"/>
                      <a:pt x="1698860" y="1856665"/>
                      <a:pt x="1689539" y="1844924"/>
                    </a:cubicBezTo>
                    <a:close/>
                    <a:moveTo>
                      <a:pt x="3068997" y="1801368"/>
                    </a:moveTo>
                    <a:lnTo>
                      <a:pt x="3063988" y="1802678"/>
                    </a:lnTo>
                    <a:cubicBezTo>
                      <a:pt x="3047276" y="1805253"/>
                      <a:pt x="3031086" y="1805974"/>
                      <a:pt x="3016122" y="1805073"/>
                    </a:cubicBezTo>
                    <a:lnTo>
                      <a:pt x="3003421" y="1802770"/>
                    </a:lnTo>
                    <a:lnTo>
                      <a:pt x="2990871" y="1822695"/>
                    </a:lnTo>
                    <a:lnTo>
                      <a:pt x="2970637" y="1842691"/>
                    </a:lnTo>
                    <a:lnTo>
                      <a:pt x="2984599" y="1841992"/>
                    </a:lnTo>
                    <a:lnTo>
                      <a:pt x="3019592" y="1848333"/>
                    </a:lnTo>
                    <a:lnTo>
                      <a:pt x="3028326" y="1831477"/>
                    </a:lnTo>
                    <a:lnTo>
                      <a:pt x="3049642" y="1851358"/>
                    </a:lnTo>
                    <a:cubicBezTo>
                      <a:pt x="3057117" y="1861312"/>
                      <a:pt x="3063885" y="1873534"/>
                      <a:pt x="3069505" y="1887432"/>
                    </a:cubicBezTo>
                    <a:lnTo>
                      <a:pt x="3076340" y="1911754"/>
                    </a:lnTo>
                    <a:lnTo>
                      <a:pt x="3085684" y="1892679"/>
                    </a:lnTo>
                    <a:lnTo>
                      <a:pt x="3085323" y="1863181"/>
                    </a:lnTo>
                    <a:cubicBezTo>
                      <a:pt x="3086855" y="1846340"/>
                      <a:pt x="3090061" y="1830456"/>
                      <a:pt x="3094547" y="1816151"/>
                    </a:cubicBezTo>
                    <a:lnTo>
                      <a:pt x="3095164" y="1814779"/>
                    </a:lnTo>
                    <a:close/>
                    <a:moveTo>
                      <a:pt x="1749527" y="1800732"/>
                    </a:moveTo>
                    <a:lnTo>
                      <a:pt x="1738518" y="1803244"/>
                    </a:lnTo>
                    <a:lnTo>
                      <a:pt x="1752647" y="1812578"/>
                    </a:lnTo>
                    <a:close/>
                    <a:moveTo>
                      <a:pt x="2639460" y="1800509"/>
                    </a:moveTo>
                    <a:lnTo>
                      <a:pt x="2637285" y="1801344"/>
                    </a:lnTo>
                    <a:lnTo>
                      <a:pt x="2624498" y="1803108"/>
                    </a:lnTo>
                    <a:lnTo>
                      <a:pt x="2618769" y="1825948"/>
                    </a:lnTo>
                    <a:lnTo>
                      <a:pt x="2605760" y="1851246"/>
                    </a:lnTo>
                    <a:lnTo>
                      <a:pt x="2618812" y="1846238"/>
                    </a:lnTo>
                    <a:cubicBezTo>
                      <a:pt x="2633314" y="1842440"/>
                      <a:pt x="2647159" y="1840566"/>
                      <a:pt x="2659606" y="1840611"/>
                    </a:cubicBezTo>
                    <a:lnTo>
                      <a:pt x="2661680" y="1840988"/>
                    </a:lnTo>
                    <a:lnTo>
                      <a:pt x="2645917" y="1817536"/>
                    </a:lnTo>
                    <a:close/>
                    <a:moveTo>
                      <a:pt x="452282" y="1764927"/>
                    </a:moveTo>
                    <a:lnTo>
                      <a:pt x="427971" y="1782523"/>
                    </a:lnTo>
                    <a:lnTo>
                      <a:pt x="416631" y="1787596"/>
                    </a:lnTo>
                    <a:lnTo>
                      <a:pt x="419257" y="1793071"/>
                    </a:lnTo>
                    <a:lnTo>
                      <a:pt x="442757" y="1791551"/>
                    </a:lnTo>
                    <a:lnTo>
                      <a:pt x="470818" y="1796214"/>
                    </a:lnTo>
                    <a:lnTo>
                      <a:pt x="462064" y="1785315"/>
                    </a:lnTo>
                    <a:close/>
                    <a:moveTo>
                      <a:pt x="1615254" y="1763822"/>
                    </a:moveTo>
                    <a:lnTo>
                      <a:pt x="1611754" y="1769437"/>
                    </a:lnTo>
                    <a:lnTo>
                      <a:pt x="1621477" y="1767450"/>
                    </a:lnTo>
                    <a:close/>
                    <a:moveTo>
                      <a:pt x="2716573" y="1761931"/>
                    </a:moveTo>
                    <a:lnTo>
                      <a:pt x="2692768" y="1777263"/>
                    </a:lnTo>
                    <a:lnTo>
                      <a:pt x="2693627" y="1777783"/>
                    </a:lnTo>
                    <a:lnTo>
                      <a:pt x="2713987" y="1797651"/>
                    </a:lnTo>
                    <a:lnTo>
                      <a:pt x="2713035" y="1783704"/>
                    </a:lnTo>
                    <a:close/>
                    <a:moveTo>
                      <a:pt x="800014" y="1742710"/>
                    </a:moveTo>
                    <a:lnTo>
                      <a:pt x="821096" y="1770610"/>
                    </a:lnTo>
                    <a:lnTo>
                      <a:pt x="824820" y="1759887"/>
                    </a:lnTo>
                    <a:lnTo>
                      <a:pt x="840717" y="1770920"/>
                    </a:lnTo>
                    <a:lnTo>
                      <a:pt x="845742" y="1755319"/>
                    </a:lnTo>
                    <a:lnTo>
                      <a:pt x="849472" y="1749111"/>
                    </a:lnTo>
                    <a:lnTo>
                      <a:pt x="834495" y="1749593"/>
                    </a:lnTo>
                    <a:close/>
                    <a:moveTo>
                      <a:pt x="914000" y="1740378"/>
                    </a:moveTo>
                    <a:lnTo>
                      <a:pt x="903365" y="1742960"/>
                    </a:lnTo>
                    <a:lnTo>
                      <a:pt x="906496" y="1768186"/>
                    </a:lnTo>
                    <a:cubicBezTo>
                      <a:pt x="906563" y="1783178"/>
                      <a:pt x="904941" y="1799301"/>
                      <a:pt x="901437" y="1815844"/>
                    </a:cubicBezTo>
                    <a:lnTo>
                      <a:pt x="890938" y="1848434"/>
                    </a:lnTo>
                    <a:lnTo>
                      <a:pt x="893040" y="1853166"/>
                    </a:lnTo>
                    <a:cubicBezTo>
                      <a:pt x="898277" y="1869245"/>
                      <a:pt x="901600" y="1885105"/>
                      <a:pt x="903123" y="1900020"/>
                    </a:cubicBezTo>
                    <a:lnTo>
                      <a:pt x="903103" y="1901162"/>
                    </a:lnTo>
                    <a:lnTo>
                      <a:pt x="932896" y="1886126"/>
                    </a:lnTo>
                    <a:lnTo>
                      <a:pt x="945695" y="1883020"/>
                    </a:lnTo>
                    <a:lnTo>
                      <a:pt x="949077" y="1873282"/>
                    </a:lnTo>
                    <a:lnTo>
                      <a:pt x="948215" y="1872821"/>
                    </a:lnTo>
                    <a:cubicBezTo>
                      <a:pt x="935855" y="1864337"/>
                      <a:pt x="925381" y="1855092"/>
                      <a:pt x="917272" y="1845648"/>
                    </a:cubicBezTo>
                    <a:lnTo>
                      <a:pt x="902457" y="1820545"/>
                    </a:lnTo>
                    <a:lnTo>
                      <a:pt x="930619" y="1813032"/>
                    </a:lnTo>
                    <a:cubicBezTo>
                      <a:pt x="943023" y="1811981"/>
                      <a:pt x="956974" y="1812731"/>
                      <a:pt x="971735" y="1815347"/>
                    </a:cubicBezTo>
                    <a:lnTo>
                      <a:pt x="995977" y="1822461"/>
                    </a:lnTo>
                    <a:lnTo>
                      <a:pt x="984768" y="1804418"/>
                    </a:lnTo>
                    <a:lnTo>
                      <a:pt x="959577" y="1789066"/>
                    </a:lnTo>
                    <a:cubicBezTo>
                      <a:pt x="946118" y="1778830"/>
                      <a:pt x="934357" y="1767682"/>
                      <a:pt x="924615" y="1756288"/>
                    </a:cubicBezTo>
                    <a:close/>
                    <a:moveTo>
                      <a:pt x="1797741" y="1715498"/>
                    </a:moveTo>
                    <a:lnTo>
                      <a:pt x="1797271" y="1715640"/>
                    </a:lnTo>
                    <a:lnTo>
                      <a:pt x="1797550" y="1716197"/>
                    </a:lnTo>
                    <a:close/>
                    <a:moveTo>
                      <a:pt x="982950" y="1709938"/>
                    </a:moveTo>
                    <a:lnTo>
                      <a:pt x="972039" y="1712850"/>
                    </a:lnTo>
                    <a:lnTo>
                      <a:pt x="986501" y="1721662"/>
                    </a:lnTo>
                    <a:close/>
                    <a:moveTo>
                      <a:pt x="514124" y="1703458"/>
                    </a:moveTo>
                    <a:lnTo>
                      <a:pt x="496586" y="1716768"/>
                    </a:lnTo>
                    <a:lnTo>
                      <a:pt x="496546" y="1716782"/>
                    </a:lnTo>
                    <a:lnTo>
                      <a:pt x="493794" y="1723327"/>
                    </a:lnTo>
                    <a:lnTo>
                      <a:pt x="486390" y="1731853"/>
                    </a:lnTo>
                    <a:lnTo>
                      <a:pt x="506231" y="1741658"/>
                    </a:lnTo>
                    <a:lnTo>
                      <a:pt x="525744" y="1757706"/>
                    </a:lnTo>
                    <a:lnTo>
                      <a:pt x="519295" y="1715897"/>
                    </a:lnTo>
                    <a:lnTo>
                      <a:pt x="519957" y="1707214"/>
                    </a:lnTo>
                    <a:lnTo>
                      <a:pt x="516934" y="1705742"/>
                    </a:lnTo>
                    <a:close/>
                    <a:moveTo>
                      <a:pt x="1890910" y="1672924"/>
                    </a:moveTo>
                    <a:lnTo>
                      <a:pt x="1870002" y="1679824"/>
                    </a:lnTo>
                    <a:lnTo>
                      <a:pt x="1869959" y="1679824"/>
                    </a:lnTo>
                    <a:lnTo>
                      <a:pt x="1865233" y="1685122"/>
                    </a:lnTo>
                    <a:lnTo>
                      <a:pt x="1858450" y="1689055"/>
                    </a:lnTo>
                    <a:lnTo>
                      <a:pt x="1862105" y="1710467"/>
                    </a:lnTo>
                    <a:lnTo>
                      <a:pt x="1870345" y="1702660"/>
                    </a:lnTo>
                    <a:lnTo>
                      <a:pt x="1879383" y="1719769"/>
                    </a:lnTo>
                    <a:lnTo>
                      <a:pt x="1891023" y="1708228"/>
                    </a:lnTo>
                    <a:lnTo>
                      <a:pt x="1912132" y="1695232"/>
                    </a:lnTo>
                    <a:lnTo>
                      <a:pt x="1892827" y="1675995"/>
                    </a:lnTo>
                    <a:close/>
                    <a:moveTo>
                      <a:pt x="633777" y="1671869"/>
                    </a:moveTo>
                    <a:lnTo>
                      <a:pt x="632686" y="1674727"/>
                    </a:lnTo>
                    <a:cubicBezTo>
                      <a:pt x="625830" y="1688059"/>
                      <a:pt x="617983" y="1699617"/>
                      <a:pt x="609638" y="1708853"/>
                    </a:cubicBezTo>
                    <a:lnTo>
                      <a:pt x="603283" y="1713783"/>
                    </a:lnTo>
                    <a:lnTo>
                      <a:pt x="621850" y="1721635"/>
                    </a:lnTo>
                    <a:lnTo>
                      <a:pt x="642274" y="1736507"/>
                    </a:lnTo>
                    <a:lnTo>
                      <a:pt x="633374" y="1695151"/>
                    </a:lnTo>
                    <a:close/>
                    <a:moveTo>
                      <a:pt x="2875713" y="1665786"/>
                    </a:moveTo>
                    <a:lnTo>
                      <a:pt x="2866357" y="1672117"/>
                    </a:lnTo>
                    <a:lnTo>
                      <a:pt x="2857698" y="1674586"/>
                    </a:lnTo>
                    <a:lnTo>
                      <a:pt x="2867197" y="1691267"/>
                    </a:lnTo>
                    <a:lnTo>
                      <a:pt x="2870136" y="1677600"/>
                    </a:lnTo>
                    <a:close/>
                    <a:moveTo>
                      <a:pt x="3030471" y="1656359"/>
                    </a:moveTo>
                    <a:lnTo>
                      <a:pt x="3025991" y="1672691"/>
                    </a:lnTo>
                    <a:lnTo>
                      <a:pt x="3036280" y="1666043"/>
                    </a:lnTo>
                    <a:close/>
                    <a:moveTo>
                      <a:pt x="349362" y="1649701"/>
                    </a:moveTo>
                    <a:lnTo>
                      <a:pt x="357609" y="1662066"/>
                    </a:lnTo>
                    <a:lnTo>
                      <a:pt x="360151" y="1668842"/>
                    </a:lnTo>
                    <a:lnTo>
                      <a:pt x="362311" y="1668097"/>
                    </a:lnTo>
                    <a:lnTo>
                      <a:pt x="387442" y="1665500"/>
                    </a:lnTo>
                    <a:lnTo>
                      <a:pt x="370233" y="1653045"/>
                    </a:lnTo>
                    <a:close/>
                    <a:moveTo>
                      <a:pt x="2675805" y="1648394"/>
                    </a:moveTo>
                    <a:lnTo>
                      <a:pt x="2676316" y="1655580"/>
                    </a:lnTo>
                    <a:cubicBezTo>
                      <a:pt x="2675012" y="1667960"/>
                      <a:pt x="2671647" y="1681520"/>
                      <a:pt x="2666298" y="1695524"/>
                    </a:cubicBezTo>
                    <a:lnTo>
                      <a:pt x="2654744" y="1717991"/>
                    </a:lnTo>
                    <a:lnTo>
                      <a:pt x="2694240" y="1702839"/>
                    </a:lnTo>
                    <a:cubicBezTo>
                      <a:pt x="2708744" y="1699042"/>
                      <a:pt x="2722588" y="1697167"/>
                      <a:pt x="2735036" y="1697213"/>
                    </a:cubicBezTo>
                    <a:lnTo>
                      <a:pt x="2763713" y="1702429"/>
                    </a:lnTo>
                    <a:lnTo>
                      <a:pt x="2750972" y="1728644"/>
                    </a:lnTo>
                    <a:lnTo>
                      <a:pt x="2748303" y="1731400"/>
                    </a:lnTo>
                    <a:lnTo>
                      <a:pt x="2754368" y="1737056"/>
                    </a:lnTo>
                    <a:cubicBezTo>
                      <a:pt x="2761842" y="1747011"/>
                      <a:pt x="2768609" y="1759232"/>
                      <a:pt x="2774229" y="1773131"/>
                    </a:cubicBezTo>
                    <a:lnTo>
                      <a:pt x="2781065" y="1797453"/>
                    </a:lnTo>
                    <a:lnTo>
                      <a:pt x="2790408" y="1778378"/>
                    </a:lnTo>
                    <a:lnTo>
                      <a:pt x="2790048" y="1748879"/>
                    </a:lnTo>
                    <a:cubicBezTo>
                      <a:pt x="2791580" y="1732039"/>
                      <a:pt x="2794786" y="1716155"/>
                      <a:pt x="2799271" y="1701850"/>
                    </a:cubicBezTo>
                    <a:lnTo>
                      <a:pt x="2799462" y="1701429"/>
                    </a:lnTo>
                    <a:lnTo>
                      <a:pt x="2796284" y="1691570"/>
                    </a:lnTo>
                    <a:lnTo>
                      <a:pt x="2795734" y="1684920"/>
                    </a:lnTo>
                    <a:lnTo>
                      <a:pt x="2778885" y="1685740"/>
                    </a:lnTo>
                    <a:cubicBezTo>
                      <a:pt x="2745116" y="1683902"/>
                      <a:pt x="2714923" y="1675235"/>
                      <a:pt x="2693408" y="1662708"/>
                    </a:cubicBezTo>
                    <a:lnTo>
                      <a:pt x="2676734" y="1648563"/>
                    </a:lnTo>
                    <a:close/>
                    <a:moveTo>
                      <a:pt x="3634467" y="1647726"/>
                    </a:moveTo>
                    <a:lnTo>
                      <a:pt x="3634951" y="1657680"/>
                    </a:lnTo>
                    <a:lnTo>
                      <a:pt x="3642033" y="1648938"/>
                    </a:lnTo>
                    <a:close/>
                    <a:moveTo>
                      <a:pt x="1261519" y="1643233"/>
                    </a:moveTo>
                    <a:lnTo>
                      <a:pt x="1226868" y="1651270"/>
                    </a:lnTo>
                    <a:cubicBezTo>
                      <a:pt x="1210090" y="1653379"/>
                      <a:pt x="1193888" y="1653647"/>
                      <a:pt x="1178953" y="1652327"/>
                    </a:cubicBezTo>
                    <a:lnTo>
                      <a:pt x="1165050" y="1649404"/>
                    </a:lnTo>
                    <a:lnTo>
                      <a:pt x="1145467" y="1690853"/>
                    </a:lnTo>
                    <a:lnTo>
                      <a:pt x="1122049" y="1715832"/>
                    </a:lnTo>
                    <a:lnTo>
                      <a:pt x="1121926" y="1721007"/>
                    </a:lnTo>
                    <a:cubicBezTo>
                      <a:pt x="1119790" y="1737782"/>
                      <a:pt x="1116016" y="1753541"/>
                      <a:pt x="1111019" y="1767676"/>
                    </a:cubicBezTo>
                    <a:lnTo>
                      <a:pt x="1105303" y="1779248"/>
                    </a:lnTo>
                    <a:lnTo>
                      <a:pt x="1120992" y="1796809"/>
                    </a:lnTo>
                    <a:lnTo>
                      <a:pt x="1134627" y="1821775"/>
                    </a:lnTo>
                    <a:lnTo>
                      <a:pt x="1137808" y="1808162"/>
                    </a:lnTo>
                    <a:cubicBezTo>
                      <a:pt x="1142805" y="1794028"/>
                      <a:pt x="1149023" y="1781517"/>
                      <a:pt x="1156047" y="1771240"/>
                    </a:cubicBezTo>
                    <a:lnTo>
                      <a:pt x="1176459" y="1750433"/>
                    </a:lnTo>
                    <a:lnTo>
                      <a:pt x="1191006" y="1775691"/>
                    </a:lnTo>
                    <a:cubicBezTo>
                      <a:pt x="1195232" y="1787400"/>
                      <a:pt x="1198117" y="1801070"/>
                      <a:pt x="1199413" y="1816006"/>
                    </a:cubicBezTo>
                    <a:lnTo>
                      <a:pt x="1198813" y="1841262"/>
                    </a:lnTo>
                    <a:lnTo>
                      <a:pt x="1227747" y="1810401"/>
                    </a:lnTo>
                    <a:cubicBezTo>
                      <a:pt x="1239142" y="1800658"/>
                      <a:pt x="1250781" y="1792934"/>
                      <a:pt x="1262004" y="1787546"/>
                    </a:cubicBezTo>
                    <a:lnTo>
                      <a:pt x="1290084" y="1779732"/>
                    </a:lnTo>
                    <a:lnTo>
                      <a:pt x="1290077" y="1786581"/>
                    </a:lnTo>
                    <a:lnTo>
                      <a:pt x="1303643" y="1783435"/>
                    </a:lnTo>
                    <a:lnTo>
                      <a:pt x="1303590" y="1783383"/>
                    </a:lnTo>
                    <a:lnTo>
                      <a:pt x="1291412" y="1776707"/>
                    </a:lnTo>
                    <a:cubicBezTo>
                      <a:pt x="1279140" y="1768097"/>
                      <a:pt x="1268759" y="1758746"/>
                      <a:pt x="1260747" y="1749219"/>
                    </a:cubicBezTo>
                    <a:lnTo>
                      <a:pt x="1246189" y="1723968"/>
                    </a:lnTo>
                    <a:lnTo>
                      <a:pt x="1252314" y="1722400"/>
                    </a:lnTo>
                    <a:lnTo>
                      <a:pt x="1250072" y="1718949"/>
                    </a:lnTo>
                    <a:lnTo>
                      <a:pt x="1242612" y="1690771"/>
                    </a:lnTo>
                    <a:lnTo>
                      <a:pt x="1271757" y="1691169"/>
                    </a:lnTo>
                    <a:cubicBezTo>
                      <a:pt x="1283981" y="1693518"/>
                      <a:pt x="1297206" y="1698021"/>
                      <a:pt x="1310709" y="1704537"/>
                    </a:cubicBezTo>
                    <a:lnTo>
                      <a:pt x="1334812" y="1719644"/>
                    </a:lnTo>
                    <a:lnTo>
                      <a:pt x="1334352" y="1718053"/>
                    </a:lnTo>
                    <a:lnTo>
                      <a:pt x="1328660" y="1708679"/>
                    </a:lnTo>
                    <a:lnTo>
                      <a:pt x="1303628" y="1693073"/>
                    </a:lnTo>
                    <a:close/>
                    <a:moveTo>
                      <a:pt x="3569410" y="1630214"/>
                    </a:moveTo>
                    <a:lnTo>
                      <a:pt x="3564572" y="1632062"/>
                    </a:lnTo>
                    <a:cubicBezTo>
                      <a:pt x="3548238" y="1636438"/>
                      <a:pt x="3532223" y="1638914"/>
                      <a:pt x="3517249" y="1639643"/>
                    </a:cubicBezTo>
                    <a:lnTo>
                      <a:pt x="3504373" y="1638735"/>
                    </a:lnTo>
                    <a:lnTo>
                      <a:pt x="3494063" y="1659906"/>
                    </a:lnTo>
                    <a:lnTo>
                      <a:pt x="3476121" y="1681982"/>
                    </a:lnTo>
                    <a:lnTo>
                      <a:pt x="3489925" y="1679770"/>
                    </a:lnTo>
                    <a:lnTo>
                      <a:pt x="3492229" y="1679932"/>
                    </a:lnTo>
                    <a:lnTo>
                      <a:pt x="3493480" y="1669969"/>
                    </a:lnTo>
                    <a:lnTo>
                      <a:pt x="3505939" y="1643619"/>
                    </a:lnTo>
                    <a:lnTo>
                      <a:pt x="3527964" y="1662711"/>
                    </a:lnTo>
                    <a:lnTo>
                      <a:pt x="3542800" y="1687479"/>
                    </a:lnTo>
                    <a:lnTo>
                      <a:pt x="3557992" y="1693677"/>
                    </a:lnTo>
                    <a:lnTo>
                      <a:pt x="3550730" y="1703039"/>
                    </a:lnTo>
                    <a:lnTo>
                      <a:pt x="3556842" y="1722096"/>
                    </a:lnTo>
                    <a:lnTo>
                      <a:pt x="3565486" y="1702692"/>
                    </a:lnTo>
                    <a:lnTo>
                      <a:pt x="3564053" y="1673229"/>
                    </a:lnTo>
                    <a:lnTo>
                      <a:pt x="3570791" y="1630742"/>
                    </a:lnTo>
                    <a:close/>
                    <a:moveTo>
                      <a:pt x="1327805" y="1614186"/>
                    </a:moveTo>
                    <a:lnTo>
                      <a:pt x="1316864" y="1616986"/>
                    </a:lnTo>
                    <a:lnTo>
                      <a:pt x="1331236" y="1625945"/>
                    </a:lnTo>
                    <a:close/>
                    <a:moveTo>
                      <a:pt x="3314822" y="1606707"/>
                    </a:moveTo>
                    <a:lnTo>
                      <a:pt x="3307702" y="1614069"/>
                    </a:lnTo>
                    <a:cubicBezTo>
                      <a:pt x="3287524" y="1628653"/>
                      <a:pt x="3258331" y="1640249"/>
                      <a:pt x="3224906" y="1645400"/>
                    </a:cubicBezTo>
                    <a:cubicBezTo>
                      <a:pt x="3208194" y="1647976"/>
                      <a:pt x="3192005" y="1648697"/>
                      <a:pt x="3177040" y="1647795"/>
                    </a:cubicBezTo>
                    <a:lnTo>
                      <a:pt x="3164339" y="1645494"/>
                    </a:lnTo>
                    <a:lnTo>
                      <a:pt x="3151789" y="1665418"/>
                    </a:lnTo>
                    <a:lnTo>
                      <a:pt x="3131555" y="1685414"/>
                    </a:lnTo>
                    <a:lnTo>
                      <a:pt x="3145517" y="1684715"/>
                    </a:lnTo>
                    <a:cubicBezTo>
                      <a:pt x="3160481" y="1685617"/>
                      <a:pt x="3174223" y="1688142"/>
                      <a:pt x="3186038" y="1692058"/>
                    </a:cubicBezTo>
                    <a:lnTo>
                      <a:pt x="3211671" y="1705936"/>
                    </a:lnTo>
                    <a:lnTo>
                      <a:pt x="3191407" y="1726889"/>
                    </a:lnTo>
                    <a:lnTo>
                      <a:pt x="3157067" y="1744990"/>
                    </a:lnTo>
                    <a:lnTo>
                      <a:pt x="3167047" y="1750394"/>
                    </a:lnTo>
                    <a:lnTo>
                      <a:pt x="3153595" y="1764303"/>
                    </a:lnTo>
                    <a:lnTo>
                      <a:pt x="3168182" y="1771780"/>
                    </a:lnTo>
                    <a:cubicBezTo>
                      <a:pt x="3180691" y="1780044"/>
                      <a:pt x="3191328" y="1789101"/>
                      <a:pt x="3199604" y="1798400"/>
                    </a:cubicBezTo>
                    <a:lnTo>
                      <a:pt x="3208412" y="1812737"/>
                    </a:lnTo>
                    <a:lnTo>
                      <a:pt x="3227125" y="1806799"/>
                    </a:lnTo>
                    <a:lnTo>
                      <a:pt x="3228140" y="1835929"/>
                    </a:lnTo>
                    <a:cubicBezTo>
                      <a:pt x="3226387" y="1848252"/>
                      <a:pt x="3222530" y="1861681"/>
                      <a:pt x="3216675" y="1875481"/>
                    </a:cubicBezTo>
                    <a:lnTo>
                      <a:pt x="3204311" y="1897514"/>
                    </a:lnTo>
                    <a:lnTo>
                      <a:pt x="3244333" y="1883808"/>
                    </a:lnTo>
                    <a:lnTo>
                      <a:pt x="3266586" y="1881559"/>
                    </a:lnTo>
                    <a:lnTo>
                      <a:pt x="3266455" y="1874364"/>
                    </a:lnTo>
                    <a:cubicBezTo>
                      <a:pt x="3267835" y="1859436"/>
                      <a:pt x="3270796" y="1845782"/>
                      <a:pt x="3275086" y="1834097"/>
                    </a:cubicBezTo>
                    <a:lnTo>
                      <a:pt x="3289774" y="1808920"/>
                    </a:lnTo>
                    <a:lnTo>
                      <a:pt x="3310069" y="1829841"/>
                    </a:lnTo>
                    <a:cubicBezTo>
                      <a:pt x="3317036" y="1840157"/>
                      <a:pt x="3323185" y="1852702"/>
                      <a:pt x="3328102" y="1866864"/>
                    </a:cubicBezTo>
                    <a:lnTo>
                      <a:pt x="3334421" y="1894600"/>
                    </a:lnTo>
                    <a:lnTo>
                      <a:pt x="3341190" y="1882369"/>
                    </a:lnTo>
                    <a:cubicBezTo>
                      <a:pt x="3349848" y="1870130"/>
                      <a:pt x="3359239" y="1859787"/>
                      <a:pt x="3368797" y="1851812"/>
                    </a:cubicBezTo>
                    <a:lnTo>
                      <a:pt x="3394106" y="1837352"/>
                    </a:lnTo>
                    <a:lnTo>
                      <a:pt x="3401222" y="1865618"/>
                    </a:lnTo>
                    <a:cubicBezTo>
                      <a:pt x="3402097" y="1878036"/>
                      <a:pt x="3401150" y="1891974"/>
                      <a:pt x="3398327" y="1906698"/>
                    </a:cubicBezTo>
                    <a:lnTo>
                      <a:pt x="3390872" y="1930836"/>
                    </a:lnTo>
                    <a:lnTo>
                      <a:pt x="3413996" y="1916921"/>
                    </a:lnTo>
                    <a:lnTo>
                      <a:pt x="3424776" y="1894913"/>
                    </a:lnTo>
                    <a:cubicBezTo>
                      <a:pt x="3435202" y="1881599"/>
                      <a:pt x="3446515" y="1869997"/>
                      <a:pt x="3458045" y="1860415"/>
                    </a:cubicBezTo>
                    <a:lnTo>
                      <a:pt x="3474102" y="1850027"/>
                    </a:lnTo>
                    <a:lnTo>
                      <a:pt x="3466879" y="1818318"/>
                    </a:lnTo>
                    <a:lnTo>
                      <a:pt x="3466866" y="1817597"/>
                    </a:lnTo>
                    <a:lnTo>
                      <a:pt x="3458520" y="1816260"/>
                    </a:lnTo>
                    <a:cubicBezTo>
                      <a:pt x="3425853" y="1807506"/>
                      <a:pt x="3398092" y="1792806"/>
                      <a:pt x="3379619" y="1776116"/>
                    </a:cubicBezTo>
                    <a:lnTo>
                      <a:pt x="3366217" y="1758841"/>
                    </a:lnTo>
                    <a:lnTo>
                      <a:pt x="3345834" y="1750525"/>
                    </a:lnTo>
                    <a:lnTo>
                      <a:pt x="3363701" y="1727495"/>
                    </a:lnTo>
                    <a:lnTo>
                      <a:pt x="3363736" y="1727471"/>
                    </a:lnTo>
                    <a:lnTo>
                      <a:pt x="3364700" y="1720437"/>
                    </a:lnTo>
                    <a:lnTo>
                      <a:pt x="3388024" y="1684567"/>
                    </a:lnTo>
                    <a:lnTo>
                      <a:pt x="3371706" y="1663065"/>
                    </a:lnTo>
                    <a:lnTo>
                      <a:pt x="3371691" y="1663024"/>
                    </a:lnTo>
                    <a:lnTo>
                      <a:pt x="3365146" y="1660273"/>
                    </a:lnTo>
                    <a:cubicBezTo>
                      <a:pt x="3354694" y="1653510"/>
                      <a:pt x="3344124" y="1644377"/>
                      <a:pt x="3334051" y="1633273"/>
                    </a:cubicBezTo>
                    <a:close/>
                    <a:moveTo>
                      <a:pt x="3767399" y="1587496"/>
                    </a:moveTo>
                    <a:lnTo>
                      <a:pt x="3757974" y="1588796"/>
                    </a:lnTo>
                    <a:lnTo>
                      <a:pt x="3752245" y="1611636"/>
                    </a:lnTo>
                    <a:lnTo>
                      <a:pt x="3739235" y="1636933"/>
                    </a:lnTo>
                    <a:lnTo>
                      <a:pt x="3752287" y="1631926"/>
                    </a:lnTo>
                    <a:cubicBezTo>
                      <a:pt x="3766789" y="1628128"/>
                      <a:pt x="3780634" y="1626254"/>
                      <a:pt x="3793082" y="1626300"/>
                    </a:cubicBezTo>
                    <a:lnTo>
                      <a:pt x="3821760" y="1631516"/>
                    </a:lnTo>
                    <a:lnTo>
                      <a:pt x="3809018" y="1657731"/>
                    </a:lnTo>
                    <a:lnTo>
                      <a:pt x="3782014" y="1685617"/>
                    </a:lnTo>
                    <a:lnTo>
                      <a:pt x="3793181" y="1687649"/>
                    </a:lnTo>
                    <a:lnTo>
                      <a:pt x="3784722" y="1705053"/>
                    </a:lnTo>
                    <a:lnTo>
                      <a:pt x="3800912" y="1707620"/>
                    </a:lnTo>
                    <a:cubicBezTo>
                      <a:pt x="3815371" y="1711584"/>
                      <a:pt x="3828297" y="1716881"/>
                      <a:pt x="3839054" y="1723145"/>
                    </a:cubicBezTo>
                    <a:lnTo>
                      <a:pt x="3861282" y="1742002"/>
                    </a:lnTo>
                    <a:lnTo>
                      <a:pt x="3837140" y="1758335"/>
                    </a:lnTo>
                    <a:cubicBezTo>
                      <a:pt x="3814393" y="1768455"/>
                      <a:pt x="3783439" y="1773795"/>
                      <a:pt x="3749668" y="1771958"/>
                    </a:cubicBezTo>
                    <a:lnTo>
                      <a:pt x="3716183" y="1766647"/>
                    </a:lnTo>
                    <a:lnTo>
                      <a:pt x="3706495" y="1794737"/>
                    </a:lnTo>
                    <a:lnTo>
                      <a:pt x="3691350" y="1818818"/>
                    </a:lnTo>
                    <a:lnTo>
                      <a:pt x="3704785" y="1814955"/>
                    </a:lnTo>
                    <a:cubicBezTo>
                      <a:pt x="3719562" y="1812423"/>
                      <a:pt x="3733517" y="1811750"/>
                      <a:pt x="3745914" y="1812870"/>
                    </a:cubicBezTo>
                    <a:lnTo>
                      <a:pt x="3774035" y="1820541"/>
                    </a:lnTo>
                    <a:lnTo>
                      <a:pt x="3759079" y="1845559"/>
                    </a:lnTo>
                    <a:cubicBezTo>
                      <a:pt x="3750918" y="1854959"/>
                      <a:pt x="3740392" y="1864145"/>
                      <a:pt x="3727985" y="1872561"/>
                    </a:cubicBezTo>
                    <a:lnTo>
                      <a:pt x="3705644" y="1884357"/>
                    </a:lnTo>
                    <a:lnTo>
                      <a:pt x="3746698" y="1894562"/>
                    </a:lnTo>
                    <a:cubicBezTo>
                      <a:pt x="3760760" y="1899759"/>
                      <a:pt x="3773182" y="1906152"/>
                      <a:pt x="3783359" y="1913322"/>
                    </a:cubicBezTo>
                    <a:lnTo>
                      <a:pt x="3800494" y="1930610"/>
                    </a:lnTo>
                    <a:lnTo>
                      <a:pt x="3832268" y="1919080"/>
                    </a:lnTo>
                    <a:lnTo>
                      <a:pt x="3835865" y="1918651"/>
                    </a:lnTo>
                    <a:lnTo>
                      <a:pt x="3838507" y="1896793"/>
                    </a:lnTo>
                    <a:lnTo>
                      <a:pt x="3838526" y="1896755"/>
                    </a:lnTo>
                    <a:lnTo>
                      <a:pt x="3835740" y="1890224"/>
                    </a:lnTo>
                    <a:cubicBezTo>
                      <a:pt x="3830136" y="1865967"/>
                      <a:pt x="3830787" y="1834562"/>
                      <a:pt x="3839019" y="1801759"/>
                    </a:cubicBezTo>
                    <a:cubicBezTo>
                      <a:pt x="3847253" y="1768956"/>
                      <a:pt x="3861510" y="1740966"/>
                      <a:pt x="3877905" y="1722229"/>
                    </a:cubicBezTo>
                    <a:lnTo>
                      <a:pt x="3900648" y="1704000"/>
                    </a:lnTo>
                    <a:lnTo>
                      <a:pt x="3912085" y="1730809"/>
                    </a:lnTo>
                    <a:cubicBezTo>
                      <a:pt x="3914887" y="1742938"/>
                      <a:pt x="3916126" y="1756854"/>
                      <a:pt x="3915634" y="1771838"/>
                    </a:cubicBezTo>
                    <a:lnTo>
                      <a:pt x="3911581" y="1799994"/>
                    </a:lnTo>
                    <a:lnTo>
                      <a:pt x="3922288" y="1791006"/>
                    </a:lnTo>
                    <a:cubicBezTo>
                      <a:pt x="3934761" y="1782688"/>
                      <a:pt x="3947238" y="1776403"/>
                      <a:pt x="3959022" y="1772389"/>
                    </a:cubicBezTo>
                    <a:lnTo>
                      <a:pt x="3987832" y="1767973"/>
                    </a:lnTo>
                    <a:lnTo>
                      <a:pt x="3984332" y="1796909"/>
                    </a:lnTo>
                    <a:cubicBezTo>
                      <a:pt x="3980695" y="1808814"/>
                      <a:pt x="3974809" y="1821484"/>
                      <a:pt x="3966892" y="1834215"/>
                    </a:cubicBezTo>
                    <a:lnTo>
                      <a:pt x="3951271" y="1854072"/>
                    </a:lnTo>
                    <a:lnTo>
                      <a:pt x="3977849" y="1849379"/>
                    </a:lnTo>
                    <a:lnTo>
                      <a:pt x="3995808" y="1832705"/>
                    </a:lnTo>
                    <a:cubicBezTo>
                      <a:pt x="4010316" y="1824018"/>
                      <a:pt x="4025039" y="1817247"/>
                      <a:pt x="4039240" y="1812440"/>
                    </a:cubicBezTo>
                    <a:lnTo>
                      <a:pt x="4057955" y="1808504"/>
                    </a:lnTo>
                    <a:lnTo>
                      <a:pt x="4062589" y="1776315"/>
                    </a:lnTo>
                    <a:lnTo>
                      <a:pt x="4065397" y="1768592"/>
                    </a:lnTo>
                    <a:lnTo>
                      <a:pt x="4050998" y="1770288"/>
                    </a:lnTo>
                    <a:cubicBezTo>
                      <a:pt x="4026145" y="1768820"/>
                      <a:pt x="3996199" y="1759334"/>
                      <a:pt x="3967052" y="1742180"/>
                    </a:cubicBezTo>
                    <a:cubicBezTo>
                      <a:pt x="3937906" y="1725026"/>
                      <a:pt x="3915075" y="1703450"/>
                      <a:pt x="3901726" y="1682436"/>
                    </a:cubicBezTo>
                    <a:lnTo>
                      <a:pt x="3893421" y="1662210"/>
                    </a:lnTo>
                    <a:lnTo>
                      <a:pt x="3875996" y="1648756"/>
                    </a:lnTo>
                    <a:lnTo>
                      <a:pt x="3899361" y="1631330"/>
                    </a:lnTo>
                    <a:lnTo>
                      <a:pt x="3899402" y="1631317"/>
                    </a:lnTo>
                    <a:lnTo>
                      <a:pt x="3902208" y="1624795"/>
                    </a:lnTo>
                    <a:lnTo>
                      <a:pt x="3933407" y="1597204"/>
                    </a:lnTo>
                    <a:lnTo>
                      <a:pt x="3898317" y="1607212"/>
                    </a:lnTo>
                    <a:cubicBezTo>
                      <a:pt x="3883515" y="1609582"/>
                      <a:pt x="3867334" y="1610458"/>
                      <a:pt x="3850449" y="1609540"/>
                    </a:cubicBezTo>
                    <a:cubicBezTo>
                      <a:pt x="3833564" y="1608621"/>
                      <a:pt x="3817573" y="1605995"/>
                      <a:pt x="3803114" y="1602032"/>
                    </a:cubicBezTo>
                    <a:close/>
                    <a:moveTo>
                      <a:pt x="332768" y="1566292"/>
                    </a:moveTo>
                    <a:lnTo>
                      <a:pt x="323772" y="1573120"/>
                    </a:lnTo>
                    <a:lnTo>
                      <a:pt x="340494" y="1575798"/>
                    </a:lnTo>
                    <a:close/>
                    <a:moveTo>
                      <a:pt x="1699714" y="1517836"/>
                    </a:moveTo>
                    <a:lnTo>
                      <a:pt x="1665691" y="1528216"/>
                    </a:lnTo>
                    <a:lnTo>
                      <a:pt x="1658006" y="1528911"/>
                    </a:lnTo>
                    <a:lnTo>
                      <a:pt x="1681426" y="1543633"/>
                    </a:lnTo>
                    <a:cubicBezTo>
                      <a:pt x="1690641" y="1552003"/>
                      <a:pt x="1699589" y="1562732"/>
                      <a:pt x="1707724" y="1575324"/>
                    </a:cubicBezTo>
                    <a:lnTo>
                      <a:pt x="1715544" y="1590973"/>
                    </a:lnTo>
                    <a:lnTo>
                      <a:pt x="1717600" y="1590294"/>
                    </a:lnTo>
                    <a:lnTo>
                      <a:pt x="1721098" y="1590288"/>
                    </a:lnTo>
                    <a:lnTo>
                      <a:pt x="1730141" y="1557108"/>
                    </a:lnTo>
                    <a:lnTo>
                      <a:pt x="1732873" y="1552052"/>
                    </a:lnTo>
                    <a:close/>
                    <a:moveTo>
                      <a:pt x="3889754" y="1516013"/>
                    </a:moveTo>
                    <a:lnTo>
                      <a:pt x="3881150" y="1524896"/>
                    </a:lnTo>
                    <a:lnTo>
                      <a:pt x="3859910" y="1538577"/>
                    </a:lnTo>
                    <a:lnTo>
                      <a:pt x="3901692" y="1545202"/>
                    </a:lnTo>
                    <a:lnTo>
                      <a:pt x="3905242" y="1546648"/>
                    </a:lnTo>
                    <a:lnTo>
                      <a:pt x="3895934" y="1532612"/>
                    </a:lnTo>
                    <a:close/>
                    <a:moveTo>
                      <a:pt x="3088285" y="1507247"/>
                    </a:moveTo>
                    <a:lnTo>
                      <a:pt x="3092787" y="1527071"/>
                    </a:lnTo>
                    <a:lnTo>
                      <a:pt x="3092637" y="1552335"/>
                    </a:lnTo>
                    <a:lnTo>
                      <a:pt x="3106888" y="1536583"/>
                    </a:lnTo>
                    <a:lnTo>
                      <a:pt x="3113552" y="1512291"/>
                    </a:lnTo>
                    <a:close/>
                    <a:moveTo>
                      <a:pt x="875187" y="1502616"/>
                    </a:moveTo>
                    <a:lnTo>
                      <a:pt x="861530" y="1512502"/>
                    </a:lnTo>
                    <a:lnTo>
                      <a:pt x="879732" y="1523594"/>
                    </a:lnTo>
                    <a:lnTo>
                      <a:pt x="875680" y="1510214"/>
                    </a:lnTo>
                    <a:close/>
                    <a:moveTo>
                      <a:pt x="1763867" y="1484339"/>
                    </a:moveTo>
                    <a:lnTo>
                      <a:pt x="1753144" y="1487878"/>
                    </a:lnTo>
                    <a:lnTo>
                      <a:pt x="1768091" y="1495837"/>
                    </a:lnTo>
                    <a:close/>
                    <a:moveTo>
                      <a:pt x="2957893" y="1476142"/>
                    </a:moveTo>
                    <a:lnTo>
                      <a:pt x="2930763" y="1483880"/>
                    </a:lnTo>
                    <a:cubicBezTo>
                      <a:pt x="2915960" y="1486251"/>
                      <a:pt x="2899779" y="1487126"/>
                      <a:pt x="2882893" y="1486208"/>
                    </a:cubicBezTo>
                    <a:lnTo>
                      <a:pt x="2848347" y="1480729"/>
                    </a:lnTo>
                    <a:lnTo>
                      <a:pt x="2844724" y="1483648"/>
                    </a:lnTo>
                    <a:cubicBezTo>
                      <a:pt x="2829640" y="1491295"/>
                      <a:pt x="2814479" y="1497016"/>
                      <a:pt x="2799976" y="1500814"/>
                    </a:cubicBezTo>
                    <a:lnTo>
                      <a:pt x="2787190" y="1502577"/>
                    </a:lnTo>
                    <a:lnTo>
                      <a:pt x="2781461" y="1525418"/>
                    </a:lnTo>
                    <a:lnTo>
                      <a:pt x="2768451" y="1550716"/>
                    </a:lnTo>
                    <a:lnTo>
                      <a:pt x="2781503" y="1545708"/>
                    </a:lnTo>
                    <a:cubicBezTo>
                      <a:pt x="2796006" y="1541910"/>
                      <a:pt x="2809850" y="1540036"/>
                      <a:pt x="2822299" y="1540082"/>
                    </a:cubicBezTo>
                    <a:lnTo>
                      <a:pt x="2850975" y="1545298"/>
                    </a:lnTo>
                    <a:lnTo>
                      <a:pt x="2838235" y="1571514"/>
                    </a:lnTo>
                    <a:cubicBezTo>
                      <a:pt x="2830915" y="1581582"/>
                      <a:pt x="2821221" y="1591642"/>
                      <a:pt x="2809587" y="1601097"/>
                    </a:cubicBezTo>
                    <a:lnTo>
                      <a:pt x="2788346" y="1614776"/>
                    </a:lnTo>
                    <a:lnTo>
                      <a:pt x="2830128" y="1621403"/>
                    </a:lnTo>
                    <a:cubicBezTo>
                      <a:pt x="2844587" y="1625365"/>
                      <a:pt x="2857514" y="1630664"/>
                      <a:pt x="2868271" y="1636928"/>
                    </a:cubicBezTo>
                    <a:lnTo>
                      <a:pt x="2883313" y="1649687"/>
                    </a:lnTo>
                    <a:lnTo>
                      <a:pt x="2887717" y="1640360"/>
                    </a:lnTo>
                    <a:lnTo>
                      <a:pt x="2907756" y="1619195"/>
                    </a:lnTo>
                    <a:lnTo>
                      <a:pt x="2922749" y="1644190"/>
                    </a:lnTo>
                    <a:cubicBezTo>
                      <a:pt x="2927181" y="1655821"/>
                      <a:pt x="2930309" y="1669439"/>
                      <a:pt x="2931869" y="1684348"/>
                    </a:cubicBezTo>
                    <a:lnTo>
                      <a:pt x="2931821" y="1692507"/>
                    </a:lnTo>
                    <a:lnTo>
                      <a:pt x="2931850" y="1692497"/>
                    </a:lnTo>
                    <a:lnTo>
                      <a:pt x="2932420" y="1708838"/>
                    </a:lnTo>
                    <a:lnTo>
                      <a:pt x="2945970" y="1693860"/>
                    </a:lnTo>
                    <a:lnTo>
                      <a:pt x="2953774" y="1665412"/>
                    </a:lnTo>
                    <a:cubicBezTo>
                      <a:pt x="2959900" y="1649650"/>
                      <a:pt x="2967369" y="1635270"/>
                      <a:pt x="2975634" y="1622761"/>
                    </a:cubicBezTo>
                    <a:lnTo>
                      <a:pt x="2987996" y="1608169"/>
                    </a:lnTo>
                    <a:lnTo>
                      <a:pt x="2971903" y="1579909"/>
                    </a:lnTo>
                    <a:cubicBezTo>
                      <a:pt x="2958275" y="1548956"/>
                      <a:pt x="2952358" y="1518106"/>
                      <a:pt x="2953807" y="1493252"/>
                    </a:cubicBezTo>
                    <a:close/>
                    <a:moveTo>
                      <a:pt x="3669551" y="1464300"/>
                    </a:moveTo>
                    <a:lnTo>
                      <a:pt x="3660124" y="1465811"/>
                    </a:lnTo>
                    <a:lnTo>
                      <a:pt x="3647248" y="1464903"/>
                    </a:lnTo>
                    <a:lnTo>
                      <a:pt x="3640861" y="1478018"/>
                    </a:lnTo>
                    <a:lnTo>
                      <a:pt x="3653133" y="1498508"/>
                    </a:lnTo>
                    <a:lnTo>
                      <a:pt x="3656042" y="1507576"/>
                    </a:lnTo>
                    <a:lnTo>
                      <a:pt x="3667176" y="1508362"/>
                    </a:lnTo>
                    <a:lnTo>
                      <a:pt x="3669493" y="1503161"/>
                    </a:lnTo>
                    <a:lnTo>
                      <a:pt x="3668061" y="1473696"/>
                    </a:lnTo>
                    <a:close/>
                    <a:moveTo>
                      <a:pt x="2292284" y="1446809"/>
                    </a:moveTo>
                    <a:lnTo>
                      <a:pt x="2287804" y="1463141"/>
                    </a:lnTo>
                    <a:lnTo>
                      <a:pt x="2298092" y="1456493"/>
                    </a:lnTo>
                    <a:close/>
                    <a:moveTo>
                      <a:pt x="933224" y="1443902"/>
                    </a:moveTo>
                    <a:lnTo>
                      <a:pt x="915686" y="1457212"/>
                    </a:lnTo>
                    <a:lnTo>
                      <a:pt x="915645" y="1457226"/>
                    </a:lnTo>
                    <a:lnTo>
                      <a:pt x="912899" y="1463759"/>
                    </a:lnTo>
                    <a:lnTo>
                      <a:pt x="932952" y="1486204"/>
                    </a:lnTo>
                    <a:lnTo>
                      <a:pt x="945062" y="1508377"/>
                    </a:lnTo>
                    <a:lnTo>
                      <a:pt x="954688" y="1467183"/>
                    </a:lnTo>
                    <a:lnTo>
                      <a:pt x="959433" y="1457581"/>
                    </a:lnTo>
                    <a:lnTo>
                      <a:pt x="936034" y="1446186"/>
                    </a:lnTo>
                    <a:close/>
                    <a:moveTo>
                      <a:pt x="4108829" y="1443163"/>
                    </a:moveTo>
                    <a:lnTo>
                      <a:pt x="4101784" y="1458563"/>
                    </a:lnTo>
                    <a:lnTo>
                      <a:pt x="4113008" y="1453654"/>
                    </a:lnTo>
                    <a:close/>
                    <a:moveTo>
                      <a:pt x="3873318" y="1423932"/>
                    </a:moveTo>
                    <a:lnTo>
                      <a:pt x="3871540" y="1424614"/>
                    </a:lnTo>
                    <a:lnTo>
                      <a:pt x="3858753" y="1426378"/>
                    </a:lnTo>
                    <a:lnTo>
                      <a:pt x="3853025" y="1449218"/>
                    </a:lnTo>
                    <a:lnTo>
                      <a:pt x="3840015" y="1474515"/>
                    </a:lnTo>
                    <a:lnTo>
                      <a:pt x="3853067" y="1469508"/>
                    </a:lnTo>
                    <a:lnTo>
                      <a:pt x="3875974" y="1466348"/>
                    </a:lnTo>
                    <a:lnTo>
                      <a:pt x="3872026" y="1440313"/>
                    </a:lnTo>
                    <a:close/>
                    <a:moveTo>
                      <a:pt x="3448898" y="1420719"/>
                    </a:moveTo>
                    <a:lnTo>
                      <a:pt x="3430123" y="1431182"/>
                    </a:lnTo>
                    <a:cubicBezTo>
                      <a:pt x="3418356" y="1435241"/>
                      <a:pt x="3404647" y="1437934"/>
                      <a:pt x="3389695" y="1439019"/>
                    </a:cubicBezTo>
                    <a:lnTo>
                      <a:pt x="3364448" y="1438064"/>
                    </a:lnTo>
                    <a:lnTo>
                      <a:pt x="3394899" y="1467430"/>
                    </a:lnTo>
                    <a:cubicBezTo>
                      <a:pt x="3404480" y="1478960"/>
                      <a:pt x="3412041" y="1490708"/>
                      <a:pt x="3417269" y="1502005"/>
                    </a:cubicBezTo>
                    <a:lnTo>
                      <a:pt x="3424686" y="1530194"/>
                    </a:lnTo>
                    <a:lnTo>
                      <a:pt x="3420515" y="1530130"/>
                    </a:lnTo>
                    <a:lnTo>
                      <a:pt x="3422973" y="1553920"/>
                    </a:lnTo>
                    <a:lnTo>
                      <a:pt x="3435428" y="1536712"/>
                    </a:lnTo>
                    <a:lnTo>
                      <a:pt x="3440095" y="1507584"/>
                    </a:lnTo>
                    <a:cubicBezTo>
                      <a:pt x="3444471" y="1491251"/>
                      <a:pt x="3450334" y="1476144"/>
                      <a:pt x="3457189" y="1462811"/>
                    </a:cubicBezTo>
                    <a:lnTo>
                      <a:pt x="3467894" y="1446962"/>
                    </a:lnTo>
                    <a:close/>
                    <a:moveTo>
                      <a:pt x="2539494" y="1420342"/>
                    </a:moveTo>
                    <a:lnTo>
                      <a:pt x="2533085" y="1423722"/>
                    </a:lnTo>
                    <a:cubicBezTo>
                      <a:pt x="2519085" y="1429088"/>
                      <a:pt x="2503430" y="1433275"/>
                      <a:pt x="2486718" y="1435851"/>
                    </a:cubicBezTo>
                    <a:cubicBezTo>
                      <a:pt x="2470005" y="1438427"/>
                      <a:pt x="2453816" y="1439147"/>
                      <a:pt x="2438851" y="1438245"/>
                    </a:cubicBezTo>
                    <a:lnTo>
                      <a:pt x="2426150" y="1435944"/>
                    </a:lnTo>
                    <a:lnTo>
                      <a:pt x="2413601" y="1455868"/>
                    </a:lnTo>
                    <a:lnTo>
                      <a:pt x="2393367" y="1475864"/>
                    </a:lnTo>
                    <a:lnTo>
                      <a:pt x="2407330" y="1475165"/>
                    </a:lnTo>
                    <a:cubicBezTo>
                      <a:pt x="2422293" y="1476067"/>
                      <a:pt x="2436035" y="1478592"/>
                      <a:pt x="2447851" y="1482508"/>
                    </a:cubicBezTo>
                    <a:lnTo>
                      <a:pt x="2473483" y="1496386"/>
                    </a:lnTo>
                    <a:lnTo>
                      <a:pt x="2453218" y="1517338"/>
                    </a:lnTo>
                    <a:lnTo>
                      <a:pt x="2418878" y="1535440"/>
                    </a:lnTo>
                    <a:lnTo>
                      <a:pt x="2428860" y="1540844"/>
                    </a:lnTo>
                    <a:lnTo>
                      <a:pt x="2415406" y="1554753"/>
                    </a:lnTo>
                    <a:lnTo>
                      <a:pt x="2429994" y="1562230"/>
                    </a:lnTo>
                    <a:cubicBezTo>
                      <a:pt x="2442503" y="1570493"/>
                      <a:pt x="2453140" y="1579551"/>
                      <a:pt x="2461415" y="1588849"/>
                    </a:cubicBezTo>
                    <a:lnTo>
                      <a:pt x="2476674" y="1613685"/>
                    </a:lnTo>
                    <a:lnTo>
                      <a:pt x="2448650" y="1621697"/>
                    </a:lnTo>
                    <a:cubicBezTo>
                      <a:pt x="2423883" y="1624239"/>
                      <a:pt x="2392803" y="1619686"/>
                      <a:pt x="2361280" y="1607435"/>
                    </a:cubicBezTo>
                    <a:lnTo>
                      <a:pt x="2330809" y="1591818"/>
                    </a:lnTo>
                    <a:lnTo>
                      <a:pt x="2325800" y="1593128"/>
                    </a:lnTo>
                    <a:cubicBezTo>
                      <a:pt x="2309087" y="1595703"/>
                      <a:pt x="2292898" y="1596424"/>
                      <a:pt x="2277933" y="1595522"/>
                    </a:cubicBezTo>
                    <a:lnTo>
                      <a:pt x="2265233" y="1593220"/>
                    </a:lnTo>
                    <a:lnTo>
                      <a:pt x="2252683" y="1613145"/>
                    </a:lnTo>
                    <a:lnTo>
                      <a:pt x="2232449" y="1633141"/>
                    </a:lnTo>
                    <a:lnTo>
                      <a:pt x="2246412" y="1632442"/>
                    </a:lnTo>
                    <a:cubicBezTo>
                      <a:pt x="2261376" y="1633344"/>
                      <a:pt x="2275116" y="1635869"/>
                      <a:pt x="2286933" y="1639785"/>
                    </a:cubicBezTo>
                    <a:lnTo>
                      <a:pt x="2312565" y="1653664"/>
                    </a:lnTo>
                    <a:lnTo>
                      <a:pt x="2292301" y="1674615"/>
                    </a:lnTo>
                    <a:cubicBezTo>
                      <a:pt x="2282213" y="1681907"/>
                      <a:pt x="2269870" y="1688453"/>
                      <a:pt x="2255872" y="1693818"/>
                    </a:cubicBezTo>
                    <a:lnTo>
                      <a:pt x="2231429" y="1700212"/>
                    </a:lnTo>
                    <a:lnTo>
                      <a:pt x="2269076" y="1719506"/>
                    </a:lnTo>
                    <a:cubicBezTo>
                      <a:pt x="2281585" y="1727771"/>
                      <a:pt x="2292222" y="1736827"/>
                      <a:pt x="2300497" y="1746127"/>
                    </a:cubicBezTo>
                    <a:lnTo>
                      <a:pt x="2315756" y="1770962"/>
                    </a:lnTo>
                    <a:lnTo>
                      <a:pt x="2287732" y="1778975"/>
                    </a:lnTo>
                    <a:cubicBezTo>
                      <a:pt x="2275348" y="1780246"/>
                      <a:pt x="2261387" y="1779742"/>
                      <a:pt x="2246581" y="1777390"/>
                    </a:cubicBezTo>
                    <a:lnTo>
                      <a:pt x="2216374" y="1769104"/>
                    </a:lnTo>
                    <a:lnTo>
                      <a:pt x="2219289" y="1780826"/>
                    </a:lnTo>
                    <a:cubicBezTo>
                      <a:pt x="2220969" y="1805665"/>
                      <a:pt x="2215339" y="1836569"/>
                      <a:pt x="2201999" y="1867648"/>
                    </a:cubicBezTo>
                    <a:cubicBezTo>
                      <a:pt x="2195330" y="1883186"/>
                      <a:pt x="2187365" y="1897298"/>
                      <a:pt x="2178672" y="1909513"/>
                    </a:cubicBezTo>
                    <a:lnTo>
                      <a:pt x="2169991" y="1919065"/>
                    </a:lnTo>
                    <a:lnTo>
                      <a:pt x="2180241" y="1940265"/>
                    </a:lnTo>
                    <a:lnTo>
                      <a:pt x="2186481" y="1968019"/>
                    </a:lnTo>
                    <a:lnTo>
                      <a:pt x="2193285" y="1955808"/>
                    </a:lnTo>
                    <a:cubicBezTo>
                      <a:pt x="2201977" y="1943594"/>
                      <a:pt x="2211398" y="1933278"/>
                      <a:pt x="2220981" y="1925330"/>
                    </a:cubicBezTo>
                    <a:lnTo>
                      <a:pt x="2246330" y="1910943"/>
                    </a:lnTo>
                    <a:lnTo>
                      <a:pt x="2253364" y="1939230"/>
                    </a:lnTo>
                    <a:lnTo>
                      <a:pt x="2250525" y="1977944"/>
                    </a:lnTo>
                    <a:lnTo>
                      <a:pt x="2260396" y="1972342"/>
                    </a:lnTo>
                    <a:lnTo>
                      <a:pt x="2265066" y="1991121"/>
                    </a:lnTo>
                    <a:lnTo>
                      <a:pt x="2279135" y="1982710"/>
                    </a:lnTo>
                    <a:lnTo>
                      <a:pt x="2299734" y="1976121"/>
                    </a:lnTo>
                    <a:lnTo>
                      <a:pt x="2289038" y="1961393"/>
                    </a:lnTo>
                    <a:cubicBezTo>
                      <a:pt x="2281616" y="1948367"/>
                      <a:pt x="2276222" y="1935480"/>
                      <a:pt x="2273044" y="1923444"/>
                    </a:cubicBezTo>
                    <a:lnTo>
                      <a:pt x="2270660" y="1894394"/>
                    </a:lnTo>
                    <a:lnTo>
                      <a:pt x="2299280" y="1899916"/>
                    </a:lnTo>
                    <a:cubicBezTo>
                      <a:pt x="2310901" y="1904379"/>
                      <a:pt x="2323127" y="1911140"/>
                      <a:pt x="2335270" y="1919932"/>
                    </a:cubicBezTo>
                    <a:lnTo>
                      <a:pt x="2356339" y="1939046"/>
                    </a:lnTo>
                    <a:lnTo>
                      <a:pt x="2354880" y="1925142"/>
                    </a:lnTo>
                    <a:cubicBezTo>
                      <a:pt x="2354965" y="1910151"/>
                      <a:pt x="2356737" y="1896293"/>
                      <a:pt x="2360004" y="1884281"/>
                    </a:cubicBezTo>
                    <a:lnTo>
                      <a:pt x="2372464" y="1857930"/>
                    </a:lnTo>
                    <a:lnTo>
                      <a:pt x="2394489" y="1877023"/>
                    </a:lnTo>
                    <a:cubicBezTo>
                      <a:pt x="2402320" y="1886698"/>
                      <a:pt x="2409528" y="1898666"/>
                      <a:pt x="2415649" y="1912351"/>
                    </a:cubicBezTo>
                    <a:lnTo>
                      <a:pt x="2423366" y="1936409"/>
                    </a:lnTo>
                    <a:lnTo>
                      <a:pt x="2432010" y="1917004"/>
                    </a:lnTo>
                    <a:lnTo>
                      <a:pt x="2430577" y="1887541"/>
                    </a:lnTo>
                    <a:cubicBezTo>
                      <a:pt x="2431496" y="1870655"/>
                      <a:pt x="2434122" y="1854664"/>
                      <a:pt x="2438084" y="1840206"/>
                    </a:cubicBezTo>
                    <a:lnTo>
                      <a:pt x="2445294" y="1822492"/>
                    </a:lnTo>
                    <a:lnTo>
                      <a:pt x="2421208" y="1800640"/>
                    </a:lnTo>
                    <a:cubicBezTo>
                      <a:pt x="2398628" y="1775462"/>
                      <a:pt x="2383407" y="1747984"/>
                      <a:pt x="2377052" y="1723912"/>
                    </a:cubicBezTo>
                    <a:lnTo>
                      <a:pt x="2374668" y="1694862"/>
                    </a:lnTo>
                    <a:lnTo>
                      <a:pt x="2403288" y="1700384"/>
                    </a:lnTo>
                    <a:cubicBezTo>
                      <a:pt x="2414908" y="1704848"/>
                      <a:pt x="2427135" y="1711608"/>
                      <a:pt x="2439278" y="1720399"/>
                    </a:cubicBezTo>
                    <a:lnTo>
                      <a:pt x="2460347" y="1739513"/>
                    </a:lnTo>
                    <a:lnTo>
                      <a:pt x="2458888" y="1725610"/>
                    </a:lnTo>
                    <a:cubicBezTo>
                      <a:pt x="2458973" y="1710619"/>
                      <a:pt x="2460745" y="1696760"/>
                      <a:pt x="2464012" y="1684749"/>
                    </a:cubicBezTo>
                    <a:lnTo>
                      <a:pt x="2476472" y="1658399"/>
                    </a:lnTo>
                    <a:lnTo>
                      <a:pt x="2498497" y="1677491"/>
                    </a:lnTo>
                    <a:cubicBezTo>
                      <a:pt x="2506328" y="1687167"/>
                      <a:pt x="2513537" y="1699134"/>
                      <a:pt x="2519658" y="1712819"/>
                    </a:cubicBezTo>
                    <a:lnTo>
                      <a:pt x="2527374" y="1736876"/>
                    </a:lnTo>
                    <a:lnTo>
                      <a:pt x="2536018" y="1717472"/>
                    </a:lnTo>
                    <a:lnTo>
                      <a:pt x="2534585" y="1688008"/>
                    </a:lnTo>
                    <a:cubicBezTo>
                      <a:pt x="2536422" y="1654237"/>
                      <a:pt x="2545089" y="1624046"/>
                      <a:pt x="2557617" y="1602531"/>
                    </a:cubicBezTo>
                    <a:lnTo>
                      <a:pt x="2576473" y="1580304"/>
                    </a:lnTo>
                    <a:lnTo>
                      <a:pt x="2592806" y="1604445"/>
                    </a:lnTo>
                    <a:cubicBezTo>
                      <a:pt x="2597866" y="1615819"/>
                      <a:pt x="2601731" y="1629244"/>
                      <a:pt x="2604101" y="1644047"/>
                    </a:cubicBezTo>
                    <a:lnTo>
                      <a:pt x="2605483" y="1672460"/>
                    </a:lnTo>
                    <a:lnTo>
                      <a:pt x="2614283" y="1661598"/>
                    </a:lnTo>
                    <a:cubicBezTo>
                      <a:pt x="2624943" y="1651057"/>
                      <a:pt x="2635996" y="1642513"/>
                      <a:pt x="2646799" y="1636328"/>
                    </a:cubicBezTo>
                    <a:lnTo>
                      <a:pt x="2661699" y="1630996"/>
                    </a:lnTo>
                    <a:lnTo>
                      <a:pt x="2667816" y="1618408"/>
                    </a:lnTo>
                    <a:lnTo>
                      <a:pt x="2667846" y="1618377"/>
                    </a:lnTo>
                    <a:lnTo>
                      <a:pt x="2667340" y="1611295"/>
                    </a:lnTo>
                    <a:lnTo>
                      <a:pt x="2682776" y="1571392"/>
                    </a:lnTo>
                    <a:lnTo>
                      <a:pt x="2662378" y="1553710"/>
                    </a:lnTo>
                    <a:lnTo>
                      <a:pt x="2662356" y="1553674"/>
                    </a:lnTo>
                    <a:lnTo>
                      <a:pt x="2655384" y="1552329"/>
                    </a:lnTo>
                    <a:cubicBezTo>
                      <a:pt x="2632145" y="1543400"/>
                      <a:pt x="2606480" y="1525288"/>
                      <a:pt x="2583899" y="1500110"/>
                    </a:cubicBezTo>
                    <a:cubicBezTo>
                      <a:pt x="2561319" y="1474932"/>
                      <a:pt x="2546099" y="1447454"/>
                      <a:pt x="2539744" y="1423382"/>
                    </a:cubicBezTo>
                    <a:close/>
                    <a:moveTo>
                      <a:pt x="1453653" y="1405508"/>
                    </a:moveTo>
                    <a:lnTo>
                      <a:pt x="1432381" y="1411184"/>
                    </a:lnTo>
                    <a:lnTo>
                      <a:pt x="1432338" y="1411182"/>
                    </a:lnTo>
                    <a:lnTo>
                      <a:pt x="1427312" y="1416197"/>
                    </a:lnTo>
                    <a:cubicBezTo>
                      <a:pt x="1417096" y="1423308"/>
                      <a:pt x="1404638" y="1429634"/>
                      <a:pt x="1390547" y="1434750"/>
                    </a:cubicBezTo>
                    <a:lnTo>
                      <a:pt x="1358229" y="1442594"/>
                    </a:lnTo>
                    <a:lnTo>
                      <a:pt x="1350532" y="1474080"/>
                    </a:lnTo>
                    <a:lnTo>
                      <a:pt x="1344697" y="1485594"/>
                    </a:lnTo>
                    <a:lnTo>
                      <a:pt x="1360207" y="1503313"/>
                    </a:lnTo>
                    <a:lnTo>
                      <a:pt x="1373588" y="1528417"/>
                    </a:lnTo>
                    <a:lnTo>
                      <a:pt x="1376907" y="1514837"/>
                    </a:lnTo>
                    <a:cubicBezTo>
                      <a:pt x="1382046" y="1500754"/>
                      <a:pt x="1388392" y="1488308"/>
                      <a:pt x="1395521" y="1478103"/>
                    </a:cubicBezTo>
                    <a:lnTo>
                      <a:pt x="1416144" y="1457505"/>
                    </a:lnTo>
                    <a:lnTo>
                      <a:pt x="1430433" y="1482910"/>
                    </a:lnTo>
                    <a:lnTo>
                      <a:pt x="1437969" y="1520989"/>
                    </a:lnTo>
                    <a:lnTo>
                      <a:pt x="1446000" y="1512967"/>
                    </a:lnTo>
                    <a:lnTo>
                      <a:pt x="1455487" y="1529834"/>
                    </a:lnTo>
                    <a:lnTo>
                      <a:pt x="1466819" y="1517991"/>
                    </a:lnTo>
                    <a:cubicBezTo>
                      <a:pt x="1478311" y="1508364"/>
                      <a:pt x="1490030" y="1500758"/>
                      <a:pt x="1501306" y="1495485"/>
                    </a:cubicBezTo>
                    <a:lnTo>
                      <a:pt x="1529466" y="1487958"/>
                    </a:lnTo>
                    <a:lnTo>
                      <a:pt x="1529137" y="1517104"/>
                    </a:lnTo>
                    <a:cubicBezTo>
                      <a:pt x="1524497" y="1541564"/>
                      <a:pt x="1511254" y="1570047"/>
                      <a:pt x="1490506" y="1596756"/>
                    </a:cubicBezTo>
                    <a:lnTo>
                      <a:pt x="1466836" y="1621495"/>
                    </a:lnTo>
                    <a:lnTo>
                      <a:pt x="1466660" y="1626669"/>
                    </a:lnTo>
                    <a:lnTo>
                      <a:pt x="1464603" y="1635088"/>
                    </a:lnTo>
                    <a:lnTo>
                      <a:pt x="1471973" y="1672796"/>
                    </a:lnTo>
                    <a:lnTo>
                      <a:pt x="1470518" y="1712894"/>
                    </a:lnTo>
                    <a:lnTo>
                      <a:pt x="1478336" y="1727561"/>
                    </a:lnTo>
                    <a:lnTo>
                      <a:pt x="1481655" y="1713982"/>
                    </a:lnTo>
                    <a:cubicBezTo>
                      <a:pt x="1486795" y="1699899"/>
                      <a:pt x="1493140" y="1687452"/>
                      <a:pt x="1500269" y="1677247"/>
                    </a:cubicBezTo>
                    <a:lnTo>
                      <a:pt x="1520892" y="1656649"/>
                    </a:lnTo>
                    <a:lnTo>
                      <a:pt x="1535181" y="1682054"/>
                    </a:lnTo>
                    <a:cubicBezTo>
                      <a:pt x="1539287" y="1693806"/>
                      <a:pt x="1542033" y="1707503"/>
                      <a:pt x="1543176" y="1722451"/>
                    </a:cubicBezTo>
                    <a:lnTo>
                      <a:pt x="1542320" y="1747701"/>
                    </a:lnTo>
                    <a:lnTo>
                      <a:pt x="1571425" y="1717284"/>
                    </a:lnTo>
                    <a:lnTo>
                      <a:pt x="1565580" y="1706498"/>
                    </a:lnTo>
                    <a:lnTo>
                      <a:pt x="1593997" y="1700017"/>
                    </a:lnTo>
                    <a:lnTo>
                      <a:pt x="1597326" y="1700326"/>
                    </a:lnTo>
                    <a:lnTo>
                      <a:pt x="1606053" y="1694631"/>
                    </a:lnTo>
                    <a:lnTo>
                      <a:pt x="1634214" y="1687102"/>
                    </a:lnTo>
                    <a:lnTo>
                      <a:pt x="1634026" y="1703739"/>
                    </a:lnTo>
                    <a:lnTo>
                      <a:pt x="1635001" y="1703830"/>
                    </a:lnTo>
                    <a:lnTo>
                      <a:pt x="1658967" y="1711825"/>
                    </a:lnTo>
                    <a:lnTo>
                      <a:pt x="1648424" y="1693384"/>
                    </a:lnTo>
                    <a:lnTo>
                      <a:pt x="1623811" y="1677125"/>
                    </a:lnTo>
                    <a:cubicBezTo>
                      <a:pt x="1597657" y="1655682"/>
                      <a:pt x="1578427" y="1630845"/>
                      <a:pt x="1568477" y="1608023"/>
                    </a:cubicBezTo>
                    <a:lnTo>
                      <a:pt x="1561692" y="1579676"/>
                    </a:lnTo>
                    <a:lnTo>
                      <a:pt x="1590820" y="1580770"/>
                    </a:lnTo>
                    <a:cubicBezTo>
                      <a:pt x="1602985" y="1583411"/>
                      <a:pt x="1616098" y="1588229"/>
                      <a:pt x="1629440" y="1595067"/>
                    </a:cubicBezTo>
                    <a:lnTo>
                      <a:pt x="1653176" y="1610746"/>
                    </a:lnTo>
                    <a:lnTo>
                      <a:pt x="1649615" y="1597228"/>
                    </a:lnTo>
                    <a:cubicBezTo>
                      <a:pt x="1647414" y="1582398"/>
                      <a:pt x="1647053" y="1568432"/>
                      <a:pt x="1648451" y="1556063"/>
                    </a:cubicBezTo>
                    <a:lnTo>
                      <a:pt x="1656473" y="1529050"/>
                    </a:lnTo>
                    <a:lnTo>
                      <a:pt x="1617960" y="1532535"/>
                    </a:lnTo>
                    <a:cubicBezTo>
                      <a:pt x="1602971" y="1532236"/>
                      <a:pt x="1589140" y="1530266"/>
                      <a:pt x="1577176" y="1526828"/>
                    </a:cubicBezTo>
                    <a:lnTo>
                      <a:pt x="1551006" y="1513993"/>
                    </a:lnTo>
                    <a:lnTo>
                      <a:pt x="1570410" y="1492243"/>
                    </a:lnTo>
                    <a:cubicBezTo>
                      <a:pt x="1580198" y="1484551"/>
                      <a:pt x="1592267" y="1477515"/>
                      <a:pt x="1606038" y="1471589"/>
                    </a:cubicBezTo>
                    <a:lnTo>
                      <a:pt x="1633247" y="1463288"/>
                    </a:lnTo>
                    <a:lnTo>
                      <a:pt x="1620559" y="1457418"/>
                    </a:lnTo>
                    <a:cubicBezTo>
                      <a:pt x="1607728" y="1449664"/>
                      <a:pt x="1596735" y="1441043"/>
                      <a:pt x="1588093" y="1432084"/>
                    </a:cubicBezTo>
                    <a:lnTo>
                      <a:pt x="1579090" y="1418673"/>
                    </a:lnTo>
                    <a:lnTo>
                      <a:pt x="1574264" y="1423822"/>
                    </a:lnTo>
                    <a:cubicBezTo>
                      <a:pt x="1562869" y="1433565"/>
                      <a:pt x="1551228" y="1441290"/>
                      <a:pt x="1540007" y="1446677"/>
                    </a:cubicBezTo>
                    <a:lnTo>
                      <a:pt x="1518942" y="1452539"/>
                    </a:lnTo>
                    <a:lnTo>
                      <a:pt x="1503526" y="1468253"/>
                    </a:lnTo>
                    <a:lnTo>
                      <a:pt x="1488979" y="1442996"/>
                    </a:lnTo>
                    <a:lnTo>
                      <a:pt x="1488970" y="1442953"/>
                    </a:lnTo>
                    <a:lnTo>
                      <a:pt x="1482825" y="1439397"/>
                    </a:lnTo>
                    <a:cubicBezTo>
                      <a:pt x="1473312" y="1431369"/>
                      <a:pt x="1463978" y="1420974"/>
                      <a:pt x="1455389" y="1408687"/>
                    </a:cubicBezTo>
                    <a:close/>
                    <a:moveTo>
                      <a:pt x="3919911" y="1404529"/>
                    </a:moveTo>
                    <a:lnTo>
                      <a:pt x="3919145" y="1405146"/>
                    </a:lnTo>
                    <a:lnTo>
                      <a:pt x="3932143" y="1424741"/>
                    </a:lnTo>
                    <a:lnTo>
                      <a:pt x="3942068" y="1451400"/>
                    </a:lnTo>
                    <a:lnTo>
                      <a:pt x="3947163" y="1438383"/>
                    </a:lnTo>
                    <a:lnTo>
                      <a:pt x="3967097" y="1409393"/>
                    </a:lnTo>
                    <a:lnTo>
                      <a:pt x="3954457" y="1410008"/>
                    </a:lnTo>
                    <a:close/>
                    <a:moveTo>
                      <a:pt x="2677630" y="1393042"/>
                    </a:moveTo>
                    <a:lnTo>
                      <a:pt x="2671872" y="1394797"/>
                    </a:lnTo>
                    <a:lnTo>
                      <a:pt x="2682350" y="1412289"/>
                    </a:lnTo>
                    <a:lnTo>
                      <a:pt x="2690066" y="1436346"/>
                    </a:lnTo>
                    <a:lnTo>
                      <a:pt x="2698710" y="1416942"/>
                    </a:lnTo>
                    <a:lnTo>
                      <a:pt x="2697775" y="1397715"/>
                    </a:lnTo>
                    <a:close/>
                    <a:moveTo>
                      <a:pt x="2943611" y="1369167"/>
                    </a:moveTo>
                    <a:lnTo>
                      <a:pt x="2942243" y="1371981"/>
                    </a:lnTo>
                    <a:lnTo>
                      <a:pt x="2915238" y="1399867"/>
                    </a:lnTo>
                    <a:lnTo>
                      <a:pt x="2926405" y="1401898"/>
                    </a:lnTo>
                    <a:lnTo>
                      <a:pt x="2917946" y="1419303"/>
                    </a:lnTo>
                    <a:lnTo>
                      <a:pt x="2934137" y="1421871"/>
                    </a:lnTo>
                    <a:cubicBezTo>
                      <a:pt x="2948595" y="1425833"/>
                      <a:pt x="2961522" y="1431132"/>
                      <a:pt x="2972279" y="1437396"/>
                    </a:cubicBezTo>
                    <a:lnTo>
                      <a:pt x="2994506" y="1456251"/>
                    </a:lnTo>
                    <a:lnTo>
                      <a:pt x="2972190" y="1471350"/>
                    </a:lnTo>
                    <a:lnTo>
                      <a:pt x="2986060" y="1479052"/>
                    </a:lnTo>
                    <a:cubicBezTo>
                      <a:pt x="2995715" y="1486910"/>
                      <a:pt x="3005232" y="1497138"/>
                      <a:pt x="3014038" y="1509271"/>
                    </a:cubicBezTo>
                    <a:lnTo>
                      <a:pt x="3028115" y="1533991"/>
                    </a:lnTo>
                    <a:lnTo>
                      <a:pt x="3031054" y="1520323"/>
                    </a:lnTo>
                    <a:lnTo>
                      <a:pt x="3043373" y="1494229"/>
                    </a:lnTo>
                    <a:lnTo>
                      <a:pt x="3035201" y="1494308"/>
                    </a:lnTo>
                    <a:lnTo>
                      <a:pt x="3042773" y="1466162"/>
                    </a:lnTo>
                    <a:lnTo>
                      <a:pt x="3042797" y="1466125"/>
                    </a:lnTo>
                    <a:lnTo>
                      <a:pt x="3040966" y="1459266"/>
                    </a:lnTo>
                    <a:cubicBezTo>
                      <a:pt x="3039915" y="1446862"/>
                      <a:pt x="3040666" y="1432911"/>
                      <a:pt x="3043280" y="1418149"/>
                    </a:cubicBezTo>
                    <a:lnTo>
                      <a:pt x="3044299" y="1414674"/>
                    </a:lnTo>
                    <a:lnTo>
                      <a:pt x="3025243" y="1403646"/>
                    </a:lnTo>
                    <a:lnTo>
                      <a:pt x="3025215" y="1403614"/>
                    </a:lnTo>
                    <a:lnTo>
                      <a:pt x="3018115" y="1403607"/>
                    </a:lnTo>
                    <a:cubicBezTo>
                      <a:pt x="3005862" y="1401412"/>
                      <a:pt x="2992581" y="1397077"/>
                      <a:pt x="2978998" y="1390730"/>
                    </a:cubicBezTo>
                    <a:close/>
                    <a:moveTo>
                      <a:pt x="1618590" y="1364418"/>
                    </a:moveTo>
                    <a:lnTo>
                      <a:pt x="1607043" y="1388858"/>
                    </a:lnTo>
                    <a:lnTo>
                      <a:pt x="1596983" y="1399589"/>
                    </a:lnTo>
                    <a:lnTo>
                      <a:pt x="1599527" y="1398750"/>
                    </a:lnTo>
                    <a:cubicBezTo>
                      <a:pt x="1611848" y="1396981"/>
                      <a:pt x="1625819" y="1396921"/>
                      <a:pt x="1640707" y="1398676"/>
                    </a:cubicBezTo>
                    <a:lnTo>
                      <a:pt x="1665321" y="1404374"/>
                    </a:lnTo>
                    <a:lnTo>
                      <a:pt x="1653084" y="1387009"/>
                    </a:lnTo>
                    <a:lnTo>
                      <a:pt x="1627047" y="1373145"/>
                    </a:lnTo>
                    <a:close/>
                    <a:moveTo>
                      <a:pt x="3495654" y="1363254"/>
                    </a:moveTo>
                    <a:lnTo>
                      <a:pt x="3499714" y="1368864"/>
                    </a:lnTo>
                    <a:lnTo>
                      <a:pt x="3499804" y="1368002"/>
                    </a:lnTo>
                    <a:lnTo>
                      <a:pt x="3495828" y="1363260"/>
                    </a:lnTo>
                    <a:close/>
                    <a:moveTo>
                      <a:pt x="3423827" y="1348866"/>
                    </a:moveTo>
                    <a:lnTo>
                      <a:pt x="3409995" y="1360877"/>
                    </a:lnTo>
                    <a:lnTo>
                      <a:pt x="3384839" y="1374159"/>
                    </a:lnTo>
                    <a:lnTo>
                      <a:pt x="3398406" y="1377531"/>
                    </a:lnTo>
                    <a:cubicBezTo>
                      <a:pt x="3412469" y="1382726"/>
                      <a:pt x="3424890" y="1389121"/>
                      <a:pt x="3435067" y="1396289"/>
                    </a:cubicBezTo>
                    <a:lnTo>
                      <a:pt x="3440306" y="1401575"/>
                    </a:lnTo>
                    <a:lnTo>
                      <a:pt x="3429253" y="1376869"/>
                    </a:lnTo>
                    <a:close/>
                    <a:moveTo>
                      <a:pt x="2889565" y="1309556"/>
                    </a:moveTo>
                    <a:lnTo>
                      <a:pt x="2885469" y="1325886"/>
                    </a:lnTo>
                    <a:lnTo>
                      <a:pt x="2872460" y="1351183"/>
                    </a:lnTo>
                    <a:lnTo>
                      <a:pt x="2885512" y="1346176"/>
                    </a:lnTo>
                    <a:lnTo>
                      <a:pt x="2917363" y="1341783"/>
                    </a:lnTo>
                    <a:close/>
                    <a:moveTo>
                      <a:pt x="751868" y="1306737"/>
                    </a:moveTo>
                    <a:lnTo>
                      <a:pt x="742873" y="1313563"/>
                    </a:lnTo>
                    <a:lnTo>
                      <a:pt x="759595" y="1316242"/>
                    </a:lnTo>
                    <a:close/>
                    <a:moveTo>
                      <a:pt x="2523786" y="1301882"/>
                    </a:moveTo>
                    <a:lnTo>
                      <a:pt x="2521291" y="1311856"/>
                    </a:lnTo>
                    <a:cubicBezTo>
                      <a:pt x="2516200" y="1323215"/>
                      <a:pt x="2508784" y="1335054"/>
                      <a:pt x="2499344" y="1346701"/>
                    </a:cubicBezTo>
                    <a:lnTo>
                      <a:pt x="2481374" y="1364459"/>
                    </a:lnTo>
                    <a:lnTo>
                      <a:pt x="2523624" y="1362346"/>
                    </a:lnTo>
                    <a:cubicBezTo>
                      <a:pt x="2538589" y="1363248"/>
                      <a:pt x="2552330" y="1365773"/>
                      <a:pt x="2564146" y="1369688"/>
                    </a:cubicBezTo>
                    <a:lnTo>
                      <a:pt x="2589777" y="1383567"/>
                    </a:lnTo>
                    <a:lnTo>
                      <a:pt x="2571212" y="1402763"/>
                    </a:lnTo>
                    <a:lnTo>
                      <a:pt x="2601970" y="1419869"/>
                    </a:lnTo>
                    <a:lnTo>
                      <a:pt x="2623038" y="1438983"/>
                    </a:lnTo>
                    <a:lnTo>
                      <a:pt x="2621579" y="1425080"/>
                    </a:lnTo>
                    <a:cubicBezTo>
                      <a:pt x="2621665" y="1410089"/>
                      <a:pt x="2623438" y="1396231"/>
                      <a:pt x="2626704" y="1384219"/>
                    </a:cubicBezTo>
                    <a:lnTo>
                      <a:pt x="2639164" y="1357869"/>
                    </a:lnTo>
                    <a:lnTo>
                      <a:pt x="2655944" y="1372414"/>
                    </a:lnTo>
                    <a:lnTo>
                      <a:pt x="2655896" y="1370317"/>
                    </a:lnTo>
                    <a:lnTo>
                      <a:pt x="2655908" y="1370276"/>
                    </a:lnTo>
                    <a:lnTo>
                      <a:pt x="2652216" y="1364211"/>
                    </a:lnTo>
                    <a:cubicBezTo>
                      <a:pt x="2647709" y="1352608"/>
                      <a:pt x="2644492" y="1339013"/>
                      <a:pt x="2642835" y="1324112"/>
                    </a:cubicBezTo>
                    <a:lnTo>
                      <a:pt x="2642833" y="1320492"/>
                    </a:lnTo>
                    <a:lnTo>
                      <a:pt x="2621440" y="1315289"/>
                    </a:lnTo>
                    <a:lnTo>
                      <a:pt x="2621403" y="1315266"/>
                    </a:lnTo>
                    <a:lnTo>
                      <a:pt x="2614589" y="1317262"/>
                    </a:lnTo>
                    <a:cubicBezTo>
                      <a:pt x="2589841" y="1319965"/>
                      <a:pt x="2558732" y="1315614"/>
                      <a:pt x="2527130" y="1303568"/>
                    </a:cubicBezTo>
                    <a:close/>
                    <a:moveTo>
                      <a:pt x="1644882" y="1288625"/>
                    </a:moveTo>
                    <a:lnTo>
                      <a:pt x="1644869" y="1301551"/>
                    </a:lnTo>
                    <a:lnTo>
                      <a:pt x="1650017" y="1304293"/>
                    </a:lnTo>
                    <a:lnTo>
                      <a:pt x="1645196" y="1291170"/>
                    </a:lnTo>
                    <a:close/>
                    <a:moveTo>
                      <a:pt x="3277920" y="1283362"/>
                    </a:moveTo>
                    <a:lnTo>
                      <a:pt x="3275664" y="1284500"/>
                    </a:lnTo>
                    <a:cubicBezTo>
                      <a:pt x="3261572" y="1289617"/>
                      <a:pt x="3245846" y="1293526"/>
                      <a:pt x="3229090" y="1295805"/>
                    </a:cubicBezTo>
                    <a:lnTo>
                      <a:pt x="3194132" y="1296933"/>
                    </a:lnTo>
                    <a:lnTo>
                      <a:pt x="3191122" y="1300484"/>
                    </a:lnTo>
                    <a:cubicBezTo>
                      <a:pt x="3177751" y="1310836"/>
                      <a:pt x="3163939" y="1319311"/>
                      <a:pt x="3150411" y="1325773"/>
                    </a:cubicBezTo>
                    <a:lnTo>
                      <a:pt x="3138186" y="1329914"/>
                    </a:lnTo>
                    <a:lnTo>
                      <a:pt x="3136863" y="1353424"/>
                    </a:lnTo>
                    <a:lnTo>
                      <a:pt x="3128852" y="1380720"/>
                    </a:lnTo>
                    <a:lnTo>
                      <a:pt x="3140728" y="1373343"/>
                    </a:lnTo>
                    <a:cubicBezTo>
                      <a:pt x="3154254" y="1366881"/>
                      <a:pt x="3167499" y="1362432"/>
                      <a:pt x="3179732" y="1360132"/>
                    </a:cubicBezTo>
                    <a:lnTo>
                      <a:pt x="3208878" y="1359851"/>
                    </a:lnTo>
                    <a:lnTo>
                      <a:pt x="3201305" y="1387998"/>
                    </a:lnTo>
                    <a:cubicBezTo>
                      <a:pt x="3196013" y="1399265"/>
                      <a:pt x="3188389" y="1410972"/>
                      <a:pt x="3178744" y="1422448"/>
                    </a:cubicBezTo>
                    <a:lnTo>
                      <a:pt x="3172710" y="1428203"/>
                    </a:lnTo>
                    <a:lnTo>
                      <a:pt x="3188007" y="1418805"/>
                    </a:lnTo>
                    <a:lnTo>
                      <a:pt x="3193726" y="1438812"/>
                    </a:lnTo>
                    <a:lnTo>
                      <a:pt x="3202742" y="1438521"/>
                    </a:lnTo>
                    <a:cubicBezTo>
                      <a:pt x="3217689" y="1439689"/>
                      <a:pt x="3231383" y="1442456"/>
                      <a:pt x="3243128" y="1446581"/>
                    </a:cubicBezTo>
                    <a:lnTo>
                      <a:pt x="3268509" y="1460911"/>
                    </a:lnTo>
                    <a:lnTo>
                      <a:pt x="3247877" y="1481500"/>
                    </a:lnTo>
                    <a:cubicBezTo>
                      <a:pt x="3237662" y="1488613"/>
                      <a:pt x="3225204" y="1494938"/>
                      <a:pt x="3211113" y="1500056"/>
                    </a:cubicBezTo>
                    <a:lnTo>
                      <a:pt x="3189696" y="1505254"/>
                    </a:lnTo>
                    <a:lnTo>
                      <a:pt x="3186909" y="1515414"/>
                    </a:lnTo>
                    <a:lnTo>
                      <a:pt x="3198652" y="1507827"/>
                    </a:lnTo>
                    <a:cubicBezTo>
                      <a:pt x="3212062" y="1501127"/>
                      <a:pt x="3225224" y="1496443"/>
                      <a:pt x="3237416" y="1493926"/>
                    </a:cubicBezTo>
                    <a:lnTo>
                      <a:pt x="3266552" y="1493129"/>
                    </a:lnTo>
                    <a:lnTo>
                      <a:pt x="3259479" y="1521406"/>
                    </a:lnTo>
                    <a:cubicBezTo>
                      <a:pt x="3254388" y="1532765"/>
                      <a:pt x="3246972" y="1544604"/>
                      <a:pt x="3237532" y="1556252"/>
                    </a:cubicBezTo>
                    <a:lnTo>
                      <a:pt x="3219562" y="1574009"/>
                    </a:lnTo>
                    <a:lnTo>
                      <a:pt x="3261812" y="1571895"/>
                    </a:lnTo>
                    <a:lnTo>
                      <a:pt x="3298863" y="1578610"/>
                    </a:lnTo>
                    <a:lnTo>
                      <a:pt x="3286378" y="1550702"/>
                    </a:lnTo>
                    <a:cubicBezTo>
                      <a:pt x="3281798" y="1536427"/>
                      <a:pt x="3279174" y="1522705"/>
                      <a:pt x="3278544" y="1510273"/>
                    </a:cubicBezTo>
                    <a:lnTo>
                      <a:pt x="3282194" y="1481355"/>
                    </a:lnTo>
                    <a:lnTo>
                      <a:pt x="3309064" y="1492652"/>
                    </a:lnTo>
                    <a:cubicBezTo>
                      <a:pt x="3319515" y="1499414"/>
                      <a:pt x="3330086" y="1508547"/>
                      <a:pt x="3340160" y="1519652"/>
                    </a:cubicBezTo>
                    <a:lnTo>
                      <a:pt x="3356839" y="1542695"/>
                    </a:lnTo>
                    <a:lnTo>
                      <a:pt x="3358275" y="1528790"/>
                    </a:lnTo>
                    <a:lnTo>
                      <a:pt x="3361941" y="1518162"/>
                    </a:lnTo>
                    <a:lnTo>
                      <a:pt x="3356612" y="1516323"/>
                    </a:lnTo>
                    <a:cubicBezTo>
                      <a:pt x="3343120" y="1509787"/>
                      <a:pt x="3329356" y="1501234"/>
                      <a:pt x="3316042" y="1490809"/>
                    </a:cubicBezTo>
                    <a:cubicBezTo>
                      <a:pt x="3289414" y="1469957"/>
                      <a:pt x="3269632" y="1445557"/>
                      <a:pt x="3259174" y="1422965"/>
                    </a:cubicBezTo>
                    <a:lnTo>
                      <a:pt x="3253610" y="1401819"/>
                    </a:lnTo>
                    <a:lnTo>
                      <a:pt x="3238114" y="1386183"/>
                    </a:lnTo>
                    <a:lnTo>
                      <a:pt x="3263575" y="1371993"/>
                    </a:lnTo>
                    <a:lnTo>
                      <a:pt x="3263616" y="1371985"/>
                    </a:lnTo>
                    <a:lnTo>
                      <a:pt x="3267259" y="1365890"/>
                    </a:lnTo>
                    <a:cubicBezTo>
                      <a:pt x="3275420" y="1356491"/>
                      <a:pt x="3285946" y="1347305"/>
                      <a:pt x="3298353" y="1338890"/>
                    </a:cubicBezTo>
                    <a:lnTo>
                      <a:pt x="3301556" y="1337199"/>
                    </a:lnTo>
                    <a:lnTo>
                      <a:pt x="3296181" y="1315848"/>
                    </a:lnTo>
                    <a:lnTo>
                      <a:pt x="3296184" y="1315806"/>
                    </a:lnTo>
                    <a:lnTo>
                      <a:pt x="3291240" y="1310710"/>
                    </a:lnTo>
                    <a:close/>
                    <a:moveTo>
                      <a:pt x="3838917" y="1278816"/>
                    </a:moveTo>
                    <a:lnTo>
                      <a:pt x="3839739" y="1295731"/>
                    </a:lnTo>
                    <a:lnTo>
                      <a:pt x="3847450" y="1286213"/>
                    </a:lnTo>
                    <a:close/>
                    <a:moveTo>
                      <a:pt x="2960279" y="1274814"/>
                    </a:moveTo>
                    <a:lnTo>
                      <a:pt x="2948731" y="1284116"/>
                    </a:lnTo>
                    <a:lnTo>
                      <a:pt x="2944340" y="1285801"/>
                    </a:lnTo>
                    <a:lnTo>
                      <a:pt x="2964993" y="1298386"/>
                    </a:lnTo>
                    <a:lnTo>
                      <a:pt x="2960941" y="1285007"/>
                    </a:lnTo>
                    <a:close/>
                    <a:moveTo>
                      <a:pt x="2456990" y="1259122"/>
                    </a:moveTo>
                    <a:lnTo>
                      <a:pt x="2456247" y="1278430"/>
                    </a:lnTo>
                    <a:lnTo>
                      <a:pt x="2448721" y="1305864"/>
                    </a:lnTo>
                    <a:lnTo>
                      <a:pt x="2460463" y="1298277"/>
                    </a:lnTo>
                    <a:lnTo>
                      <a:pt x="2493294" y="1286504"/>
                    </a:lnTo>
                    <a:lnTo>
                      <a:pt x="2484337" y="1281986"/>
                    </a:lnTo>
                    <a:close/>
                    <a:moveTo>
                      <a:pt x="2110207" y="1252268"/>
                    </a:moveTo>
                    <a:lnTo>
                      <a:pt x="2100308" y="1260864"/>
                    </a:lnTo>
                    <a:lnTo>
                      <a:pt x="2075152" y="1274147"/>
                    </a:lnTo>
                    <a:lnTo>
                      <a:pt x="2088718" y="1277520"/>
                    </a:lnTo>
                    <a:cubicBezTo>
                      <a:pt x="2102781" y="1282715"/>
                      <a:pt x="2115202" y="1289109"/>
                      <a:pt x="2125378" y="1296277"/>
                    </a:cubicBezTo>
                    <a:lnTo>
                      <a:pt x="2145897" y="1316981"/>
                    </a:lnTo>
                    <a:lnTo>
                      <a:pt x="2120436" y="1331170"/>
                    </a:lnTo>
                    <a:cubicBezTo>
                      <a:pt x="2108668" y="1335230"/>
                      <a:pt x="2094959" y="1337922"/>
                      <a:pt x="2080006" y="1339007"/>
                    </a:cubicBezTo>
                    <a:lnTo>
                      <a:pt x="2054761" y="1338052"/>
                    </a:lnTo>
                    <a:lnTo>
                      <a:pt x="2085211" y="1367418"/>
                    </a:lnTo>
                    <a:cubicBezTo>
                      <a:pt x="2094793" y="1378949"/>
                      <a:pt x="2102353" y="1390697"/>
                      <a:pt x="2107581" y="1401993"/>
                    </a:cubicBezTo>
                    <a:lnTo>
                      <a:pt x="2114998" y="1430182"/>
                    </a:lnTo>
                    <a:lnTo>
                      <a:pt x="2089750" y="1429798"/>
                    </a:lnTo>
                    <a:lnTo>
                      <a:pt x="2114932" y="1456997"/>
                    </a:lnTo>
                    <a:lnTo>
                      <a:pt x="2129009" y="1481718"/>
                    </a:lnTo>
                    <a:lnTo>
                      <a:pt x="2131948" y="1468050"/>
                    </a:lnTo>
                    <a:cubicBezTo>
                      <a:pt x="2136693" y="1453829"/>
                      <a:pt x="2142688" y="1441210"/>
                      <a:pt x="2149528" y="1430810"/>
                    </a:cubicBezTo>
                    <a:lnTo>
                      <a:pt x="2169568" y="1409644"/>
                    </a:lnTo>
                    <a:lnTo>
                      <a:pt x="2184562" y="1434640"/>
                    </a:lnTo>
                    <a:cubicBezTo>
                      <a:pt x="2188994" y="1446272"/>
                      <a:pt x="2192122" y="1459889"/>
                      <a:pt x="2193682" y="1474798"/>
                    </a:cubicBezTo>
                    <a:lnTo>
                      <a:pt x="2193531" y="1500063"/>
                    </a:lnTo>
                    <a:lnTo>
                      <a:pt x="2207782" y="1484311"/>
                    </a:lnTo>
                    <a:lnTo>
                      <a:pt x="2215586" y="1455862"/>
                    </a:lnTo>
                    <a:cubicBezTo>
                      <a:pt x="2221712" y="1440100"/>
                      <a:pt x="2229182" y="1425720"/>
                      <a:pt x="2237445" y="1413211"/>
                    </a:cubicBezTo>
                    <a:lnTo>
                      <a:pt x="2249808" y="1398619"/>
                    </a:lnTo>
                    <a:lnTo>
                      <a:pt x="2233715" y="1370359"/>
                    </a:lnTo>
                    <a:cubicBezTo>
                      <a:pt x="2226901" y="1354882"/>
                      <a:pt x="2222016" y="1339432"/>
                      <a:pt x="2219014" y="1324744"/>
                    </a:cubicBezTo>
                    <a:lnTo>
                      <a:pt x="2216424" y="1293445"/>
                    </a:lnTo>
                    <a:lnTo>
                      <a:pt x="2205908" y="1286831"/>
                    </a:lnTo>
                    <a:lnTo>
                      <a:pt x="2204125" y="1284704"/>
                    </a:lnTo>
                    <a:lnTo>
                      <a:pt x="2194384" y="1291060"/>
                    </a:lnTo>
                    <a:lnTo>
                      <a:pt x="2173260" y="1296706"/>
                    </a:lnTo>
                    <a:lnTo>
                      <a:pt x="2157685" y="1312264"/>
                    </a:lnTo>
                    <a:lnTo>
                      <a:pt x="2143396" y="1286859"/>
                    </a:lnTo>
                    <a:lnTo>
                      <a:pt x="2143388" y="1286817"/>
                    </a:lnTo>
                    <a:lnTo>
                      <a:pt x="2137279" y="1283198"/>
                    </a:lnTo>
                    <a:close/>
                    <a:moveTo>
                      <a:pt x="3782958" y="1247702"/>
                    </a:moveTo>
                    <a:lnTo>
                      <a:pt x="3773652" y="1252888"/>
                    </a:lnTo>
                    <a:cubicBezTo>
                      <a:pt x="3750117" y="1261008"/>
                      <a:pt x="3718818" y="1263658"/>
                      <a:pt x="3685331" y="1258913"/>
                    </a:cubicBezTo>
                    <a:lnTo>
                      <a:pt x="3651675" y="1250547"/>
                    </a:lnTo>
                    <a:lnTo>
                      <a:pt x="3657154" y="1263973"/>
                    </a:lnTo>
                    <a:cubicBezTo>
                      <a:pt x="3659763" y="1276145"/>
                      <a:pt x="3660780" y="1290078"/>
                      <a:pt x="3660050" y="1305052"/>
                    </a:cubicBezTo>
                    <a:lnTo>
                      <a:pt x="3655550" y="1333141"/>
                    </a:lnTo>
                    <a:lnTo>
                      <a:pt x="3666398" y="1324324"/>
                    </a:lnTo>
                    <a:lnTo>
                      <a:pt x="3698162" y="1308855"/>
                    </a:lnTo>
                    <a:lnTo>
                      <a:pt x="3698267" y="1308019"/>
                    </a:lnTo>
                    <a:lnTo>
                      <a:pt x="3710728" y="1281669"/>
                    </a:lnTo>
                    <a:lnTo>
                      <a:pt x="3732753" y="1300760"/>
                    </a:lnTo>
                    <a:cubicBezTo>
                      <a:pt x="3740584" y="1310437"/>
                      <a:pt x="3747792" y="1322405"/>
                      <a:pt x="3753913" y="1336090"/>
                    </a:cubicBezTo>
                    <a:lnTo>
                      <a:pt x="3761630" y="1360147"/>
                    </a:lnTo>
                    <a:lnTo>
                      <a:pt x="3770274" y="1340743"/>
                    </a:lnTo>
                    <a:lnTo>
                      <a:pt x="3768841" y="1311278"/>
                    </a:lnTo>
                    <a:cubicBezTo>
                      <a:pt x="3769759" y="1294393"/>
                      <a:pt x="3772385" y="1278403"/>
                      <a:pt x="3776348" y="1263944"/>
                    </a:cubicBezTo>
                    <a:close/>
                    <a:moveTo>
                      <a:pt x="3627330" y="1241471"/>
                    </a:moveTo>
                    <a:lnTo>
                      <a:pt x="3609550" y="1256910"/>
                    </a:lnTo>
                    <a:lnTo>
                      <a:pt x="3593683" y="1265288"/>
                    </a:lnTo>
                    <a:lnTo>
                      <a:pt x="3599076" y="1273625"/>
                    </a:lnTo>
                    <a:lnTo>
                      <a:pt x="3599232" y="1274216"/>
                    </a:lnTo>
                    <a:lnTo>
                      <a:pt x="3607262" y="1278324"/>
                    </a:lnTo>
                    <a:lnTo>
                      <a:pt x="3623113" y="1254851"/>
                    </a:lnTo>
                    <a:lnTo>
                      <a:pt x="3635182" y="1245489"/>
                    </a:lnTo>
                    <a:close/>
                    <a:moveTo>
                      <a:pt x="1268807" y="1240316"/>
                    </a:moveTo>
                    <a:lnTo>
                      <a:pt x="1237203" y="1247986"/>
                    </a:lnTo>
                    <a:lnTo>
                      <a:pt x="1223392" y="1248432"/>
                    </a:lnTo>
                    <a:lnTo>
                      <a:pt x="1223378" y="1261192"/>
                    </a:lnTo>
                    <a:cubicBezTo>
                      <a:pt x="1218987" y="1285698"/>
                      <a:pt x="1206035" y="1314315"/>
                      <a:pt x="1185561" y="1341234"/>
                    </a:cubicBezTo>
                    <a:cubicBezTo>
                      <a:pt x="1165087" y="1368153"/>
                      <a:pt x="1140968" y="1388278"/>
                      <a:pt x="1118525" y="1399054"/>
                    </a:cubicBezTo>
                    <a:lnTo>
                      <a:pt x="1097461" y="1404914"/>
                    </a:lnTo>
                    <a:lnTo>
                      <a:pt x="1082044" y="1420630"/>
                    </a:lnTo>
                    <a:lnTo>
                      <a:pt x="1067498" y="1395372"/>
                    </a:lnTo>
                    <a:lnTo>
                      <a:pt x="1067488" y="1395330"/>
                    </a:lnTo>
                    <a:lnTo>
                      <a:pt x="1061343" y="1391773"/>
                    </a:lnTo>
                    <a:lnTo>
                      <a:pt x="1060906" y="1391284"/>
                    </a:lnTo>
                    <a:lnTo>
                      <a:pt x="1051786" y="1415171"/>
                    </a:lnTo>
                    <a:cubicBezTo>
                      <a:pt x="1044930" y="1428503"/>
                      <a:pt x="1037083" y="1440062"/>
                      <a:pt x="1028737" y="1449298"/>
                    </a:cubicBezTo>
                    <a:lnTo>
                      <a:pt x="1013407" y="1461191"/>
                    </a:lnTo>
                    <a:lnTo>
                      <a:pt x="1016293" y="1475026"/>
                    </a:lnTo>
                    <a:cubicBezTo>
                      <a:pt x="1017587" y="1489963"/>
                      <a:pt x="1017292" y="1506165"/>
                      <a:pt x="1015157" y="1522939"/>
                    </a:cubicBezTo>
                    <a:cubicBezTo>
                      <a:pt x="1013021" y="1539714"/>
                      <a:pt x="1009247" y="1555473"/>
                      <a:pt x="1004251" y="1569608"/>
                    </a:cubicBezTo>
                    <a:lnTo>
                      <a:pt x="998534" y="1581181"/>
                    </a:lnTo>
                    <a:lnTo>
                      <a:pt x="1014223" y="1598742"/>
                    </a:lnTo>
                    <a:lnTo>
                      <a:pt x="1027858" y="1623707"/>
                    </a:lnTo>
                    <a:lnTo>
                      <a:pt x="1031040" y="1610094"/>
                    </a:lnTo>
                    <a:cubicBezTo>
                      <a:pt x="1036035" y="1595960"/>
                      <a:pt x="1042254" y="1583449"/>
                      <a:pt x="1049278" y="1573173"/>
                    </a:cubicBezTo>
                    <a:lnTo>
                      <a:pt x="1069690" y="1552366"/>
                    </a:lnTo>
                    <a:lnTo>
                      <a:pt x="1084237" y="1577623"/>
                    </a:lnTo>
                    <a:lnTo>
                      <a:pt x="1092161" y="1615624"/>
                    </a:lnTo>
                    <a:lnTo>
                      <a:pt x="1100109" y="1607522"/>
                    </a:lnTo>
                    <a:lnTo>
                      <a:pt x="1109767" y="1624292"/>
                    </a:lnTo>
                    <a:lnTo>
                      <a:pt x="1120978" y="1612333"/>
                    </a:lnTo>
                    <a:cubicBezTo>
                      <a:pt x="1132372" y="1602590"/>
                      <a:pt x="1144013" y="1594866"/>
                      <a:pt x="1155234" y="1589477"/>
                    </a:cubicBezTo>
                    <a:lnTo>
                      <a:pt x="1183316" y="1581664"/>
                    </a:lnTo>
                    <a:lnTo>
                      <a:pt x="1183309" y="1587904"/>
                    </a:lnTo>
                    <a:lnTo>
                      <a:pt x="1198923" y="1584283"/>
                    </a:lnTo>
                    <a:lnTo>
                      <a:pt x="1186665" y="1577562"/>
                    </a:lnTo>
                    <a:cubicBezTo>
                      <a:pt x="1174393" y="1568952"/>
                      <a:pt x="1164012" y="1559601"/>
                      <a:pt x="1156001" y="1550074"/>
                    </a:cubicBezTo>
                    <a:lnTo>
                      <a:pt x="1141441" y="1524823"/>
                    </a:lnTo>
                    <a:lnTo>
                      <a:pt x="1169679" y="1517596"/>
                    </a:lnTo>
                    <a:cubicBezTo>
                      <a:pt x="1182092" y="1516672"/>
                      <a:pt x="1196035" y="1517565"/>
                      <a:pt x="1210769" y="1520329"/>
                    </a:cubicBezTo>
                    <a:lnTo>
                      <a:pt x="1234937" y="1527691"/>
                    </a:lnTo>
                    <a:lnTo>
                      <a:pt x="1223914" y="1509535"/>
                    </a:lnTo>
                    <a:lnTo>
                      <a:pt x="1198880" y="1493927"/>
                    </a:lnTo>
                    <a:cubicBezTo>
                      <a:pt x="1172171" y="1473181"/>
                      <a:pt x="1152293" y="1448859"/>
                      <a:pt x="1141746" y="1426307"/>
                    </a:cubicBezTo>
                    <a:lnTo>
                      <a:pt x="1134219" y="1398147"/>
                    </a:lnTo>
                    <a:lnTo>
                      <a:pt x="1163365" y="1398475"/>
                    </a:lnTo>
                    <a:cubicBezTo>
                      <a:pt x="1175595" y="1400795"/>
                      <a:pt x="1188830" y="1405266"/>
                      <a:pt x="1202348" y="1411750"/>
                    </a:cubicBezTo>
                    <a:lnTo>
                      <a:pt x="1226488" y="1426801"/>
                    </a:lnTo>
                    <a:lnTo>
                      <a:pt x="1222572" y="1413379"/>
                    </a:lnTo>
                    <a:cubicBezTo>
                      <a:pt x="1219982" y="1398614"/>
                      <a:pt x="1219254" y="1384662"/>
                      <a:pt x="1220325" y="1372260"/>
                    </a:cubicBezTo>
                    <a:lnTo>
                      <a:pt x="1227886" y="1344110"/>
                    </a:lnTo>
                    <a:lnTo>
                      <a:pt x="1252963" y="1358967"/>
                    </a:lnTo>
                    <a:lnTo>
                      <a:pt x="1280058" y="1389922"/>
                    </a:lnTo>
                    <a:lnTo>
                      <a:pt x="1287703" y="1386063"/>
                    </a:lnTo>
                    <a:lnTo>
                      <a:pt x="1299044" y="1383311"/>
                    </a:lnTo>
                    <a:lnTo>
                      <a:pt x="1301870" y="1371747"/>
                    </a:lnTo>
                    <a:lnTo>
                      <a:pt x="1272079" y="1345585"/>
                    </a:lnTo>
                    <a:lnTo>
                      <a:pt x="1257263" y="1320482"/>
                    </a:lnTo>
                    <a:lnTo>
                      <a:pt x="1285426" y="1312969"/>
                    </a:lnTo>
                    <a:cubicBezTo>
                      <a:pt x="1297830" y="1311919"/>
                      <a:pt x="1311780" y="1312668"/>
                      <a:pt x="1326542" y="1315284"/>
                    </a:cubicBezTo>
                    <a:lnTo>
                      <a:pt x="1336781" y="1318289"/>
                    </a:lnTo>
                    <a:lnTo>
                      <a:pt x="1341252" y="1313823"/>
                    </a:lnTo>
                    <a:lnTo>
                      <a:pt x="1345145" y="1320743"/>
                    </a:lnTo>
                    <a:lnTo>
                      <a:pt x="1350784" y="1322399"/>
                    </a:lnTo>
                    <a:lnTo>
                      <a:pt x="1339576" y="1304355"/>
                    </a:lnTo>
                    <a:lnTo>
                      <a:pt x="1314385" y="1289004"/>
                    </a:lnTo>
                    <a:cubicBezTo>
                      <a:pt x="1300925" y="1278767"/>
                      <a:pt x="1289164" y="1267619"/>
                      <a:pt x="1279421" y="1256225"/>
                    </a:cubicBezTo>
                    <a:close/>
                    <a:moveTo>
                      <a:pt x="890586" y="1239209"/>
                    </a:moveTo>
                    <a:lnTo>
                      <a:pt x="882836" y="1259508"/>
                    </a:lnTo>
                    <a:lnTo>
                      <a:pt x="884682" y="1264346"/>
                    </a:lnTo>
                    <a:lnTo>
                      <a:pt x="885033" y="1266532"/>
                    </a:lnTo>
                    <a:lnTo>
                      <a:pt x="905060" y="1267660"/>
                    </a:lnTo>
                    <a:lnTo>
                      <a:pt x="929302" y="1274775"/>
                    </a:lnTo>
                    <a:lnTo>
                      <a:pt x="918094" y="1256731"/>
                    </a:lnTo>
                    <a:lnTo>
                      <a:pt x="892903" y="1241380"/>
                    </a:lnTo>
                    <a:close/>
                    <a:moveTo>
                      <a:pt x="1123975" y="1227385"/>
                    </a:moveTo>
                    <a:lnTo>
                      <a:pt x="1124332" y="1228004"/>
                    </a:lnTo>
                    <a:cubicBezTo>
                      <a:pt x="1128556" y="1239713"/>
                      <a:pt x="1131442" y="1253383"/>
                      <a:pt x="1132737" y="1268318"/>
                    </a:cubicBezTo>
                    <a:lnTo>
                      <a:pt x="1132139" y="1293576"/>
                    </a:lnTo>
                    <a:lnTo>
                      <a:pt x="1161072" y="1262714"/>
                    </a:lnTo>
                    <a:lnTo>
                      <a:pt x="1182783" y="1248229"/>
                    </a:lnTo>
                    <a:lnTo>
                      <a:pt x="1148917" y="1241469"/>
                    </a:lnTo>
                    <a:close/>
                    <a:moveTo>
                      <a:pt x="1337758" y="1209875"/>
                    </a:moveTo>
                    <a:lnTo>
                      <a:pt x="1326847" y="1212786"/>
                    </a:lnTo>
                    <a:lnTo>
                      <a:pt x="1341308" y="1221599"/>
                    </a:lnTo>
                    <a:close/>
                    <a:moveTo>
                      <a:pt x="3027384" y="1208600"/>
                    </a:moveTo>
                    <a:lnTo>
                      <a:pt x="3017672" y="1228583"/>
                    </a:lnTo>
                    <a:lnTo>
                      <a:pt x="3001146" y="1241895"/>
                    </a:lnTo>
                    <a:lnTo>
                      <a:pt x="3018212" y="1260996"/>
                    </a:lnTo>
                    <a:lnTo>
                      <a:pt x="3030323" y="1283168"/>
                    </a:lnTo>
                    <a:lnTo>
                      <a:pt x="3035156" y="1262483"/>
                    </a:lnTo>
                    <a:lnTo>
                      <a:pt x="3028198" y="1233816"/>
                    </a:lnTo>
                    <a:close/>
                    <a:moveTo>
                      <a:pt x="3255281" y="1207253"/>
                    </a:moveTo>
                    <a:lnTo>
                      <a:pt x="3250911" y="1223494"/>
                    </a:lnTo>
                    <a:lnTo>
                      <a:pt x="3262491" y="1223121"/>
                    </a:lnTo>
                    <a:lnTo>
                      <a:pt x="3262325" y="1213894"/>
                    </a:lnTo>
                    <a:close/>
                    <a:moveTo>
                      <a:pt x="3245432" y="1203630"/>
                    </a:moveTo>
                    <a:lnTo>
                      <a:pt x="3244588" y="1204918"/>
                    </a:lnTo>
                    <a:lnTo>
                      <a:pt x="3250626" y="1204860"/>
                    </a:lnTo>
                    <a:close/>
                    <a:moveTo>
                      <a:pt x="745404" y="1197432"/>
                    </a:moveTo>
                    <a:lnTo>
                      <a:pt x="760771" y="1209921"/>
                    </a:lnTo>
                    <a:lnTo>
                      <a:pt x="759211" y="1200188"/>
                    </a:lnTo>
                    <a:close/>
                    <a:moveTo>
                      <a:pt x="2729534" y="1194082"/>
                    </a:moveTo>
                    <a:lnTo>
                      <a:pt x="2719550" y="1205263"/>
                    </a:lnTo>
                    <a:lnTo>
                      <a:pt x="2708990" y="1212685"/>
                    </a:lnTo>
                    <a:lnTo>
                      <a:pt x="2712074" y="1225867"/>
                    </a:lnTo>
                    <a:lnTo>
                      <a:pt x="2727046" y="1239451"/>
                    </a:lnTo>
                    <a:lnTo>
                      <a:pt x="2725588" y="1225548"/>
                    </a:lnTo>
                    <a:close/>
                    <a:moveTo>
                      <a:pt x="3090901" y="1188732"/>
                    </a:moveTo>
                    <a:lnTo>
                      <a:pt x="3094897" y="1205189"/>
                    </a:lnTo>
                    <a:lnTo>
                      <a:pt x="3100676" y="1194388"/>
                    </a:lnTo>
                    <a:close/>
                    <a:moveTo>
                      <a:pt x="3724915" y="1175765"/>
                    </a:moveTo>
                    <a:lnTo>
                      <a:pt x="3723222" y="1177235"/>
                    </a:lnTo>
                    <a:lnTo>
                      <a:pt x="3700880" y="1189031"/>
                    </a:lnTo>
                    <a:lnTo>
                      <a:pt x="3741935" y="1199238"/>
                    </a:lnTo>
                    <a:lnTo>
                      <a:pt x="3746284" y="1201463"/>
                    </a:lnTo>
                    <a:lnTo>
                      <a:pt x="3735227" y="1182251"/>
                    </a:lnTo>
                    <a:close/>
                    <a:moveTo>
                      <a:pt x="916275" y="1162251"/>
                    </a:moveTo>
                    <a:lnTo>
                      <a:pt x="905365" y="1165163"/>
                    </a:lnTo>
                    <a:lnTo>
                      <a:pt x="919825" y="1173974"/>
                    </a:lnTo>
                    <a:close/>
                    <a:moveTo>
                      <a:pt x="2808642" y="1141558"/>
                    </a:moveTo>
                    <a:lnTo>
                      <a:pt x="2786577" y="1154313"/>
                    </a:lnTo>
                    <a:lnTo>
                      <a:pt x="2753357" y="1165260"/>
                    </a:lnTo>
                    <a:lnTo>
                      <a:pt x="2752747" y="1166637"/>
                    </a:lnTo>
                    <a:lnTo>
                      <a:pt x="2765197" y="1177429"/>
                    </a:lnTo>
                    <a:cubicBezTo>
                      <a:pt x="2773028" y="1187105"/>
                      <a:pt x="2780236" y="1199072"/>
                      <a:pt x="2786358" y="1212757"/>
                    </a:cubicBezTo>
                    <a:lnTo>
                      <a:pt x="2794074" y="1236814"/>
                    </a:lnTo>
                    <a:lnTo>
                      <a:pt x="2802718" y="1217411"/>
                    </a:lnTo>
                    <a:lnTo>
                      <a:pt x="2801285" y="1187946"/>
                    </a:lnTo>
                    <a:close/>
                    <a:moveTo>
                      <a:pt x="3227660" y="1102331"/>
                    </a:moveTo>
                    <a:lnTo>
                      <a:pt x="3214963" y="1110218"/>
                    </a:lnTo>
                    <a:lnTo>
                      <a:pt x="3202738" y="1114359"/>
                    </a:lnTo>
                    <a:lnTo>
                      <a:pt x="3201415" y="1137870"/>
                    </a:lnTo>
                    <a:lnTo>
                      <a:pt x="3193404" y="1165165"/>
                    </a:lnTo>
                    <a:lnTo>
                      <a:pt x="3205278" y="1157788"/>
                    </a:lnTo>
                    <a:cubicBezTo>
                      <a:pt x="3218806" y="1151326"/>
                      <a:pt x="3232049" y="1146877"/>
                      <a:pt x="3244282" y="1144576"/>
                    </a:cubicBezTo>
                    <a:lnTo>
                      <a:pt x="3253203" y="1144491"/>
                    </a:lnTo>
                    <a:lnTo>
                      <a:pt x="3258133" y="1128456"/>
                    </a:lnTo>
                    <a:lnTo>
                      <a:pt x="3259956" y="1125328"/>
                    </a:lnTo>
                    <a:lnTo>
                      <a:pt x="3244100" y="1110054"/>
                    </a:lnTo>
                    <a:lnTo>
                      <a:pt x="3244080" y="1110016"/>
                    </a:lnTo>
                    <a:lnTo>
                      <a:pt x="3237189" y="1108307"/>
                    </a:lnTo>
                    <a:close/>
                    <a:moveTo>
                      <a:pt x="3806370" y="1099827"/>
                    </a:moveTo>
                    <a:lnTo>
                      <a:pt x="3773375" y="1106223"/>
                    </a:lnTo>
                    <a:lnTo>
                      <a:pt x="3781366" y="1114285"/>
                    </a:lnTo>
                    <a:lnTo>
                      <a:pt x="3764462" y="1123705"/>
                    </a:lnTo>
                    <a:lnTo>
                      <a:pt x="3764749" y="1123982"/>
                    </a:lnTo>
                    <a:lnTo>
                      <a:pt x="3769272" y="1125216"/>
                    </a:lnTo>
                    <a:lnTo>
                      <a:pt x="3768085" y="1127200"/>
                    </a:lnTo>
                    <a:lnTo>
                      <a:pt x="3776261" y="1135083"/>
                    </a:lnTo>
                    <a:lnTo>
                      <a:pt x="3788622" y="1154190"/>
                    </a:lnTo>
                    <a:lnTo>
                      <a:pt x="3798610" y="1163251"/>
                    </a:lnTo>
                    <a:lnTo>
                      <a:pt x="3797151" y="1149348"/>
                    </a:lnTo>
                    <a:cubicBezTo>
                      <a:pt x="3797236" y="1134356"/>
                      <a:pt x="3799009" y="1120499"/>
                      <a:pt x="3802275" y="1108487"/>
                    </a:cubicBezTo>
                    <a:close/>
                    <a:moveTo>
                      <a:pt x="2623791" y="1090579"/>
                    </a:moveTo>
                    <a:lnTo>
                      <a:pt x="2632267" y="1105242"/>
                    </a:lnTo>
                    <a:lnTo>
                      <a:pt x="2634765" y="1093248"/>
                    </a:lnTo>
                    <a:close/>
                    <a:moveTo>
                      <a:pt x="1048846" y="1070466"/>
                    </a:moveTo>
                    <a:lnTo>
                      <a:pt x="1040651" y="1072367"/>
                    </a:lnTo>
                    <a:lnTo>
                      <a:pt x="1043092" y="1076604"/>
                    </a:lnTo>
                    <a:close/>
                    <a:moveTo>
                      <a:pt x="3434366" y="1047093"/>
                    </a:moveTo>
                    <a:lnTo>
                      <a:pt x="3429873" y="1049664"/>
                    </a:lnTo>
                    <a:cubicBezTo>
                      <a:pt x="3414409" y="1056508"/>
                      <a:pt x="3398969" y="1061425"/>
                      <a:pt x="3384286" y="1064456"/>
                    </a:cubicBezTo>
                    <a:lnTo>
                      <a:pt x="3371425" y="1065545"/>
                    </a:lnTo>
                    <a:lnTo>
                      <a:pt x="3364504" y="1088054"/>
                    </a:lnTo>
                    <a:lnTo>
                      <a:pt x="3350183" y="1112633"/>
                    </a:lnTo>
                    <a:lnTo>
                      <a:pt x="3363481" y="1108318"/>
                    </a:lnTo>
                    <a:cubicBezTo>
                      <a:pt x="3378163" y="1105287"/>
                      <a:pt x="3392086" y="1104142"/>
                      <a:pt x="3404515" y="1104842"/>
                    </a:cubicBezTo>
                    <a:lnTo>
                      <a:pt x="3432879" y="1111557"/>
                    </a:lnTo>
                    <a:lnTo>
                      <a:pt x="3418779" y="1137067"/>
                    </a:lnTo>
                    <a:lnTo>
                      <a:pt x="3393913" y="1160181"/>
                    </a:lnTo>
                    <a:lnTo>
                      <a:pt x="3396459" y="1170293"/>
                    </a:lnTo>
                    <a:lnTo>
                      <a:pt x="3395508" y="1183788"/>
                    </a:lnTo>
                    <a:lnTo>
                      <a:pt x="3408062" y="1186461"/>
                    </a:lnTo>
                    <a:lnTo>
                      <a:pt x="3425000" y="1194417"/>
                    </a:lnTo>
                    <a:lnTo>
                      <a:pt x="3437521" y="1181434"/>
                    </a:lnTo>
                    <a:lnTo>
                      <a:pt x="3435418" y="1173439"/>
                    </a:lnTo>
                    <a:lnTo>
                      <a:pt x="3419922" y="1157803"/>
                    </a:lnTo>
                    <a:lnTo>
                      <a:pt x="3445382" y="1143613"/>
                    </a:lnTo>
                    <a:lnTo>
                      <a:pt x="3445424" y="1143605"/>
                    </a:lnTo>
                    <a:lnTo>
                      <a:pt x="3449066" y="1137510"/>
                    </a:lnTo>
                    <a:lnTo>
                      <a:pt x="3462723" y="1125653"/>
                    </a:lnTo>
                    <a:lnTo>
                      <a:pt x="3462116" y="1122992"/>
                    </a:lnTo>
                    <a:cubicBezTo>
                      <a:pt x="3460073" y="1106206"/>
                      <a:pt x="3459869" y="1090002"/>
                      <a:pt x="3461247" y="1075074"/>
                    </a:cubicBezTo>
                    <a:lnTo>
                      <a:pt x="3463773" y="1063288"/>
                    </a:lnTo>
                    <a:lnTo>
                      <a:pt x="3458374" y="1052206"/>
                    </a:lnTo>
                    <a:close/>
                    <a:moveTo>
                      <a:pt x="1122614" y="1039464"/>
                    </a:moveTo>
                    <a:lnTo>
                      <a:pt x="1116633" y="1040994"/>
                    </a:lnTo>
                    <a:lnTo>
                      <a:pt x="1116609" y="1063125"/>
                    </a:lnTo>
                    <a:cubicBezTo>
                      <a:pt x="1112218" y="1087631"/>
                      <a:pt x="1099266" y="1116247"/>
                      <a:pt x="1078793" y="1143166"/>
                    </a:cubicBezTo>
                    <a:lnTo>
                      <a:pt x="1055373" y="1168145"/>
                    </a:lnTo>
                    <a:lnTo>
                      <a:pt x="1055250" y="1173321"/>
                    </a:lnTo>
                    <a:cubicBezTo>
                      <a:pt x="1053116" y="1190095"/>
                      <a:pt x="1049341" y="1205855"/>
                      <a:pt x="1044345" y="1219990"/>
                    </a:cubicBezTo>
                    <a:lnTo>
                      <a:pt x="1038627" y="1231562"/>
                    </a:lnTo>
                    <a:lnTo>
                      <a:pt x="1054316" y="1249122"/>
                    </a:lnTo>
                    <a:lnTo>
                      <a:pt x="1059026" y="1257745"/>
                    </a:lnTo>
                    <a:lnTo>
                      <a:pt x="1062556" y="1255007"/>
                    </a:lnTo>
                    <a:lnTo>
                      <a:pt x="1068822" y="1270366"/>
                    </a:lnTo>
                    <a:lnTo>
                      <a:pt x="1071133" y="1260475"/>
                    </a:lnTo>
                    <a:cubicBezTo>
                      <a:pt x="1076129" y="1246341"/>
                      <a:pt x="1082348" y="1233830"/>
                      <a:pt x="1089373" y="1223553"/>
                    </a:cubicBezTo>
                    <a:lnTo>
                      <a:pt x="1109785" y="1202746"/>
                    </a:lnTo>
                    <a:lnTo>
                      <a:pt x="1123724" y="1226949"/>
                    </a:lnTo>
                    <a:lnTo>
                      <a:pt x="1144169" y="1206549"/>
                    </a:lnTo>
                    <a:cubicBezTo>
                      <a:pt x="1154385" y="1199437"/>
                      <a:pt x="1166841" y="1193112"/>
                      <a:pt x="1180934" y="1187995"/>
                    </a:cubicBezTo>
                    <a:lnTo>
                      <a:pt x="1208577" y="1181286"/>
                    </a:lnTo>
                    <a:lnTo>
                      <a:pt x="1196252" y="1174690"/>
                    </a:lnTo>
                    <a:cubicBezTo>
                      <a:pt x="1183892" y="1166206"/>
                      <a:pt x="1173417" y="1156961"/>
                      <a:pt x="1165309" y="1147517"/>
                    </a:cubicBezTo>
                    <a:lnTo>
                      <a:pt x="1150494" y="1122414"/>
                    </a:lnTo>
                    <a:lnTo>
                      <a:pt x="1178656" y="1114901"/>
                    </a:lnTo>
                    <a:cubicBezTo>
                      <a:pt x="1191059" y="1113850"/>
                      <a:pt x="1205010" y="1114601"/>
                      <a:pt x="1219772" y="1117216"/>
                    </a:cubicBezTo>
                    <a:lnTo>
                      <a:pt x="1244014" y="1124330"/>
                    </a:lnTo>
                    <a:lnTo>
                      <a:pt x="1232805" y="1106286"/>
                    </a:lnTo>
                    <a:lnTo>
                      <a:pt x="1207616" y="1090936"/>
                    </a:lnTo>
                    <a:lnTo>
                      <a:pt x="1201184" y="1083478"/>
                    </a:lnTo>
                    <a:lnTo>
                      <a:pt x="1187422" y="1087157"/>
                    </a:lnTo>
                    <a:lnTo>
                      <a:pt x="1171847" y="1102713"/>
                    </a:lnTo>
                    <a:lnTo>
                      <a:pt x="1157558" y="1077309"/>
                    </a:lnTo>
                    <a:lnTo>
                      <a:pt x="1157550" y="1077267"/>
                    </a:lnTo>
                    <a:lnTo>
                      <a:pt x="1151441" y="1073648"/>
                    </a:lnTo>
                    <a:cubicBezTo>
                      <a:pt x="1142010" y="1065524"/>
                      <a:pt x="1132782" y="1055035"/>
                      <a:pt x="1124319" y="1042660"/>
                    </a:cubicBezTo>
                    <a:close/>
                    <a:moveTo>
                      <a:pt x="2155528" y="1036588"/>
                    </a:moveTo>
                    <a:lnTo>
                      <a:pt x="2133586" y="1059520"/>
                    </a:lnTo>
                    <a:lnTo>
                      <a:pt x="2133411" y="1064694"/>
                    </a:lnTo>
                    <a:lnTo>
                      <a:pt x="2129827" y="1079354"/>
                    </a:lnTo>
                    <a:lnTo>
                      <a:pt x="2143595" y="1065078"/>
                    </a:lnTo>
                    <a:lnTo>
                      <a:pt x="2159651" y="1054690"/>
                    </a:lnTo>
                    <a:close/>
                    <a:moveTo>
                      <a:pt x="2455539" y="1031969"/>
                    </a:moveTo>
                    <a:lnTo>
                      <a:pt x="2444628" y="1050222"/>
                    </a:lnTo>
                    <a:cubicBezTo>
                      <a:pt x="2436466" y="1059622"/>
                      <a:pt x="2425941" y="1068808"/>
                      <a:pt x="2413533" y="1077224"/>
                    </a:cubicBezTo>
                    <a:lnTo>
                      <a:pt x="2391192" y="1089020"/>
                    </a:lnTo>
                    <a:lnTo>
                      <a:pt x="2432246" y="1099225"/>
                    </a:lnTo>
                    <a:cubicBezTo>
                      <a:pt x="2446309" y="1104422"/>
                      <a:pt x="2458731" y="1110816"/>
                      <a:pt x="2468907" y="1117984"/>
                    </a:cubicBezTo>
                    <a:lnTo>
                      <a:pt x="2489425" y="1138688"/>
                    </a:lnTo>
                    <a:lnTo>
                      <a:pt x="2463964" y="1152877"/>
                    </a:lnTo>
                    <a:cubicBezTo>
                      <a:pt x="2440429" y="1160995"/>
                      <a:pt x="2409129" y="1163646"/>
                      <a:pt x="2375643" y="1158902"/>
                    </a:cubicBezTo>
                    <a:cubicBezTo>
                      <a:pt x="2358901" y="1156530"/>
                      <a:pt x="2343196" y="1152533"/>
                      <a:pt x="2329133" y="1147338"/>
                    </a:cubicBezTo>
                    <a:lnTo>
                      <a:pt x="2317641" y="1141459"/>
                    </a:lnTo>
                    <a:lnTo>
                      <a:pt x="2299861" y="1156899"/>
                    </a:lnTo>
                    <a:lnTo>
                      <a:pt x="2299190" y="1157253"/>
                    </a:lnTo>
                    <a:lnTo>
                      <a:pt x="2290686" y="1174789"/>
                    </a:lnTo>
                    <a:lnTo>
                      <a:pt x="2324933" y="1192311"/>
                    </a:lnTo>
                    <a:lnTo>
                      <a:pt x="2345450" y="1213015"/>
                    </a:lnTo>
                    <a:lnTo>
                      <a:pt x="2319989" y="1227204"/>
                    </a:lnTo>
                    <a:lnTo>
                      <a:pt x="2281880" y="1234591"/>
                    </a:lnTo>
                    <a:lnTo>
                      <a:pt x="2289870" y="1242653"/>
                    </a:lnTo>
                    <a:lnTo>
                      <a:pt x="2272967" y="1252074"/>
                    </a:lnTo>
                    <a:lnTo>
                      <a:pt x="2284765" y="1263452"/>
                    </a:lnTo>
                    <a:lnTo>
                      <a:pt x="2302365" y="1290653"/>
                    </a:lnTo>
                    <a:lnTo>
                      <a:pt x="2310446" y="1273534"/>
                    </a:lnTo>
                    <a:lnTo>
                      <a:pt x="2330486" y="1252367"/>
                    </a:lnTo>
                    <a:lnTo>
                      <a:pt x="2345479" y="1277363"/>
                    </a:lnTo>
                    <a:cubicBezTo>
                      <a:pt x="2349912" y="1288995"/>
                      <a:pt x="2353040" y="1302611"/>
                      <a:pt x="2354600" y="1317521"/>
                    </a:cubicBezTo>
                    <a:lnTo>
                      <a:pt x="2354449" y="1342785"/>
                    </a:lnTo>
                    <a:lnTo>
                      <a:pt x="2368700" y="1327033"/>
                    </a:lnTo>
                    <a:lnTo>
                      <a:pt x="2376504" y="1298585"/>
                    </a:lnTo>
                    <a:cubicBezTo>
                      <a:pt x="2388755" y="1267062"/>
                      <a:pt x="2406385" y="1241063"/>
                      <a:pt x="2424983" y="1224513"/>
                    </a:cubicBezTo>
                    <a:lnTo>
                      <a:pt x="2449818" y="1209255"/>
                    </a:lnTo>
                    <a:lnTo>
                      <a:pt x="2454546" y="1225791"/>
                    </a:lnTo>
                    <a:lnTo>
                      <a:pt x="2465296" y="1222642"/>
                    </a:lnTo>
                    <a:cubicBezTo>
                      <a:pt x="2477670" y="1221290"/>
                      <a:pt x="2491635" y="1221703"/>
                      <a:pt x="2506456" y="1223958"/>
                    </a:cubicBezTo>
                    <a:lnTo>
                      <a:pt x="2533938" y="1231305"/>
                    </a:lnTo>
                    <a:lnTo>
                      <a:pt x="2526275" y="1219612"/>
                    </a:lnTo>
                    <a:cubicBezTo>
                      <a:pt x="2519487" y="1206245"/>
                      <a:pt x="2514718" y="1193114"/>
                      <a:pt x="2512122" y="1180940"/>
                    </a:cubicBezTo>
                    <a:lnTo>
                      <a:pt x="2511136" y="1151808"/>
                    </a:lnTo>
                    <a:lnTo>
                      <a:pt x="2539458" y="1158697"/>
                    </a:lnTo>
                    <a:cubicBezTo>
                      <a:pt x="2550850" y="1163714"/>
                      <a:pt x="2562737" y="1171054"/>
                      <a:pt x="2574445" y="1180417"/>
                    </a:cubicBezTo>
                    <a:lnTo>
                      <a:pt x="2592320" y="1198272"/>
                    </a:lnTo>
                    <a:lnTo>
                      <a:pt x="2591120" y="1177063"/>
                    </a:lnTo>
                    <a:lnTo>
                      <a:pt x="2576357" y="1151524"/>
                    </a:lnTo>
                    <a:cubicBezTo>
                      <a:pt x="2569441" y="1136093"/>
                      <a:pt x="2564455" y="1120675"/>
                      <a:pt x="2561358" y="1106006"/>
                    </a:cubicBezTo>
                    <a:lnTo>
                      <a:pt x="2559657" y="1086956"/>
                    </a:lnTo>
                    <a:lnTo>
                      <a:pt x="2528240" y="1078557"/>
                    </a:lnTo>
                    <a:cubicBezTo>
                      <a:pt x="2512439" y="1072534"/>
                      <a:pt x="2498010" y="1065158"/>
                      <a:pt x="2485448" y="1056975"/>
                    </a:cubicBezTo>
                    <a:close/>
                    <a:moveTo>
                      <a:pt x="3809137" y="1013091"/>
                    </a:moveTo>
                    <a:lnTo>
                      <a:pt x="3791357" y="1028530"/>
                    </a:lnTo>
                    <a:lnTo>
                      <a:pt x="3766201" y="1041813"/>
                    </a:lnTo>
                    <a:lnTo>
                      <a:pt x="3779768" y="1045185"/>
                    </a:lnTo>
                    <a:cubicBezTo>
                      <a:pt x="3793830" y="1050380"/>
                      <a:pt x="3806251" y="1056775"/>
                      <a:pt x="3816428" y="1063944"/>
                    </a:cubicBezTo>
                    <a:lnTo>
                      <a:pt x="3836946" y="1084647"/>
                    </a:lnTo>
                    <a:lnTo>
                      <a:pt x="3825190" y="1091199"/>
                    </a:lnTo>
                    <a:lnTo>
                      <a:pt x="3836761" y="1101229"/>
                    </a:lnTo>
                    <a:cubicBezTo>
                      <a:pt x="3844592" y="1110904"/>
                      <a:pt x="3851800" y="1122873"/>
                      <a:pt x="3857921" y="1136557"/>
                    </a:cubicBezTo>
                    <a:lnTo>
                      <a:pt x="3865638" y="1160615"/>
                    </a:lnTo>
                    <a:lnTo>
                      <a:pt x="3874282" y="1141211"/>
                    </a:lnTo>
                    <a:lnTo>
                      <a:pt x="3872848" y="1111746"/>
                    </a:lnTo>
                    <a:cubicBezTo>
                      <a:pt x="3873767" y="1094861"/>
                      <a:pt x="3876393" y="1078870"/>
                      <a:pt x="3880356" y="1064412"/>
                    </a:cubicBezTo>
                    <a:lnTo>
                      <a:pt x="3893735" y="1031540"/>
                    </a:lnTo>
                    <a:lnTo>
                      <a:pt x="3867138" y="1030533"/>
                    </a:lnTo>
                    <a:cubicBezTo>
                      <a:pt x="3850396" y="1028162"/>
                      <a:pt x="3834691" y="1024165"/>
                      <a:pt x="3820628" y="1018971"/>
                    </a:cubicBezTo>
                    <a:close/>
                    <a:moveTo>
                      <a:pt x="3092490" y="1010225"/>
                    </a:moveTo>
                    <a:lnTo>
                      <a:pt x="3081264" y="1033276"/>
                    </a:lnTo>
                    <a:lnTo>
                      <a:pt x="3076802" y="1038767"/>
                    </a:lnTo>
                    <a:lnTo>
                      <a:pt x="3082763" y="1045440"/>
                    </a:lnTo>
                    <a:lnTo>
                      <a:pt x="3085097" y="1049715"/>
                    </a:lnTo>
                    <a:lnTo>
                      <a:pt x="3099599" y="1047391"/>
                    </a:lnTo>
                    <a:lnTo>
                      <a:pt x="3099708" y="1046927"/>
                    </a:lnTo>
                    <a:lnTo>
                      <a:pt x="3092750" y="1018262"/>
                    </a:lnTo>
                    <a:close/>
                    <a:moveTo>
                      <a:pt x="1410759" y="987580"/>
                    </a:moveTo>
                    <a:lnTo>
                      <a:pt x="1388165" y="998982"/>
                    </a:lnTo>
                    <a:lnTo>
                      <a:pt x="1370428" y="1003287"/>
                    </a:lnTo>
                    <a:lnTo>
                      <a:pt x="1369964" y="1022876"/>
                    </a:lnTo>
                    <a:cubicBezTo>
                      <a:pt x="1367828" y="1039651"/>
                      <a:pt x="1364054" y="1055410"/>
                      <a:pt x="1359058" y="1069545"/>
                    </a:cubicBezTo>
                    <a:lnTo>
                      <a:pt x="1353341" y="1081118"/>
                    </a:lnTo>
                    <a:lnTo>
                      <a:pt x="1369029" y="1098678"/>
                    </a:lnTo>
                    <a:lnTo>
                      <a:pt x="1382665" y="1123644"/>
                    </a:lnTo>
                    <a:lnTo>
                      <a:pt x="1385846" y="1110031"/>
                    </a:lnTo>
                    <a:cubicBezTo>
                      <a:pt x="1390842" y="1095897"/>
                      <a:pt x="1397061" y="1083386"/>
                      <a:pt x="1404085" y="1073110"/>
                    </a:cubicBezTo>
                    <a:lnTo>
                      <a:pt x="1424498" y="1052302"/>
                    </a:lnTo>
                    <a:lnTo>
                      <a:pt x="1439044" y="1077561"/>
                    </a:lnTo>
                    <a:lnTo>
                      <a:pt x="1446968" y="1115561"/>
                    </a:lnTo>
                    <a:lnTo>
                      <a:pt x="1454916" y="1107459"/>
                    </a:lnTo>
                    <a:lnTo>
                      <a:pt x="1464573" y="1124229"/>
                    </a:lnTo>
                    <a:lnTo>
                      <a:pt x="1475785" y="1112270"/>
                    </a:lnTo>
                    <a:cubicBezTo>
                      <a:pt x="1487180" y="1102527"/>
                      <a:pt x="1498820" y="1094802"/>
                      <a:pt x="1510041" y="1089415"/>
                    </a:cubicBezTo>
                    <a:lnTo>
                      <a:pt x="1523659" y="1085625"/>
                    </a:lnTo>
                    <a:lnTo>
                      <a:pt x="1524564" y="1081129"/>
                    </a:lnTo>
                    <a:lnTo>
                      <a:pt x="1526069" y="1077834"/>
                    </a:lnTo>
                    <a:lnTo>
                      <a:pt x="1508775" y="1064208"/>
                    </a:lnTo>
                    <a:lnTo>
                      <a:pt x="1508751" y="1064172"/>
                    </a:lnTo>
                    <a:lnTo>
                      <a:pt x="1501725" y="1063155"/>
                    </a:lnTo>
                    <a:cubicBezTo>
                      <a:pt x="1478092" y="1055325"/>
                      <a:pt x="1451608" y="1038433"/>
                      <a:pt x="1427875" y="1014340"/>
                    </a:cubicBezTo>
                    <a:close/>
                    <a:moveTo>
                      <a:pt x="946828" y="982327"/>
                    </a:moveTo>
                    <a:lnTo>
                      <a:pt x="937575" y="1021922"/>
                    </a:lnTo>
                    <a:lnTo>
                      <a:pt x="933724" y="1029718"/>
                    </a:lnTo>
                    <a:lnTo>
                      <a:pt x="956871" y="1018331"/>
                    </a:lnTo>
                    <a:lnTo>
                      <a:pt x="984583" y="1011903"/>
                    </a:lnTo>
                    <a:lnTo>
                      <a:pt x="972325" y="1005182"/>
                    </a:lnTo>
                    <a:close/>
                    <a:moveTo>
                      <a:pt x="1811766" y="969047"/>
                    </a:moveTo>
                    <a:lnTo>
                      <a:pt x="1773597" y="981895"/>
                    </a:lnTo>
                    <a:cubicBezTo>
                      <a:pt x="1758921" y="984955"/>
                      <a:pt x="1742799" y="986587"/>
                      <a:pt x="1725889" y="986459"/>
                    </a:cubicBezTo>
                    <a:lnTo>
                      <a:pt x="1691124" y="982604"/>
                    </a:lnTo>
                    <a:lnTo>
                      <a:pt x="1687642" y="985689"/>
                    </a:lnTo>
                    <a:cubicBezTo>
                      <a:pt x="1672934" y="994033"/>
                      <a:pt x="1658057" y="1000458"/>
                      <a:pt x="1643747" y="1004930"/>
                    </a:cubicBezTo>
                    <a:lnTo>
                      <a:pt x="1631057" y="1007290"/>
                    </a:lnTo>
                    <a:lnTo>
                      <a:pt x="1626404" y="1030374"/>
                    </a:lnTo>
                    <a:lnTo>
                      <a:pt x="1614591" y="1056253"/>
                    </a:lnTo>
                    <a:lnTo>
                      <a:pt x="1627395" y="1050640"/>
                    </a:lnTo>
                    <a:cubicBezTo>
                      <a:pt x="1641704" y="1046167"/>
                      <a:pt x="1655445" y="1043647"/>
                      <a:pt x="1667882" y="1043110"/>
                    </a:cubicBezTo>
                    <a:lnTo>
                      <a:pt x="1696772" y="1046979"/>
                    </a:lnTo>
                    <a:lnTo>
                      <a:pt x="1685272" y="1073762"/>
                    </a:lnTo>
                    <a:cubicBezTo>
                      <a:pt x="1678432" y="1084162"/>
                      <a:pt x="1669219" y="1094665"/>
                      <a:pt x="1658039" y="1104653"/>
                    </a:cubicBezTo>
                    <a:lnTo>
                      <a:pt x="1637463" y="1119313"/>
                    </a:lnTo>
                    <a:lnTo>
                      <a:pt x="1679509" y="1123977"/>
                    </a:lnTo>
                    <a:cubicBezTo>
                      <a:pt x="1694137" y="1127258"/>
                      <a:pt x="1707298" y="1131946"/>
                      <a:pt x="1718336" y="1137699"/>
                    </a:cubicBezTo>
                    <a:lnTo>
                      <a:pt x="1741422" y="1155494"/>
                    </a:lnTo>
                    <a:lnTo>
                      <a:pt x="1718071" y="1172939"/>
                    </a:lnTo>
                    <a:cubicBezTo>
                      <a:pt x="1695823" y="1184112"/>
                      <a:pt x="1665152" y="1190895"/>
                      <a:pt x="1631333" y="1190641"/>
                    </a:cubicBezTo>
                    <a:cubicBezTo>
                      <a:pt x="1597514" y="1190386"/>
                      <a:pt x="1566949" y="1183142"/>
                      <a:pt x="1544871" y="1171634"/>
                    </a:cubicBezTo>
                    <a:lnTo>
                      <a:pt x="1527554" y="1158286"/>
                    </a:lnTo>
                    <a:lnTo>
                      <a:pt x="1516340" y="1156784"/>
                    </a:lnTo>
                    <a:lnTo>
                      <a:pt x="1500274" y="1190790"/>
                    </a:lnTo>
                    <a:lnTo>
                      <a:pt x="1476855" y="1215769"/>
                    </a:lnTo>
                    <a:lnTo>
                      <a:pt x="1476732" y="1220944"/>
                    </a:lnTo>
                    <a:cubicBezTo>
                      <a:pt x="1474597" y="1237719"/>
                      <a:pt x="1470823" y="1253478"/>
                      <a:pt x="1465827" y="1267613"/>
                    </a:cubicBezTo>
                    <a:lnTo>
                      <a:pt x="1460110" y="1279186"/>
                    </a:lnTo>
                    <a:lnTo>
                      <a:pt x="1475799" y="1296747"/>
                    </a:lnTo>
                    <a:lnTo>
                      <a:pt x="1489434" y="1321713"/>
                    </a:lnTo>
                    <a:lnTo>
                      <a:pt x="1492616" y="1308099"/>
                    </a:lnTo>
                    <a:cubicBezTo>
                      <a:pt x="1497611" y="1293965"/>
                      <a:pt x="1503830" y="1281454"/>
                      <a:pt x="1510854" y="1271178"/>
                    </a:cubicBezTo>
                    <a:lnTo>
                      <a:pt x="1531266" y="1250371"/>
                    </a:lnTo>
                    <a:lnTo>
                      <a:pt x="1545813" y="1275628"/>
                    </a:lnTo>
                    <a:cubicBezTo>
                      <a:pt x="1550039" y="1287338"/>
                      <a:pt x="1552924" y="1301007"/>
                      <a:pt x="1554219" y="1315943"/>
                    </a:cubicBezTo>
                    <a:lnTo>
                      <a:pt x="1553621" y="1341200"/>
                    </a:lnTo>
                    <a:lnTo>
                      <a:pt x="1574502" y="1318927"/>
                    </a:lnTo>
                    <a:lnTo>
                      <a:pt x="1565439" y="1309574"/>
                    </a:lnTo>
                    <a:lnTo>
                      <a:pt x="1556010" y="1281992"/>
                    </a:lnTo>
                    <a:lnTo>
                      <a:pt x="1585111" y="1280334"/>
                    </a:lnTo>
                    <a:lnTo>
                      <a:pt x="1615433" y="1288402"/>
                    </a:lnTo>
                    <a:lnTo>
                      <a:pt x="1616810" y="1287482"/>
                    </a:lnTo>
                    <a:lnTo>
                      <a:pt x="1643814" y="1279969"/>
                    </a:lnTo>
                    <a:lnTo>
                      <a:pt x="1640153" y="1250299"/>
                    </a:lnTo>
                    <a:lnTo>
                      <a:pt x="1645778" y="1221699"/>
                    </a:lnTo>
                    <a:lnTo>
                      <a:pt x="1671809" y="1234812"/>
                    </a:lnTo>
                    <a:cubicBezTo>
                      <a:pt x="1681772" y="1242275"/>
                      <a:pt x="1691693" y="1252112"/>
                      <a:pt x="1700980" y="1263881"/>
                    </a:cubicBezTo>
                    <a:lnTo>
                      <a:pt x="1714356" y="1285314"/>
                    </a:lnTo>
                    <a:lnTo>
                      <a:pt x="1721577" y="1243631"/>
                    </a:lnTo>
                    <a:cubicBezTo>
                      <a:pt x="1725746" y="1229230"/>
                      <a:pt x="1731228" y="1216381"/>
                      <a:pt x="1737645" y="1205714"/>
                    </a:cubicBezTo>
                    <a:lnTo>
                      <a:pt x="1756816" y="1183757"/>
                    </a:lnTo>
                    <a:lnTo>
                      <a:pt x="1772803" y="1208130"/>
                    </a:lnTo>
                    <a:cubicBezTo>
                      <a:pt x="1782597" y="1231019"/>
                      <a:pt x="1787496" y="1262046"/>
                      <a:pt x="1785177" y="1295787"/>
                    </a:cubicBezTo>
                    <a:cubicBezTo>
                      <a:pt x="1784017" y="1312657"/>
                      <a:pt x="1781163" y="1328609"/>
                      <a:pt x="1776994" y="1343010"/>
                    </a:cubicBezTo>
                    <a:lnTo>
                      <a:pt x="1771958" y="1354895"/>
                    </a:lnTo>
                    <a:lnTo>
                      <a:pt x="1788638" y="1371516"/>
                    </a:lnTo>
                    <a:lnTo>
                      <a:pt x="1803699" y="1395649"/>
                    </a:lnTo>
                    <a:lnTo>
                      <a:pt x="1806086" y="1381875"/>
                    </a:lnTo>
                    <a:cubicBezTo>
                      <a:pt x="1810254" y="1367475"/>
                      <a:pt x="1815736" y="1354625"/>
                      <a:pt x="1822153" y="1343958"/>
                    </a:cubicBezTo>
                    <a:lnTo>
                      <a:pt x="1841325" y="1322002"/>
                    </a:lnTo>
                    <a:lnTo>
                      <a:pt x="1857311" y="1346374"/>
                    </a:lnTo>
                    <a:lnTo>
                      <a:pt x="1867425" y="1383852"/>
                    </a:lnTo>
                    <a:lnTo>
                      <a:pt x="1874890" y="1375303"/>
                    </a:lnTo>
                    <a:lnTo>
                      <a:pt x="1885504" y="1391483"/>
                    </a:lnTo>
                    <a:lnTo>
                      <a:pt x="1896003" y="1378896"/>
                    </a:lnTo>
                    <a:cubicBezTo>
                      <a:pt x="1906813" y="1368508"/>
                      <a:pt x="1917986" y="1360121"/>
                      <a:pt x="1928876" y="1354092"/>
                    </a:cubicBezTo>
                    <a:lnTo>
                      <a:pt x="1956457" y="1344664"/>
                    </a:lnTo>
                    <a:lnTo>
                      <a:pt x="1958116" y="1373764"/>
                    </a:lnTo>
                    <a:cubicBezTo>
                      <a:pt x="1955153" y="1398483"/>
                      <a:pt x="1943882" y="1427803"/>
                      <a:pt x="1925003" y="1455863"/>
                    </a:cubicBezTo>
                    <a:lnTo>
                      <a:pt x="1903073" y="1482158"/>
                    </a:lnTo>
                    <a:lnTo>
                      <a:pt x="1903250" y="1487332"/>
                    </a:lnTo>
                    <a:cubicBezTo>
                      <a:pt x="1902091" y="1504203"/>
                      <a:pt x="1899236" y="1520154"/>
                      <a:pt x="1895068" y="1534555"/>
                    </a:cubicBezTo>
                    <a:lnTo>
                      <a:pt x="1890032" y="1546439"/>
                    </a:lnTo>
                    <a:lnTo>
                      <a:pt x="1906712" y="1563060"/>
                    </a:lnTo>
                    <a:lnTo>
                      <a:pt x="1921773" y="1587194"/>
                    </a:lnTo>
                    <a:lnTo>
                      <a:pt x="1924159" y="1573419"/>
                    </a:lnTo>
                    <a:cubicBezTo>
                      <a:pt x="1928328" y="1559019"/>
                      <a:pt x="1933810" y="1546169"/>
                      <a:pt x="1940227" y="1535502"/>
                    </a:cubicBezTo>
                    <a:lnTo>
                      <a:pt x="1959399" y="1513546"/>
                    </a:lnTo>
                    <a:lnTo>
                      <a:pt x="1975385" y="1537918"/>
                    </a:lnTo>
                    <a:cubicBezTo>
                      <a:pt x="1980282" y="1549363"/>
                      <a:pt x="1983955" y="1562842"/>
                      <a:pt x="1986115" y="1577678"/>
                    </a:cubicBezTo>
                    <a:lnTo>
                      <a:pt x="1986982" y="1602927"/>
                    </a:lnTo>
                    <a:lnTo>
                      <a:pt x="2014077" y="1570440"/>
                    </a:lnTo>
                    <a:cubicBezTo>
                      <a:pt x="2024887" y="1560053"/>
                      <a:pt x="2036060" y="1551666"/>
                      <a:pt x="2046950" y="1545636"/>
                    </a:cubicBezTo>
                    <a:lnTo>
                      <a:pt x="2074532" y="1536207"/>
                    </a:lnTo>
                    <a:lnTo>
                      <a:pt x="2076190" y="1565308"/>
                    </a:lnTo>
                    <a:cubicBezTo>
                      <a:pt x="2073227" y="1590027"/>
                      <a:pt x="2061956" y="1619347"/>
                      <a:pt x="2043077" y="1647408"/>
                    </a:cubicBezTo>
                    <a:cubicBezTo>
                      <a:pt x="2024198" y="1675468"/>
                      <a:pt x="2001287" y="1696958"/>
                      <a:pt x="1979506" y="1709016"/>
                    </a:cubicBezTo>
                    <a:lnTo>
                      <a:pt x="1958817" y="1716089"/>
                    </a:lnTo>
                    <a:lnTo>
                      <a:pt x="1944747" y="1732203"/>
                    </a:lnTo>
                    <a:lnTo>
                      <a:pt x="1939048" y="1747601"/>
                    </a:lnTo>
                    <a:cubicBezTo>
                      <a:pt x="1932210" y="1760942"/>
                      <a:pt x="1923352" y="1774512"/>
                      <a:pt x="1912631" y="1787589"/>
                    </a:cubicBezTo>
                    <a:lnTo>
                      <a:pt x="1888318" y="1811696"/>
                    </a:lnTo>
                    <a:lnTo>
                      <a:pt x="1888006" y="1816866"/>
                    </a:lnTo>
                    <a:cubicBezTo>
                      <a:pt x="1885259" y="1833551"/>
                      <a:pt x="1880913" y="1849162"/>
                      <a:pt x="1875405" y="1863105"/>
                    </a:cubicBezTo>
                    <a:lnTo>
                      <a:pt x="1869269" y="1874462"/>
                    </a:lnTo>
                    <a:lnTo>
                      <a:pt x="1884307" y="1892583"/>
                    </a:lnTo>
                    <a:lnTo>
                      <a:pt x="1897022" y="1918030"/>
                    </a:lnTo>
                    <a:lnTo>
                      <a:pt x="1900698" y="1904542"/>
                    </a:lnTo>
                    <a:cubicBezTo>
                      <a:pt x="1906206" y="1890599"/>
                      <a:pt x="1912877" y="1878324"/>
                      <a:pt x="1920271" y="1868310"/>
                    </a:cubicBezTo>
                    <a:lnTo>
                      <a:pt x="1941429" y="1848261"/>
                    </a:lnTo>
                    <a:lnTo>
                      <a:pt x="1955045" y="1874033"/>
                    </a:lnTo>
                    <a:cubicBezTo>
                      <a:pt x="1958840" y="1885889"/>
                      <a:pt x="1961225" y="1899655"/>
                      <a:pt x="1961974" y="1914627"/>
                    </a:cubicBezTo>
                    <a:lnTo>
                      <a:pt x="1960455" y="1939846"/>
                    </a:lnTo>
                    <a:lnTo>
                      <a:pt x="1970593" y="1929794"/>
                    </a:lnTo>
                    <a:lnTo>
                      <a:pt x="1963611" y="1902947"/>
                    </a:lnTo>
                    <a:lnTo>
                      <a:pt x="1992754" y="1903475"/>
                    </a:lnTo>
                    <a:lnTo>
                      <a:pt x="1998144" y="1905351"/>
                    </a:lnTo>
                    <a:lnTo>
                      <a:pt x="2025563" y="1888470"/>
                    </a:lnTo>
                    <a:lnTo>
                      <a:pt x="2027022" y="1888121"/>
                    </a:lnTo>
                    <a:lnTo>
                      <a:pt x="2002597" y="1847268"/>
                    </a:lnTo>
                    <a:cubicBezTo>
                      <a:pt x="1996366" y="1833632"/>
                      <a:pt x="1992144" y="1820316"/>
                      <a:pt x="1990051" y="1808045"/>
                    </a:cubicBezTo>
                    <a:lnTo>
                      <a:pt x="1990267" y="1778897"/>
                    </a:lnTo>
                    <a:lnTo>
                      <a:pt x="2018280" y="1786949"/>
                    </a:lnTo>
                    <a:cubicBezTo>
                      <a:pt x="2029456" y="1792431"/>
                      <a:pt x="2041030" y="1800254"/>
                      <a:pt x="2052342" y="1810092"/>
                    </a:cubicBezTo>
                    <a:lnTo>
                      <a:pt x="2071623" y="1831010"/>
                    </a:lnTo>
                    <a:lnTo>
                      <a:pt x="2071409" y="1817031"/>
                    </a:lnTo>
                    <a:cubicBezTo>
                      <a:pt x="2072831" y="1802107"/>
                      <a:pt x="2075832" y="1788462"/>
                      <a:pt x="2080156" y="1776790"/>
                    </a:cubicBezTo>
                    <a:lnTo>
                      <a:pt x="2094916" y="1751655"/>
                    </a:lnTo>
                    <a:lnTo>
                      <a:pt x="2115151" y="1772634"/>
                    </a:lnTo>
                    <a:cubicBezTo>
                      <a:pt x="2122088" y="1782970"/>
                      <a:pt x="2128201" y="1795533"/>
                      <a:pt x="2133078" y="1809709"/>
                    </a:cubicBezTo>
                    <a:lnTo>
                      <a:pt x="2138619" y="1834358"/>
                    </a:lnTo>
                    <a:lnTo>
                      <a:pt x="2159210" y="1797404"/>
                    </a:lnTo>
                    <a:cubicBezTo>
                      <a:pt x="2167903" y="1785190"/>
                      <a:pt x="2177323" y="1774874"/>
                      <a:pt x="2186905" y="1766927"/>
                    </a:cubicBezTo>
                    <a:lnTo>
                      <a:pt x="2195342" y="1762138"/>
                    </a:lnTo>
                    <a:lnTo>
                      <a:pt x="2157712" y="1742852"/>
                    </a:lnTo>
                    <a:cubicBezTo>
                      <a:pt x="2145203" y="1734589"/>
                      <a:pt x="2134565" y="1725531"/>
                      <a:pt x="2126290" y="1716232"/>
                    </a:cubicBezTo>
                    <a:lnTo>
                      <a:pt x="2114844" y="1697603"/>
                    </a:lnTo>
                    <a:lnTo>
                      <a:pt x="2095486" y="1687121"/>
                    </a:lnTo>
                    <a:lnTo>
                      <a:pt x="2115749" y="1666169"/>
                    </a:lnTo>
                    <a:lnTo>
                      <a:pt x="2115786" y="1666149"/>
                    </a:lnTo>
                    <a:lnTo>
                      <a:pt x="2117510" y="1659261"/>
                    </a:lnTo>
                    <a:lnTo>
                      <a:pt x="2144594" y="1626138"/>
                    </a:lnTo>
                    <a:lnTo>
                      <a:pt x="2130708" y="1602989"/>
                    </a:lnTo>
                    <a:lnTo>
                      <a:pt x="2130698" y="1602948"/>
                    </a:lnTo>
                    <a:lnTo>
                      <a:pt x="2124491" y="1599501"/>
                    </a:lnTo>
                    <a:cubicBezTo>
                      <a:pt x="2105182" y="1583787"/>
                      <a:pt x="2086425" y="1558589"/>
                      <a:pt x="2072797" y="1527635"/>
                    </a:cubicBezTo>
                    <a:cubicBezTo>
                      <a:pt x="2059170" y="1496683"/>
                      <a:pt x="2053252" y="1465833"/>
                      <a:pt x="2054701" y="1440979"/>
                    </a:cubicBezTo>
                    <a:lnTo>
                      <a:pt x="2059553" y="1420668"/>
                    </a:lnTo>
                    <a:lnTo>
                      <a:pt x="2046923" y="1416312"/>
                    </a:lnTo>
                    <a:cubicBezTo>
                      <a:pt x="2033432" y="1409774"/>
                      <a:pt x="2019668" y="1401223"/>
                      <a:pt x="2006353" y="1390797"/>
                    </a:cubicBezTo>
                    <a:cubicBezTo>
                      <a:pt x="1979726" y="1369945"/>
                      <a:pt x="1959943" y="1345545"/>
                      <a:pt x="1949486" y="1322952"/>
                    </a:cubicBezTo>
                    <a:lnTo>
                      <a:pt x="1943922" y="1301807"/>
                    </a:lnTo>
                    <a:lnTo>
                      <a:pt x="1928427" y="1286171"/>
                    </a:lnTo>
                    <a:lnTo>
                      <a:pt x="1930125" y="1285224"/>
                    </a:lnTo>
                    <a:lnTo>
                      <a:pt x="1910151" y="1281024"/>
                    </a:lnTo>
                    <a:lnTo>
                      <a:pt x="1884916" y="1266436"/>
                    </a:lnTo>
                    <a:lnTo>
                      <a:pt x="1905758" y="1246059"/>
                    </a:lnTo>
                    <a:cubicBezTo>
                      <a:pt x="1916046" y="1239051"/>
                      <a:pt x="1928566" y="1232853"/>
                      <a:pt x="1942710" y="1227881"/>
                    </a:cubicBezTo>
                    <a:lnTo>
                      <a:pt x="1970421" y="1221453"/>
                    </a:lnTo>
                    <a:lnTo>
                      <a:pt x="1958163" y="1214731"/>
                    </a:lnTo>
                    <a:cubicBezTo>
                      <a:pt x="1945890" y="1206122"/>
                      <a:pt x="1935509" y="1196771"/>
                      <a:pt x="1927498" y="1187244"/>
                    </a:cubicBezTo>
                    <a:lnTo>
                      <a:pt x="1912938" y="1161993"/>
                    </a:lnTo>
                    <a:lnTo>
                      <a:pt x="1941176" y="1154766"/>
                    </a:lnTo>
                    <a:lnTo>
                      <a:pt x="1959489" y="1155984"/>
                    </a:lnTo>
                    <a:lnTo>
                      <a:pt x="1952874" y="1126945"/>
                    </a:lnTo>
                    <a:lnTo>
                      <a:pt x="1952567" y="1110016"/>
                    </a:lnTo>
                    <a:lnTo>
                      <a:pt x="1928269" y="1081259"/>
                    </a:lnTo>
                    <a:lnTo>
                      <a:pt x="1893618" y="1089296"/>
                    </a:lnTo>
                    <a:cubicBezTo>
                      <a:pt x="1860061" y="1093512"/>
                      <a:pt x="1828808" y="1090369"/>
                      <a:pt x="1805403" y="1081880"/>
                    </a:cubicBezTo>
                    <a:lnTo>
                      <a:pt x="1780169" y="1067291"/>
                    </a:lnTo>
                    <a:lnTo>
                      <a:pt x="1801010" y="1046913"/>
                    </a:lnTo>
                    <a:cubicBezTo>
                      <a:pt x="1811299" y="1039907"/>
                      <a:pt x="1823819" y="1033708"/>
                      <a:pt x="1837963" y="1028735"/>
                    </a:cubicBezTo>
                    <a:lnTo>
                      <a:pt x="1865674" y="1022308"/>
                    </a:lnTo>
                    <a:lnTo>
                      <a:pt x="1853416" y="1015587"/>
                    </a:lnTo>
                    <a:cubicBezTo>
                      <a:pt x="1841143" y="1006977"/>
                      <a:pt x="1830763" y="997626"/>
                      <a:pt x="1822751" y="988099"/>
                    </a:cubicBezTo>
                    <a:close/>
                    <a:moveTo>
                      <a:pt x="2338282" y="966160"/>
                    </a:moveTo>
                    <a:lnTo>
                      <a:pt x="2315698" y="978745"/>
                    </a:lnTo>
                    <a:lnTo>
                      <a:pt x="2285030" y="984690"/>
                    </a:lnTo>
                    <a:lnTo>
                      <a:pt x="2283430" y="1007395"/>
                    </a:lnTo>
                    <a:lnTo>
                      <a:pt x="2280887" y="1015631"/>
                    </a:lnTo>
                    <a:lnTo>
                      <a:pt x="2286917" y="1024950"/>
                    </a:lnTo>
                    <a:lnTo>
                      <a:pt x="2299100" y="1017618"/>
                    </a:lnTo>
                    <a:lnTo>
                      <a:pt x="2309880" y="995610"/>
                    </a:lnTo>
                    <a:close/>
                    <a:moveTo>
                      <a:pt x="3287679" y="946208"/>
                    </a:moveTo>
                    <a:lnTo>
                      <a:pt x="3274430" y="949987"/>
                    </a:lnTo>
                    <a:lnTo>
                      <a:pt x="3261275" y="950627"/>
                    </a:lnTo>
                    <a:lnTo>
                      <a:pt x="3271471" y="969877"/>
                    </a:lnTo>
                    <a:lnTo>
                      <a:pt x="3277859" y="994102"/>
                    </a:lnTo>
                    <a:lnTo>
                      <a:pt x="3278050" y="994037"/>
                    </a:lnTo>
                    <a:lnTo>
                      <a:pt x="3287564" y="975383"/>
                    </a:lnTo>
                    <a:close/>
                    <a:moveTo>
                      <a:pt x="2760474" y="926696"/>
                    </a:moveTo>
                    <a:lnTo>
                      <a:pt x="2752582" y="944504"/>
                    </a:lnTo>
                    <a:cubicBezTo>
                      <a:pt x="2742675" y="958208"/>
                      <a:pt x="2731816" y="970236"/>
                      <a:pt x="2720661" y="980253"/>
                    </a:cubicBezTo>
                    <a:lnTo>
                      <a:pt x="2710100" y="987676"/>
                    </a:lnTo>
                    <a:lnTo>
                      <a:pt x="2715464" y="1010603"/>
                    </a:lnTo>
                    <a:lnTo>
                      <a:pt x="2715481" y="1039050"/>
                    </a:lnTo>
                    <a:lnTo>
                      <a:pt x="2724791" y="1028622"/>
                    </a:lnTo>
                    <a:cubicBezTo>
                      <a:pt x="2735946" y="1018607"/>
                      <a:pt x="2747396" y="1010601"/>
                      <a:pt x="2758483" y="1004943"/>
                    </a:cubicBezTo>
                    <a:lnTo>
                      <a:pt x="2786366" y="996450"/>
                    </a:lnTo>
                    <a:lnTo>
                      <a:pt x="2787043" y="1025590"/>
                    </a:lnTo>
                    <a:lnTo>
                      <a:pt x="2775803" y="1062746"/>
                    </a:lnTo>
                    <a:lnTo>
                      <a:pt x="2786660" y="1059438"/>
                    </a:lnTo>
                    <a:lnTo>
                      <a:pt x="2787109" y="1078784"/>
                    </a:lnTo>
                    <a:lnTo>
                      <a:pt x="2802677" y="1073654"/>
                    </a:lnTo>
                    <a:cubicBezTo>
                      <a:pt x="2817346" y="1070557"/>
                      <a:pt x="2831264" y="1069349"/>
                      <a:pt x="2843696" y="1069993"/>
                    </a:cubicBezTo>
                    <a:lnTo>
                      <a:pt x="2872089" y="1076579"/>
                    </a:lnTo>
                    <a:lnTo>
                      <a:pt x="2858105" y="1102153"/>
                    </a:lnTo>
                    <a:lnTo>
                      <a:pt x="2858039" y="1102215"/>
                    </a:lnTo>
                    <a:lnTo>
                      <a:pt x="2859506" y="1104383"/>
                    </a:lnTo>
                    <a:cubicBezTo>
                      <a:pt x="2864566" y="1115756"/>
                      <a:pt x="2868431" y="1129182"/>
                      <a:pt x="2870802" y="1143985"/>
                    </a:cubicBezTo>
                    <a:lnTo>
                      <a:pt x="2872184" y="1172399"/>
                    </a:lnTo>
                    <a:lnTo>
                      <a:pt x="2880983" y="1161536"/>
                    </a:lnTo>
                    <a:cubicBezTo>
                      <a:pt x="2891644" y="1150995"/>
                      <a:pt x="2902696" y="1142451"/>
                      <a:pt x="2913499" y="1136266"/>
                    </a:cubicBezTo>
                    <a:lnTo>
                      <a:pt x="2940943" y="1126444"/>
                    </a:lnTo>
                    <a:lnTo>
                      <a:pt x="2943017" y="1155519"/>
                    </a:lnTo>
                    <a:cubicBezTo>
                      <a:pt x="2941712" y="1167898"/>
                      <a:pt x="2938346" y="1181457"/>
                      <a:pt x="2932999" y="1195462"/>
                    </a:cubicBezTo>
                    <a:lnTo>
                      <a:pt x="2921443" y="1217930"/>
                    </a:lnTo>
                    <a:lnTo>
                      <a:pt x="2960941" y="1202777"/>
                    </a:lnTo>
                    <a:cubicBezTo>
                      <a:pt x="2975443" y="1198980"/>
                      <a:pt x="2989288" y="1197105"/>
                      <a:pt x="3001735" y="1197150"/>
                    </a:cubicBezTo>
                    <a:lnTo>
                      <a:pt x="3027164" y="1201776"/>
                    </a:lnTo>
                    <a:lnTo>
                      <a:pt x="3026651" y="1185915"/>
                    </a:lnTo>
                    <a:lnTo>
                      <a:pt x="3030395" y="1167160"/>
                    </a:lnTo>
                    <a:lnTo>
                      <a:pt x="3002623" y="1150237"/>
                    </a:lnTo>
                    <a:lnTo>
                      <a:pt x="2979822" y="1123802"/>
                    </a:lnTo>
                    <a:lnTo>
                      <a:pt x="2969754" y="1119695"/>
                    </a:lnTo>
                    <a:lnTo>
                      <a:pt x="2947944" y="1122684"/>
                    </a:lnTo>
                    <a:lnTo>
                      <a:pt x="2951901" y="1093807"/>
                    </a:lnTo>
                    <a:lnTo>
                      <a:pt x="2951920" y="1093769"/>
                    </a:lnTo>
                    <a:lnTo>
                      <a:pt x="2950129" y="1089378"/>
                    </a:lnTo>
                    <a:lnTo>
                      <a:pt x="2944802" y="1083203"/>
                    </a:lnTo>
                    <a:lnTo>
                      <a:pt x="2936988" y="1055122"/>
                    </a:lnTo>
                    <a:lnTo>
                      <a:pt x="2946977" y="1055132"/>
                    </a:lnTo>
                    <a:lnTo>
                      <a:pt x="2946341" y="1046116"/>
                    </a:lnTo>
                    <a:lnTo>
                      <a:pt x="2946914" y="1042540"/>
                    </a:lnTo>
                    <a:lnTo>
                      <a:pt x="2926620" y="1034006"/>
                    </a:lnTo>
                    <a:lnTo>
                      <a:pt x="2926587" y="1033978"/>
                    </a:lnTo>
                    <a:lnTo>
                      <a:pt x="2919543" y="1034868"/>
                    </a:lnTo>
                    <a:cubicBezTo>
                      <a:pt x="2894680" y="1033607"/>
                      <a:pt x="2864655" y="1024372"/>
                      <a:pt x="2835366" y="1007462"/>
                    </a:cubicBezTo>
                    <a:cubicBezTo>
                      <a:pt x="2806077" y="990552"/>
                      <a:pt x="2783067" y="969168"/>
                      <a:pt x="2769543" y="948265"/>
                    </a:cubicBezTo>
                    <a:close/>
                    <a:moveTo>
                      <a:pt x="3359365" y="917146"/>
                    </a:moveTo>
                    <a:lnTo>
                      <a:pt x="3359297" y="934080"/>
                    </a:lnTo>
                    <a:lnTo>
                      <a:pt x="3367497" y="924980"/>
                    </a:lnTo>
                    <a:close/>
                    <a:moveTo>
                      <a:pt x="3124052" y="915073"/>
                    </a:moveTo>
                    <a:lnTo>
                      <a:pt x="3134184" y="925226"/>
                    </a:lnTo>
                    <a:lnTo>
                      <a:pt x="3146143" y="948922"/>
                    </a:lnTo>
                    <a:lnTo>
                      <a:pt x="3155916" y="951347"/>
                    </a:lnTo>
                    <a:lnTo>
                      <a:pt x="3177149" y="964662"/>
                    </a:lnTo>
                    <a:lnTo>
                      <a:pt x="3192707" y="946945"/>
                    </a:lnTo>
                    <a:lnTo>
                      <a:pt x="3179226" y="944808"/>
                    </a:lnTo>
                    <a:cubicBezTo>
                      <a:pt x="3164768" y="940845"/>
                      <a:pt x="3151841" y="935547"/>
                      <a:pt x="3141084" y="929283"/>
                    </a:cubicBezTo>
                    <a:lnTo>
                      <a:pt x="3124410" y="915138"/>
                    </a:lnTo>
                    <a:close/>
                    <a:moveTo>
                      <a:pt x="3646141" y="904350"/>
                    </a:moveTo>
                    <a:lnTo>
                      <a:pt x="3636265" y="912376"/>
                    </a:lnTo>
                    <a:lnTo>
                      <a:pt x="3624660" y="918028"/>
                    </a:lnTo>
                    <a:lnTo>
                      <a:pt x="3626316" y="941517"/>
                    </a:lnTo>
                    <a:lnTo>
                      <a:pt x="3625492" y="946663"/>
                    </a:lnTo>
                    <a:lnTo>
                      <a:pt x="3635090" y="936710"/>
                    </a:lnTo>
                    <a:lnTo>
                      <a:pt x="3651147" y="926321"/>
                    </a:lnTo>
                    <a:close/>
                    <a:moveTo>
                      <a:pt x="3106922" y="902618"/>
                    </a:moveTo>
                    <a:lnTo>
                      <a:pt x="3081411" y="906705"/>
                    </a:lnTo>
                    <a:lnTo>
                      <a:pt x="3078144" y="910724"/>
                    </a:lnTo>
                    <a:cubicBezTo>
                      <a:pt x="3066187" y="922681"/>
                      <a:pt x="3053556" y="932832"/>
                      <a:pt x="3040953" y="940951"/>
                    </a:cubicBezTo>
                    <a:lnTo>
                      <a:pt x="3029347" y="946603"/>
                    </a:lnTo>
                    <a:lnTo>
                      <a:pt x="3031004" y="970092"/>
                    </a:lnTo>
                    <a:lnTo>
                      <a:pt x="3026504" y="998182"/>
                    </a:lnTo>
                    <a:lnTo>
                      <a:pt x="3037352" y="989364"/>
                    </a:lnTo>
                    <a:cubicBezTo>
                      <a:pt x="3049955" y="981245"/>
                      <a:pt x="3062531" y="975159"/>
                      <a:pt x="3074376" y="971333"/>
                    </a:cubicBezTo>
                    <a:lnTo>
                      <a:pt x="3091478" y="968989"/>
                    </a:lnTo>
                    <a:lnTo>
                      <a:pt x="3099264" y="929975"/>
                    </a:lnTo>
                    <a:lnTo>
                      <a:pt x="3109203" y="912372"/>
                    </a:lnTo>
                    <a:lnTo>
                      <a:pt x="3102752" y="911199"/>
                    </a:lnTo>
                    <a:close/>
                    <a:moveTo>
                      <a:pt x="2313350" y="893000"/>
                    </a:moveTo>
                    <a:lnTo>
                      <a:pt x="2295570" y="908439"/>
                    </a:lnTo>
                    <a:lnTo>
                      <a:pt x="2270414" y="921722"/>
                    </a:lnTo>
                    <a:lnTo>
                      <a:pt x="2283981" y="925094"/>
                    </a:lnTo>
                    <a:cubicBezTo>
                      <a:pt x="2298044" y="930289"/>
                      <a:pt x="2310465" y="936684"/>
                      <a:pt x="2320642" y="943853"/>
                    </a:cubicBezTo>
                    <a:lnTo>
                      <a:pt x="2340485" y="963875"/>
                    </a:lnTo>
                    <a:lnTo>
                      <a:pt x="2343149" y="961112"/>
                    </a:lnTo>
                    <a:cubicBezTo>
                      <a:pt x="2354680" y="951531"/>
                      <a:pt x="2366428" y="943971"/>
                      <a:pt x="2377725" y="938742"/>
                    </a:cubicBezTo>
                    <a:lnTo>
                      <a:pt x="2399912" y="932904"/>
                    </a:lnTo>
                    <a:lnTo>
                      <a:pt x="2381403" y="910823"/>
                    </a:lnTo>
                    <a:lnTo>
                      <a:pt x="2371351" y="910443"/>
                    </a:lnTo>
                    <a:cubicBezTo>
                      <a:pt x="2354609" y="908071"/>
                      <a:pt x="2338904" y="904075"/>
                      <a:pt x="2324841" y="898879"/>
                    </a:cubicBezTo>
                    <a:close/>
                    <a:moveTo>
                      <a:pt x="942431" y="871709"/>
                    </a:moveTo>
                    <a:lnTo>
                      <a:pt x="933573" y="873762"/>
                    </a:lnTo>
                    <a:lnTo>
                      <a:pt x="941211" y="887025"/>
                    </a:lnTo>
                    <a:cubicBezTo>
                      <a:pt x="945437" y="898734"/>
                      <a:pt x="948322" y="912404"/>
                      <a:pt x="949617" y="927340"/>
                    </a:cubicBezTo>
                    <a:lnTo>
                      <a:pt x="949156" y="946799"/>
                    </a:lnTo>
                    <a:lnTo>
                      <a:pt x="955338" y="945216"/>
                    </a:lnTo>
                    <a:cubicBezTo>
                      <a:pt x="967752" y="944291"/>
                      <a:pt x="981694" y="945184"/>
                      <a:pt x="996429" y="947949"/>
                    </a:cubicBezTo>
                    <a:lnTo>
                      <a:pt x="1020596" y="955311"/>
                    </a:lnTo>
                    <a:lnTo>
                      <a:pt x="1009572" y="937153"/>
                    </a:lnTo>
                    <a:lnTo>
                      <a:pt x="984540" y="921547"/>
                    </a:lnTo>
                    <a:close/>
                    <a:moveTo>
                      <a:pt x="3276127" y="848191"/>
                    </a:moveTo>
                    <a:lnTo>
                      <a:pt x="3257263" y="867671"/>
                    </a:lnTo>
                    <a:lnTo>
                      <a:pt x="3236022" y="881351"/>
                    </a:lnTo>
                    <a:lnTo>
                      <a:pt x="3277804" y="887978"/>
                    </a:lnTo>
                    <a:lnTo>
                      <a:pt x="3298826" y="896534"/>
                    </a:lnTo>
                    <a:lnTo>
                      <a:pt x="3305793" y="881698"/>
                    </a:lnTo>
                    <a:lnTo>
                      <a:pt x="3282888" y="858611"/>
                    </a:lnTo>
                    <a:close/>
                    <a:moveTo>
                      <a:pt x="1008717" y="842660"/>
                    </a:moveTo>
                    <a:lnTo>
                      <a:pt x="997777" y="845460"/>
                    </a:lnTo>
                    <a:lnTo>
                      <a:pt x="1012148" y="854421"/>
                    </a:lnTo>
                    <a:close/>
                    <a:moveTo>
                      <a:pt x="2167498" y="839143"/>
                    </a:moveTo>
                    <a:lnTo>
                      <a:pt x="2152908" y="854704"/>
                    </a:lnTo>
                    <a:cubicBezTo>
                      <a:pt x="2141513" y="864447"/>
                      <a:pt x="2129872" y="872172"/>
                      <a:pt x="2118651" y="877560"/>
                    </a:cubicBezTo>
                    <a:lnTo>
                      <a:pt x="2097586" y="883421"/>
                    </a:lnTo>
                    <a:lnTo>
                      <a:pt x="2083920" y="897353"/>
                    </a:lnTo>
                    <a:lnTo>
                      <a:pt x="2097183" y="920934"/>
                    </a:lnTo>
                    <a:lnTo>
                      <a:pt x="2104719" y="959014"/>
                    </a:lnTo>
                    <a:lnTo>
                      <a:pt x="2112751" y="950993"/>
                    </a:lnTo>
                    <a:lnTo>
                      <a:pt x="2122236" y="967859"/>
                    </a:lnTo>
                    <a:lnTo>
                      <a:pt x="2133568" y="956016"/>
                    </a:lnTo>
                    <a:lnTo>
                      <a:pt x="2139852" y="951916"/>
                    </a:lnTo>
                    <a:lnTo>
                      <a:pt x="2139185" y="949382"/>
                    </a:lnTo>
                    <a:lnTo>
                      <a:pt x="2123689" y="933746"/>
                    </a:lnTo>
                    <a:lnTo>
                      <a:pt x="2149150" y="919556"/>
                    </a:lnTo>
                    <a:lnTo>
                      <a:pt x="2149192" y="919548"/>
                    </a:lnTo>
                    <a:lnTo>
                      <a:pt x="2152834" y="913454"/>
                    </a:lnTo>
                    <a:cubicBezTo>
                      <a:pt x="2160996" y="904054"/>
                      <a:pt x="2171522" y="894868"/>
                      <a:pt x="2183929" y="886453"/>
                    </a:cubicBezTo>
                    <a:lnTo>
                      <a:pt x="2187132" y="884761"/>
                    </a:lnTo>
                    <a:lnTo>
                      <a:pt x="2181756" y="863411"/>
                    </a:lnTo>
                    <a:lnTo>
                      <a:pt x="2181759" y="863368"/>
                    </a:lnTo>
                    <a:lnTo>
                      <a:pt x="2176815" y="858272"/>
                    </a:lnTo>
                    <a:close/>
                    <a:moveTo>
                      <a:pt x="2032297" y="836391"/>
                    </a:moveTo>
                    <a:lnTo>
                      <a:pt x="2029626" y="837104"/>
                    </a:lnTo>
                    <a:lnTo>
                      <a:pt x="2028663" y="865549"/>
                    </a:lnTo>
                    <a:cubicBezTo>
                      <a:pt x="2026356" y="882302"/>
                      <a:pt x="2022422" y="898021"/>
                      <a:pt x="2017282" y="912105"/>
                    </a:cubicBezTo>
                    <a:lnTo>
                      <a:pt x="2011447" y="923619"/>
                    </a:lnTo>
                    <a:lnTo>
                      <a:pt x="2026956" y="941338"/>
                    </a:lnTo>
                    <a:lnTo>
                      <a:pt x="2040338" y="966442"/>
                    </a:lnTo>
                    <a:lnTo>
                      <a:pt x="2043657" y="952861"/>
                    </a:lnTo>
                    <a:cubicBezTo>
                      <a:pt x="2048797" y="938779"/>
                      <a:pt x="2055143" y="926332"/>
                      <a:pt x="2062271" y="916128"/>
                    </a:cubicBezTo>
                    <a:lnTo>
                      <a:pt x="2081116" y="897305"/>
                    </a:lnTo>
                    <a:lnTo>
                      <a:pt x="2067623" y="873879"/>
                    </a:lnTo>
                    <a:lnTo>
                      <a:pt x="2067614" y="873837"/>
                    </a:lnTo>
                    <a:lnTo>
                      <a:pt x="2061470" y="870280"/>
                    </a:lnTo>
                    <a:cubicBezTo>
                      <a:pt x="2051955" y="862253"/>
                      <a:pt x="2042622" y="851857"/>
                      <a:pt x="2034033" y="839569"/>
                    </a:cubicBezTo>
                    <a:close/>
                    <a:moveTo>
                      <a:pt x="1529853" y="816284"/>
                    </a:moveTo>
                    <a:lnTo>
                      <a:pt x="1543431" y="839860"/>
                    </a:lnTo>
                    <a:lnTo>
                      <a:pt x="1543766" y="841463"/>
                    </a:lnTo>
                    <a:lnTo>
                      <a:pt x="1547513" y="830860"/>
                    </a:lnTo>
                    <a:close/>
                    <a:moveTo>
                      <a:pt x="2964616" y="812522"/>
                    </a:moveTo>
                    <a:lnTo>
                      <a:pt x="2970657" y="828342"/>
                    </a:lnTo>
                    <a:lnTo>
                      <a:pt x="2975026" y="816898"/>
                    </a:lnTo>
                    <a:close/>
                    <a:moveTo>
                      <a:pt x="1266425" y="804548"/>
                    </a:moveTo>
                    <a:lnTo>
                      <a:pt x="1234821" y="812218"/>
                    </a:lnTo>
                    <a:cubicBezTo>
                      <a:pt x="1218065" y="814496"/>
                      <a:pt x="1201866" y="814930"/>
                      <a:pt x="1186920" y="813762"/>
                    </a:cubicBezTo>
                    <a:lnTo>
                      <a:pt x="1177858" y="811953"/>
                    </a:lnTo>
                    <a:lnTo>
                      <a:pt x="1171419" y="825231"/>
                    </a:lnTo>
                    <a:lnTo>
                      <a:pt x="1147749" y="849969"/>
                    </a:lnTo>
                    <a:lnTo>
                      <a:pt x="1147573" y="855144"/>
                    </a:lnTo>
                    <a:cubicBezTo>
                      <a:pt x="1145266" y="871897"/>
                      <a:pt x="1141331" y="887617"/>
                      <a:pt x="1136192" y="901700"/>
                    </a:cubicBezTo>
                    <a:lnTo>
                      <a:pt x="1130357" y="913214"/>
                    </a:lnTo>
                    <a:lnTo>
                      <a:pt x="1145866" y="930933"/>
                    </a:lnTo>
                    <a:lnTo>
                      <a:pt x="1159248" y="956037"/>
                    </a:lnTo>
                    <a:lnTo>
                      <a:pt x="1162567" y="942457"/>
                    </a:lnTo>
                    <a:cubicBezTo>
                      <a:pt x="1167707" y="928374"/>
                      <a:pt x="1174052" y="915928"/>
                      <a:pt x="1181181" y="905723"/>
                    </a:cubicBezTo>
                    <a:lnTo>
                      <a:pt x="1201804" y="885124"/>
                    </a:lnTo>
                    <a:lnTo>
                      <a:pt x="1216092" y="910529"/>
                    </a:lnTo>
                    <a:cubicBezTo>
                      <a:pt x="1220198" y="922280"/>
                      <a:pt x="1222945" y="935979"/>
                      <a:pt x="1224088" y="950927"/>
                    </a:cubicBezTo>
                    <a:lnTo>
                      <a:pt x="1223232" y="976177"/>
                    </a:lnTo>
                    <a:lnTo>
                      <a:pt x="1227962" y="971233"/>
                    </a:lnTo>
                    <a:lnTo>
                      <a:pt x="1227822" y="969056"/>
                    </a:lnTo>
                    <a:lnTo>
                      <a:pt x="1235095" y="940831"/>
                    </a:lnTo>
                    <a:lnTo>
                      <a:pt x="1249227" y="949009"/>
                    </a:lnTo>
                    <a:lnTo>
                      <a:pt x="1252478" y="945611"/>
                    </a:lnTo>
                    <a:lnTo>
                      <a:pt x="1285740" y="923905"/>
                    </a:lnTo>
                    <a:lnTo>
                      <a:pt x="1269697" y="909817"/>
                    </a:lnTo>
                    <a:lnTo>
                      <a:pt x="1254882" y="884714"/>
                    </a:lnTo>
                    <a:lnTo>
                      <a:pt x="1283044" y="877201"/>
                    </a:lnTo>
                    <a:cubicBezTo>
                      <a:pt x="1295448" y="876150"/>
                      <a:pt x="1309399" y="876900"/>
                      <a:pt x="1324160" y="879516"/>
                    </a:cubicBezTo>
                    <a:lnTo>
                      <a:pt x="1348402" y="886631"/>
                    </a:lnTo>
                    <a:lnTo>
                      <a:pt x="1337194" y="868587"/>
                    </a:lnTo>
                    <a:lnTo>
                      <a:pt x="1312003" y="853236"/>
                    </a:lnTo>
                    <a:cubicBezTo>
                      <a:pt x="1298543" y="842999"/>
                      <a:pt x="1286782" y="831851"/>
                      <a:pt x="1277039" y="820457"/>
                    </a:cubicBezTo>
                    <a:close/>
                    <a:moveTo>
                      <a:pt x="2512905" y="789034"/>
                    </a:moveTo>
                    <a:lnTo>
                      <a:pt x="2495124" y="804474"/>
                    </a:lnTo>
                    <a:lnTo>
                      <a:pt x="2469968" y="817755"/>
                    </a:lnTo>
                    <a:lnTo>
                      <a:pt x="2483535" y="821128"/>
                    </a:lnTo>
                    <a:cubicBezTo>
                      <a:pt x="2497597" y="826324"/>
                      <a:pt x="2510019" y="832717"/>
                      <a:pt x="2520196" y="839886"/>
                    </a:cubicBezTo>
                    <a:lnTo>
                      <a:pt x="2540713" y="860589"/>
                    </a:lnTo>
                    <a:lnTo>
                      <a:pt x="2515253" y="874779"/>
                    </a:lnTo>
                    <a:lnTo>
                      <a:pt x="2477143" y="882166"/>
                    </a:lnTo>
                    <a:lnTo>
                      <a:pt x="2485133" y="890229"/>
                    </a:lnTo>
                    <a:lnTo>
                      <a:pt x="2468229" y="899649"/>
                    </a:lnTo>
                    <a:lnTo>
                      <a:pt x="2480028" y="911027"/>
                    </a:lnTo>
                    <a:cubicBezTo>
                      <a:pt x="2489609" y="922557"/>
                      <a:pt x="2497169" y="934305"/>
                      <a:pt x="2502398" y="945603"/>
                    </a:cubicBezTo>
                    <a:lnTo>
                      <a:pt x="2509816" y="973791"/>
                    </a:lnTo>
                    <a:lnTo>
                      <a:pt x="2480671" y="973349"/>
                    </a:lnTo>
                    <a:cubicBezTo>
                      <a:pt x="2468450" y="970981"/>
                      <a:pt x="2455232" y="966457"/>
                      <a:pt x="2441741" y="959921"/>
                    </a:cubicBezTo>
                    <a:lnTo>
                      <a:pt x="2405822" y="937331"/>
                    </a:lnTo>
                    <a:lnTo>
                      <a:pt x="2405470" y="960469"/>
                    </a:lnTo>
                    <a:cubicBezTo>
                      <a:pt x="2403103" y="972690"/>
                      <a:pt x="2398580" y="985908"/>
                      <a:pt x="2392043" y="999400"/>
                    </a:cubicBezTo>
                    <a:lnTo>
                      <a:pt x="2376899" y="1023481"/>
                    </a:lnTo>
                    <a:lnTo>
                      <a:pt x="2390333" y="1019618"/>
                    </a:lnTo>
                    <a:cubicBezTo>
                      <a:pt x="2405110" y="1017086"/>
                      <a:pt x="2419065" y="1016413"/>
                      <a:pt x="2431462" y="1017533"/>
                    </a:cubicBezTo>
                    <a:lnTo>
                      <a:pt x="2448657" y="1022224"/>
                    </a:lnTo>
                    <a:lnTo>
                      <a:pt x="2438434" y="1005825"/>
                    </a:lnTo>
                    <a:lnTo>
                      <a:pt x="2466407" y="997630"/>
                    </a:lnTo>
                    <a:cubicBezTo>
                      <a:pt x="2478781" y="996279"/>
                      <a:pt x="2492746" y="996692"/>
                      <a:pt x="2507567" y="998947"/>
                    </a:cubicBezTo>
                    <a:lnTo>
                      <a:pt x="2535048" y="1006294"/>
                    </a:lnTo>
                    <a:lnTo>
                      <a:pt x="2527386" y="994601"/>
                    </a:lnTo>
                    <a:cubicBezTo>
                      <a:pt x="2520599" y="981234"/>
                      <a:pt x="2515829" y="968103"/>
                      <a:pt x="2513233" y="955928"/>
                    </a:cubicBezTo>
                    <a:lnTo>
                      <a:pt x="2512247" y="926797"/>
                    </a:lnTo>
                    <a:lnTo>
                      <a:pt x="2540568" y="933687"/>
                    </a:lnTo>
                    <a:cubicBezTo>
                      <a:pt x="2551961" y="938703"/>
                      <a:pt x="2563848" y="946043"/>
                      <a:pt x="2575556" y="955406"/>
                    </a:cubicBezTo>
                    <a:lnTo>
                      <a:pt x="2593431" y="973261"/>
                    </a:lnTo>
                    <a:lnTo>
                      <a:pt x="2592231" y="952053"/>
                    </a:lnTo>
                    <a:lnTo>
                      <a:pt x="2577467" y="926514"/>
                    </a:lnTo>
                    <a:cubicBezTo>
                      <a:pt x="2563638" y="895650"/>
                      <a:pt x="2557520" y="864841"/>
                      <a:pt x="2558807" y="839977"/>
                    </a:cubicBezTo>
                    <a:lnTo>
                      <a:pt x="2565394" y="811584"/>
                    </a:lnTo>
                    <a:lnTo>
                      <a:pt x="2590968" y="825568"/>
                    </a:lnTo>
                    <a:cubicBezTo>
                      <a:pt x="2600673" y="833363"/>
                      <a:pt x="2610257" y="843528"/>
                      <a:pt x="2619142" y="855604"/>
                    </a:cubicBezTo>
                    <a:lnTo>
                      <a:pt x="2633379" y="880231"/>
                    </a:lnTo>
                    <a:lnTo>
                      <a:pt x="2636230" y="866545"/>
                    </a:lnTo>
                    <a:cubicBezTo>
                      <a:pt x="2640880" y="852294"/>
                      <a:pt x="2646794" y="839636"/>
                      <a:pt x="2653567" y="829192"/>
                    </a:cubicBezTo>
                    <a:lnTo>
                      <a:pt x="2673469" y="807896"/>
                    </a:lnTo>
                    <a:lnTo>
                      <a:pt x="2688624" y="832793"/>
                    </a:lnTo>
                    <a:cubicBezTo>
                      <a:pt x="2693132" y="844396"/>
                      <a:pt x="2696348" y="857992"/>
                      <a:pt x="2698005" y="872892"/>
                    </a:cubicBezTo>
                    <a:lnTo>
                      <a:pt x="2698020" y="898156"/>
                    </a:lnTo>
                    <a:lnTo>
                      <a:pt x="2726195" y="866602"/>
                    </a:lnTo>
                    <a:cubicBezTo>
                      <a:pt x="2737350" y="856585"/>
                      <a:pt x="2748800" y="848580"/>
                      <a:pt x="2759887" y="842921"/>
                    </a:cubicBezTo>
                    <a:lnTo>
                      <a:pt x="2786933" y="834684"/>
                    </a:lnTo>
                    <a:lnTo>
                      <a:pt x="2779980" y="834416"/>
                    </a:lnTo>
                    <a:cubicBezTo>
                      <a:pt x="2765173" y="832064"/>
                      <a:pt x="2749523" y="827863"/>
                      <a:pt x="2733762" y="821737"/>
                    </a:cubicBezTo>
                    <a:cubicBezTo>
                      <a:pt x="2718000" y="815612"/>
                      <a:pt x="2703620" y="808141"/>
                      <a:pt x="2691111" y="799878"/>
                    </a:cubicBezTo>
                    <a:lnTo>
                      <a:pt x="2678868" y="789505"/>
                    </a:lnTo>
                    <a:lnTo>
                      <a:pt x="2659227" y="800451"/>
                    </a:lnTo>
                    <a:cubicBezTo>
                      <a:pt x="2635692" y="808570"/>
                      <a:pt x="2604392" y="811221"/>
                      <a:pt x="2570906" y="806477"/>
                    </a:cubicBezTo>
                    <a:cubicBezTo>
                      <a:pt x="2554163" y="804105"/>
                      <a:pt x="2538459" y="800109"/>
                      <a:pt x="2524397" y="794914"/>
                    </a:cubicBezTo>
                    <a:close/>
                    <a:moveTo>
                      <a:pt x="1782892" y="780894"/>
                    </a:moveTo>
                    <a:lnTo>
                      <a:pt x="1782198" y="781508"/>
                    </a:lnTo>
                    <a:cubicBezTo>
                      <a:pt x="1767490" y="789852"/>
                      <a:pt x="1752613" y="796276"/>
                      <a:pt x="1738303" y="800749"/>
                    </a:cubicBezTo>
                    <a:lnTo>
                      <a:pt x="1725613" y="803109"/>
                    </a:lnTo>
                    <a:lnTo>
                      <a:pt x="1720960" y="826193"/>
                    </a:lnTo>
                    <a:lnTo>
                      <a:pt x="1709147" y="852072"/>
                    </a:lnTo>
                    <a:lnTo>
                      <a:pt x="1721951" y="846458"/>
                    </a:lnTo>
                    <a:cubicBezTo>
                      <a:pt x="1736259" y="841987"/>
                      <a:pt x="1750002" y="839466"/>
                      <a:pt x="1762438" y="838929"/>
                    </a:cubicBezTo>
                    <a:lnTo>
                      <a:pt x="1791328" y="842798"/>
                    </a:lnTo>
                    <a:lnTo>
                      <a:pt x="1779828" y="869581"/>
                    </a:lnTo>
                    <a:lnTo>
                      <a:pt x="1754158" y="898699"/>
                    </a:lnTo>
                    <a:lnTo>
                      <a:pt x="1765409" y="900206"/>
                    </a:lnTo>
                    <a:lnTo>
                      <a:pt x="1757773" y="917988"/>
                    </a:lnTo>
                    <a:lnTo>
                      <a:pt x="1774065" y="919795"/>
                    </a:lnTo>
                    <a:cubicBezTo>
                      <a:pt x="1788693" y="923076"/>
                      <a:pt x="1801854" y="927764"/>
                      <a:pt x="1812892" y="933518"/>
                    </a:cubicBezTo>
                    <a:lnTo>
                      <a:pt x="1835978" y="951313"/>
                    </a:lnTo>
                    <a:lnTo>
                      <a:pt x="1826971" y="958042"/>
                    </a:lnTo>
                    <a:lnTo>
                      <a:pt x="1836429" y="955621"/>
                    </a:lnTo>
                    <a:cubicBezTo>
                      <a:pt x="1848843" y="954697"/>
                      <a:pt x="1862785" y="955589"/>
                      <a:pt x="1877520" y="958355"/>
                    </a:cubicBezTo>
                    <a:lnTo>
                      <a:pt x="1901687" y="965716"/>
                    </a:lnTo>
                    <a:lnTo>
                      <a:pt x="1890664" y="947559"/>
                    </a:lnTo>
                    <a:lnTo>
                      <a:pt x="1865630" y="931953"/>
                    </a:lnTo>
                    <a:cubicBezTo>
                      <a:pt x="1838921" y="911206"/>
                      <a:pt x="1819043" y="886884"/>
                      <a:pt x="1808497" y="864331"/>
                    </a:cubicBezTo>
                    <a:lnTo>
                      <a:pt x="1800969" y="836172"/>
                    </a:lnTo>
                    <a:lnTo>
                      <a:pt x="1828597" y="836484"/>
                    </a:lnTo>
                    <a:lnTo>
                      <a:pt x="1829582" y="835500"/>
                    </a:lnTo>
                    <a:cubicBezTo>
                      <a:pt x="1839799" y="828388"/>
                      <a:pt x="1852256" y="822064"/>
                      <a:pt x="1866347" y="816946"/>
                    </a:cubicBezTo>
                    <a:lnTo>
                      <a:pt x="1887163" y="811895"/>
                    </a:lnTo>
                    <a:lnTo>
                      <a:pt x="1887076" y="810285"/>
                    </a:lnTo>
                    <a:lnTo>
                      <a:pt x="1887956" y="807007"/>
                    </a:lnTo>
                    <a:lnTo>
                      <a:pt x="1881666" y="803641"/>
                    </a:lnTo>
                    <a:lnTo>
                      <a:pt x="1856480" y="781523"/>
                    </a:lnTo>
                    <a:lnTo>
                      <a:pt x="1841959" y="790998"/>
                    </a:lnTo>
                    <a:lnTo>
                      <a:pt x="1820835" y="796645"/>
                    </a:lnTo>
                    <a:lnTo>
                      <a:pt x="1805260" y="812202"/>
                    </a:lnTo>
                    <a:lnTo>
                      <a:pt x="1790971" y="786797"/>
                    </a:lnTo>
                    <a:lnTo>
                      <a:pt x="1790963" y="786755"/>
                    </a:lnTo>
                    <a:lnTo>
                      <a:pt x="1784854" y="783136"/>
                    </a:lnTo>
                    <a:close/>
                    <a:moveTo>
                      <a:pt x="1335375" y="774106"/>
                    </a:moveTo>
                    <a:lnTo>
                      <a:pt x="1324465" y="777018"/>
                    </a:lnTo>
                    <a:lnTo>
                      <a:pt x="1338926" y="785831"/>
                    </a:lnTo>
                    <a:close/>
                    <a:moveTo>
                      <a:pt x="3242483" y="768102"/>
                    </a:moveTo>
                    <a:lnTo>
                      <a:pt x="3234866" y="769152"/>
                    </a:lnTo>
                    <a:lnTo>
                      <a:pt x="3229138" y="791993"/>
                    </a:lnTo>
                    <a:lnTo>
                      <a:pt x="3216127" y="817291"/>
                    </a:lnTo>
                    <a:lnTo>
                      <a:pt x="3229179" y="812283"/>
                    </a:lnTo>
                    <a:lnTo>
                      <a:pt x="3253387" y="808944"/>
                    </a:lnTo>
                    <a:lnTo>
                      <a:pt x="3242823" y="779670"/>
                    </a:lnTo>
                    <a:close/>
                    <a:moveTo>
                      <a:pt x="1491516" y="761822"/>
                    </a:moveTo>
                    <a:lnTo>
                      <a:pt x="1474473" y="780001"/>
                    </a:lnTo>
                    <a:lnTo>
                      <a:pt x="1474351" y="785176"/>
                    </a:lnTo>
                    <a:cubicBezTo>
                      <a:pt x="1472215" y="801951"/>
                      <a:pt x="1468441" y="817710"/>
                      <a:pt x="1463445" y="831845"/>
                    </a:cubicBezTo>
                    <a:lnTo>
                      <a:pt x="1457727" y="843418"/>
                    </a:lnTo>
                    <a:lnTo>
                      <a:pt x="1473417" y="860978"/>
                    </a:lnTo>
                    <a:lnTo>
                      <a:pt x="1479477" y="872075"/>
                    </a:lnTo>
                    <a:lnTo>
                      <a:pt x="1488611" y="879273"/>
                    </a:lnTo>
                    <a:lnTo>
                      <a:pt x="1490233" y="872331"/>
                    </a:lnTo>
                    <a:cubicBezTo>
                      <a:pt x="1495230" y="858197"/>
                      <a:pt x="1501448" y="845686"/>
                      <a:pt x="1508472" y="835409"/>
                    </a:cubicBezTo>
                    <a:lnTo>
                      <a:pt x="1528406" y="815089"/>
                    </a:lnTo>
                    <a:lnTo>
                      <a:pt x="1522431" y="810158"/>
                    </a:lnTo>
                    <a:close/>
                    <a:moveTo>
                      <a:pt x="2381622" y="760686"/>
                    </a:moveTo>
                    <a:lnTo>
                      <a:pt x="2372607" y="775022"/>
                    </a:lnTo>
                    <a:lnTo>
                      <a:pt x="2384379" y="771637"/>
                    </a:lnTo>
                    <a:close/>
                    <a:moveTo>
                      <a:pt x="3296023" y="747304"/>
                    </a:moveTo>
                    <a:lnTo>
                      <a:pt x="3292399" y="750223"/>
                    </a:lnTo>
                    <a:lnTo>
                      <a:pt x="3271412" y="758275"/>
                    </a:lnTo>
                    <a:lnTo>
                      <a:pt x="3305148" y="779429"/>
                    </a:lnTo>
                    <a:lnTo>
                      <a:pt x="3325183" y="799624"/>
                    </a:lnTo>
                    <a:lnTo>
                      <a:pt x="3324456" y="785663"/>
                    </a:lnTo>
                    <a:lnTo>
                      <a:pt x="3330354" y="752748"/>
                    </a:lnTo>
                    <a:close/>
                    <a:moveTo>
                      <a:pt x="3403921" y="743187"/>
                    </a:moveTo>
                    <a:lnTo>
                      <a:pt x="3378438" y="750454"/>
                    </a:lnTo>
                    <a:lnTo>
                      <a:pt x="3372395" y="750749"/>
                    </a:lnTo>
                    <a:lnTo>
                      <a:pt x="3385814" y="776081"/>
                    </a:lnTo>
                    <a:lnTo>
                      <a:pt x="3392256" y="800511"/>
                    </a:lnTo>
                    <a:lnTo>
                      <a:pt x="3401908" y="781586"/>
                    </a:lnTo>
                    <a:lnTo>
                      <a:pt x="3402024" y="752089"/>
                    </a:lnTo>
                    <a:close/>
                    <a:moveTo>
                      <a:pt x="2817262" y="736089"/>
                    </a:moveTo>
                    <a:lnTo>
                      <a:pt x="2789271" y="750844"/>
                    </a:lnTo>
                    <a:lnTo>
                      <a:pt x="2764829" y="757238"/>
                    </a:lnTo>
                    <a:lnTo>
                      <a:pt x="2802476" y="776533"/>
                    </a:lnTo>
                    <a:cubicBezTo>
                      <a:pt x="2814985" y="784797"/>
                      <a:pt x="2825622" y="793853"/>
                      <a:pt x="2833897" y="803153"/>
                    </a:cubicBezTo>
                    <a:lnTo>
                      <a:pt x="2849156" y="827987"/>
                    </a:lnTo>
                    <a:lnTo>
                      <a:pt x="2821131" y="836001"/>
                    </a:lnTo>
                    <a:lnTo>
                      <a:pt x="2787778" y="834716"/>
                    </a:lnTo>
                    <a:lnTo>
                      <a:pt x="2788448" y="863568"/>
                    </a:lnTo>
                    <a:lnTo>
                      <a:pt x="2763093" y="920783"/>
                    </a:lnTo>
                    <a:lnTo>
                      <a:pt x="2787164" y="917746"/>
                    </a:lnTo>
                    <a:cubicBezTo>
                      <a:pt x="2799596" y="918376"/>
                      <a:pt x="2813318" y="921000"/>
                      <a:pt x="2827593" y="925579"/>
                    </a:cubicBezTo>
                    <a:lnTo>
                      <a:pt x="2853560" y="937197"/>
                    </a:lnTo>
                    <a:lnTo>
                      <a:pt x="2847851" y="924436"/>
                    </a:lnTo>
                    <a:cubicBezTo>
                      <a:pt x="2843271" y="910161"/>
                      <a:pt x="2840647" y="896439"/>
                      <a:pt x="2840017" y="884007"/>
                    </a:cubicBezTo>
                    <a:lnTo>
                      <a:pt x="2843667" y="855088"/>
                    </a:lnTo>
                    <a:lnTo>
                      <a:pt x="2870537" y="866386"/>
                    </a:lnTo>
                    <a:cubicBezTo>
                      <a:pt x="2880988" y="873148"/>
                      <a:pt x="2891560" y="882281"/>
                      <a:pt x="2901632" y="893385"/>
                    </a:cubicBezTo>
                    <a:lnTo>
                      <a:pt x="2916445" y="913851"/>
                    </a:lnTo>
                    <a:lnTo>
                      <a:pt x="2918629" y="892720"/>
                    </a:lnTo>
                    <a:lnTo>
                      <a:pt x="2908106" y="865162"/>
                    </a:lnTo>
                    <a:cubicBezTo>
                      <a:pt x="2903729" y="848829"/>
                      <a:pt x="2901254" y="832814"/>
                      <a:pt x="2900525" y="817840"/>
                    </a:cubicBezTo>
                    <a:lnTo>
                      <a:pt x="2901869" y="798762"/>
                    </a:lnTo>
                    <a:lnTo>
                      <a:pt x="2872183" y="785481"/>
                    </a:lnTo>
                    <a:close/>
                    <a:moveTo>
                      <a:pt x="1911036" y="730861"/>
                    </a:moveTo>
                    <a:lnTo>
                      <a:pt x="1909580" y="733864"/>
                    </a:lnTo>
                    <a:lnTo>
                      <a:pt x="1898185" y="745773"/>
                    </a:lnTo>
                    <a:lnTo>
                      <a:pt x="1905186" y="746166"/>
                    </a:lnTo>
                    <a:lnTo>
                      <a:pt x="1929428" y="753281"/>
                    </a:lnTo>
                    <a:lnTo>
                      <a:pt x="1918220" y="735238"/>
                    </a:lnTo>
                    <a:close/>
                    <a:moveTo>
                      <a:pt x="1617991" y="721389"/>
                    </a:moveTo>
                    <a:lnTo>
                      <a:pt x="1617992" y="721391"/>
                    </a:lnTo>
                    <a:lnTo>
                      <a:pt x="1617996" y="721390"/>
                    </a:lnTo>
                    <a:close/>
                    <a:moveTo>
                      <a:pt x="1856667" y="685011"/>
                    </a:moveTo>
                    <a:lnTo>
                      <a:pt x="1856645" y="685665"/>
                    </a:lnTo>
                    <a:lnTo>
                      <a:pt x="1856915" y="685383"/>
                    </a:lnTo>
                    <a:close/>
                    <a:moveTo>
                      <a:pt x="2942649" y="677207"/>
                    </a:moveTo>
                    <a:lnTo>
                      <a:pt x="2953263" y="691870"/>
                    </a:lnTo>
                    <a:lnTo>
                      <a:pt x="2954729" y="677672"/>
                    </a:lnTo>
                    <a:close/>
                    <a:moveTo>
                      <a:pt x="2864209" y="648843"/>
                    </a:moveTo>
                    <a:lnTo>
                      <a:pt x="2859200" y="650154"/>
                    </a:lnTo>
                    <a:cubicBezTo>
                      <a:pt x="2842487" y="652729"/>
                      <a:pt x="2826299" y="653450"/>
                      <a:pt x="2811334" y="652548"/>
                    </a:cubicBezTo>
                    <a:lnTo>
                      <a:pt x="2798633" y="650246"/>
                    </a:lnTo>
                    <a:lnTo>
                      <a:pt x="2786083" y="670171"/>
                    </a:lnTo>
                    <a:lnTo>
                      <a:pt x="2765849" y="690166"/>
                    </a:lnTo>
                    <a:lnTo>
                      <a:pt x="2779811" y="689468"/>
                    </a:lnTo>
                    <a:lnTo>
                      <a:pt x="2818427" y="696466"/>
                    </a:lnTo>
                    <a:lnTo>
                      <a:pt x="2823981" y="695765"/>
                    </a:lnTo>
                    <a:cubicBezTo>
                      <a:pt x="2836413" y="696394"/>
                      <a:pt x="2850135" y="699018"/>
                      <a:pt x="2864410" y="703599"/>
                    </a:cubicBezTo>
                    <a:lnTo>
                      <a:pt x="2890377" y="715215"/>
                    </a:lnTo>
                    <a:lnTo>
                      <a:pt x="2884668" y="702455"/>
                    </a:lnTo>
                    <a:cubicBezTo>
                      <a:pt x="2880089" y="688180"/>
                      <a:pt x="2877464" y="674458"/>
                      <a:pt x="2876834" y="662026"/>
                    </a:cubicBezTo>
                    <a:lnTo>
                      <a:pt x="2877630" y="655721"/>
                    </a:lnTo>
                    <a:close/>
                    <a:moveTo>
                      <a:pt x="3147351" y="638932"/>
                    </a:moveTo>
                    <a:lnTo>
                      <a:pt x="3125883" y="671947"/>
                    </a:lnTo>
                    <a:lnTo>
                      <a:pt x="3130026" y="678864"/>
                    </a:lnTo>
                    <a:lnTo>
                      <a:pt x="3137742" y="702922"/>
                    </a:lnTo>
                    <a:lnTo>
                      <a:pt x="3146386" y="683517"/>
                    </a:lnTo>
                    <a:lnTo>
                      <a:pt x="3144954" y="654053"/>
                    </a:lnTo>
                    <a:close/>
                    <a:moveTo>
                      <a:pt x="3215030" y="621591"/>
                    </a:moveTo>
                    <a:lnTo>
                      <a:pt x="3215851" y="638505"/>
                    </a:lnTo>
                    <a:lnTo>
                      <a:pt x="3223562" y="628987"/>
                    </a:lnTo>
                    <a:close/>
                    <a:moveTo>
                      <a:pt x="1771670" y="602740"/>
                    </a:moveTo>
                    <a:lnTo>
                      <a:pt x="1769605" y="611188"/>
                    </a:lnTo>
                    <a:lnTo>
                      <a:pt x="1766567" y="617182"/>
                    </a:lnTo>
                    <a:lnTo>
                      <a:pt x="1787222" y="612169"/>
                    </a:lnTo>
                    <a:lnTo>
                      <a:pt x="1774896" y="605573"/>
                    </a:lnTo>
                    <a:close/>
                    <a:moveTo>
                      <a:pt x="2476720" y="594552"/>
                    </a:moveTo>
                    <a:lnTo>
                      <a:pt x="2481588" y="613891"/>
                    </a:lnTo>
                    <a:cubicBezTo>
                      <a:pt x="2482464" y="626308"/>
                      <a:pt x="2481516" y="640246"/>
                      <a:pt x="2478694" y="654971"/>
                    </a:cubicBezTo>
                    <a:lnTo>
                      <a:pt x="2471237" y="679109"/>
                    </a:lnTo>
                    <a:lnTo>
                      <a:pt x="2494363" y="665193"/>
                    </a:lnTo>
                    <a:lnTo>
                      <a:pt x="2505143" y="643185"/>
                    </a:lnTo>
                    <a:cubicBezTo>
                      <a:pt x="2515569" y="629870"/>
                      <a:pt x="2526881" y="618269"/>
                      <a:pt x="2538412" y="608687"/>
                    </a:cubicBezTo>
                    <a:lnTo>
                      <a:pt x="2544460" y="604774"/>
                    </a:lnTo>
                    <a:lnTo>
                      <a:pt x="2531852" y="605360"/>
                    </a:lnTo>
                    <a:cubicBezTo>
                      <a:pt x="2514969" y="604405"/>
                      <a:pt x="2498984" y="601745"/>
                      <a:pt x="2484533" y="597752"/>
                    </a:cubicBezTo>
                    <a:close/>
                    <a:moveTo>
                      <a:pt x="2611584" y="594121"/>
                    </a:moveTo>
                    <a:lnTo>
                      <a:pt x="2600899" y="597144"/>
                    </a:lnTo>
                    <a:lnTo>
                      <a:pt x="2600734" y="608045"/>
                    </a:lnTo>
                    <a:cubicBezTo>
                      <a:pt x="2598366" y="620265"/>
                      <a:pt x="2593843" y="633483"/>
                      <a:pt x="2587306" y="646974"/>
                    </a:cubicBezTo>
                    <a:lnTo>
                      <a:pt x="2572162" y="671056"/>
                    </a:lnTo>
                    <a:lnTo>
                      <a:pt x="2585597" y="667192"/>
                    </a:lnTo>
                    <a:cubicBezTo>
                      <a:pt x="2600374" y="664660"/>
                      <a:pt x="2614328" y="663988"/>
                      <a:pt x="2626726" y="665108"/>
                    </a:cubicBezTo>
                    <a:lnTo>
                      <a:pt x="2654846" y="672779"/>
                    </a:lnTo>
                    <a:lnTo>
                      <a:pt x="2639890" y="697797"/>
                    </a:lnTo>
                    <a:cubicBezTo>
                      <a:pt x="2631730" y="707197"/>
                      <a:pt x="2621203" y="716383"/>
                      <a:pt x="2608796" y="724798"/>
                    </a:cubicBezTo>
                    <a:lnTo>
                      <a:pt x="2586455" y="736595"/>
                    </a:lnTo>
                    <a:lnTo>
                      <a:pt x="2627509" y="746800"/>
                    </a:lnTo>
                    <a:lnTo>
                      <a:pt x="2650737" y="758686"/>
                    </a:lnTo>
                    <a:lnTo>
                      <a:pt x="2648244" y="754628"/>
                    </a:lnTo>
                    <a:lnTo>
                      <a:pt x="2628885" y="744147"/>
                    </a:lnTo>
                    <a:lnTo>
                      <a:pt x="2649149" y="723195"/>
                    </a:lnTo>
                    <a:lnTo>
                      <a:pt x="2649187" y="723175"/>
                    </a:lnTo>
                    <a:lnTo>
                      <a:pt x="2650909" y="716287"/>
                    </a:lnTo>
                    <a:lnTo>
                      <a:pt x="2677993" y="683164"/>
                    </a:lnTo>
                    <a:lnTo>
                      <a:pt x="2664108" y="660016"/>
                    </a:lnTo>
                    <a:lnTo>
                      <a:pt x="2664099" y="659974"/>
                    </a:lnTo>
                    <a:lnTo>
                      <a:pt x="2657891" y="656527"/>
                    </a:lnTo>
                    <a:cubicBezTo>
                      <a:pt x="2648237" y="648669"/>
                      <a:pt x="2638720" y="638441"/>
                      <a:pt x="2629913" y="626308"/>
                    </a:cubicBezTo>
                    <a:close/>
                    <a:moveTo>
                      <a:pt x="2107790" y="568800"/>
                    </a:moveTo>
                    <a:lnTo>
                      <a:pt x="2103858" y="580747"/>
                    </a:lnTo>
                    <a:cubicBezTo>
                      <a:pt x="2097512" y="594329"/>
                      <a:pt x="2089155" y="608213"/>
                      <a:pt x="2078918" y="621672"/>
                    </a:cubicBezTo>
                    <a:lnTo>
                      <a:pt x="2055499" y="646652"/>
                    </a:lnTo>
                    <a:lnTo>
                      <a:pt x="2055376" y="651826"/>
                    </a:lnTo>
                    <a:cubicBezTo>
                      <a:pt x="2053241" y="668602"/>
                      <a:pt x="2049466" y="684361"/>
                      <a:pt x="2044471" y="698496"/>
                    </a:cubicBezTo>
                    <a:lnTo>
                      <a:pt x="2038754" y="710069"/>
                    </a:lnTo>
                    <a:lnTo>
                      <a:pt x="2054443" y="727629"/>
                    </a:lnTo>
                    <a:lnTo>
                      <a:pt x="2068078" y="752595"/>
                    </a:lnTo>
                    <a:lnTo>
                      <a:pt x="2071260" y="738982"/>
                    </a:lnTo>
                    <a:cubicBezTo>
                      <a:pt x="2076255" y="724848"/>
                      <a:pt x="2082474" y="712337"/>
                      <a:pt x="2089498" y="702060"/>
                    </a:cubicBezTo>
                    <a:lnTo>
                      <a:pt x="2109910" y="681253"/>
                    </a:lnTo>
                    <a:lnTo>
                      <a:pt x="2124457" y="706511"/>
                    </a:lnTo>
                    <a:cubicBezTo>
                      <a:pt x="2128683" y="718220"/>
                      <a:pt x="2131568" y="731890"/>
                      <a:pt x="2132863" y="746825"/>
                    </a:cubicBezTo>
                    <a:lnTo>
                      <a:pt x="2132265" y="772082"/>
                    </a:lnTo>
                    <a:lnTo>
                      <a:pt x="2147792" y="755520"/>
                    </a:lnTo>
                    <a:lnTo>
                      <a:pt x="2147269" y="726602"/>
                    </a:lnTo>
                    <a:cubicBezTo>
                      <a:pt x="2148646" y="711673"/>
                      <a:pt x="2151608" y="698020"/>
                      <a:pt x="2155899" y="686335"/>
                    </a:cubicBezTo>
                    <a:lnTo>
                      <a:pt x="2170586" y="661158"/>
                    </a:lnTo>
                    <a:lnTo>
                      <a:pt x="2190881" y="682079"/>
                    </a:lnTo>
                    <a:lnTo>
                      <a:pt x="2206991" y="715155"/>
                    </a:lnTo>
                    <a:lnTo>
                      <a:pt x="2223536" y="710551"/>
                    </a:lnTo>
                    <a:lnTo>
                      <a:pt x="2223512" y="732936"/>
                    </a:lnTo>
                    <a:lnTo>
                      <a:pt x="2249610" y="704050"/>
                    </a:lnTo>
                    <a:lnTo>
                      <a:pt x="2274919" y="689590"/>
                    </a:lnTo>
                    <a:lnTo>
                      <a:pt x="2282034" y="717856"/>
                    </a:lnTo>
                    <a:cubicBezTo>
                      <a:pt x="2282909" y="730274"/>
                      <a:pt x="2281963" y="744212"/>
                      <a:pt x="2279140" y="758935"/>
                    </a:cubicBezTo>
                    <a:lnTo>
                      <a:pt x="2271683" y="783074"/>
                    </a:lnTo>
                    <a:lnTo>
                      <a:pt x="2294808" y="769159"/>
                    </a:lnTo>
                    <a:lnTo>
                      <a:pt x="2305588" y="747151"/>
                    </a:lnTo>
                    <a:cubicBezTo>
                      <a:pt x="2316013" y="733837"/>
                      <a:pt x="2327327" y="722235"/>
                      <a:pt x="2338857" y="712653"/>
                    </a:cubicBezTo>
                    <a:lnTo>
                      <a:pt x="2354915" y="702264"/>
                    </a:lnTo>
                    <a:lnTo>
                      <a:pt x="2347691" y="670555"/>
                    </a:lnTo>
                    <a:lnTo>
                      <a:pt x="2347036" y="634461"/>
                    </a:lnTo>
                    <a:lnTo>
                      <a:pt x="2332598" y="644211"/>
                    </a:lnTo>
                    <a:cubicBezTo>
                      <a:pt x="2319266" y="651066"/>
                      <a:pt x="2304160" y="656930"/>
                      <a:pt x="2287826" y="661307"/>
                    </a:cubicBezTo>
                    <a:cubicBezTo>
                      <a:pt x="2255158" y="670059"/>
                      <a:pt x="2223766" y="671210"/>
                      <a:pt x="2199423" y="665992"/>
                    </a:cubicBezTo>
                    <a:lnTo>
                      <a:pt x="2179178" y="657732"/>
                    </a:lnTo>
                    <a:lnTo>
                      <a:pt x="2157369" y="660721"/>
                    </a:lnTo>
                    <a:lnTo>
                      <a:pt x="2161327" y="631844"/>
                    </a:lnTo>
                    <a:lnTo>
                      <a:pt x="2161346" y="631806"/>
                    </a:lnTo>
                    <a:lnTo>
                      <a:pt x="2158664" y="625231"/>
                    </a:lnTo>
                    <a:cubicBezTo>
                      <a:pt x="2156055" y="613060"/>
                      <a:pt x="2155037" y="599126"/>
                      <a:pt x="2155767" y="584153"/>
                    </a:cubicBezTo>
                    <a:lnTo>
                      <a:pt x="2156340" y="580577"/>
                    </a:lnTo>
                    <a:lnTo>
                      <a:pt x="2136045" y="572043"/>
                    </a:lnTo>
                    <a:lnTo>
                      <a:pt x="2136012" y="572015"/>
                    </a:lnTo>
                    <a:lnTo>
                      <a:pt x="2128968" y="572904"/>
                    </a:lnTo>
                    <a:close/>
                    <a:moveTo>
                      <a:pt x="1642130" y="552148"/>
                    </a:moveTo>
                    <a:lnTo>
                      <a:pt x="1631190" y="554948"/>
                    </a:lnTo>
                    <a:lnTo>
                      <a:pt x="1645560" y="563908"/>
                    </a:lnTo>
                    <a:close/>
                    <a:moveTo>
                      <a:pt x="1805424" y="533497"/>
                    </a:moveTo>
                    <a:lnTo>
                      <a:pt x="1804832" y="534719"/>
                    </a:lnTo>
                    <a:lnTo>
                      <a:pt x="1792356" y="547758"/>
                    </a:lnTo>
                    <a:lnTo>
                      <a:pt x="1798416" y="548098"/>
                    </a:lnTo>
                    <a:lnTo>
                      <a:pt x="1822658" y="555214"/>
                    </a:lnTo>
                    <a:lnTo>
                      <a:pt x="1811449" y="537168"/>
                    </a:lnTo>
                    <a:close/>
                    <a:moveTo>
                      <a:pt x="2021970" y="528981"/>
                    </a:moveTo>
                    <a:lnTo>
                      <a:pt x="2025612" y="546444"/>
                    </a:lnTo>
                    <a:lnTo>
                      <a:pt x="2033560" y="538342"/>
                    </a:lnTo>
                    <a:lnTo>
                      <a:pt x="2043217" y="555111"/>
                    </a:lnTo>
                    <a:lnTo>
                      <a:pt x="2050032" y="547843"/>
                    </a:lnTo>
                    <a:lnTo>
                      <a:pt x="2044791" y="545499"/>
                    </a:lnTo>
                    <a:close/>
                    <a:moveTo>
                      <a:pt x="2825683" y="503835"/>
                    </a:moveTo>
                    <a:lnTo>
                      <a:pt x="2821203" y="520166"/>
                    </a:lnTo>
                    <a:lnTo>
                      <a:pt x="2831492" y="513519"/>
                    </a:lnTo>
                    <a:close/>
                    <a:moveTo>
                      <a:pt x="2589147" y="493624"/>
                    </a:moveTo>
                    <a:lnTo>
                      <a:pt x="2562735" y="520783"/>
                    </a:lnTo>
                    <a:lnTo>
                      <a:pt x="2541465" y="534417"/>
                    </a:lnTo>
                    <a:lnTo>
                      <a:pt x="2583233" y="541132"/>
                    </a:lnTo>
                    <a:lnTo>
                      <a:pt x="2593527" y="545348"/>
                    </a:lnTo>
                    <a:lnTo>
                      <a:pt x="2591495" y="539046"/>
                    </a:lnTo>
                    <a:cubicBezTo>
                      <a:pt x="2588493" y="524358"/>
                      <a:pt x="2587377" y="510433"/>
                      <a:pt x="2588101" y="498005"/>
                    </a:cubicBezTo>
                    <a:close/>
                    <a:moveTo>
                      <a:pt x="3089632" y="468545"/>
                    </a:moveTo>
                    <a:lnTo>
                      <a:pt x="3066484" y="480747"/>
                    </a:lnTo>
                    <a:cubicBezTo>
                      <a:pt x="3052486" y="486113"/>
                      <a:pt x="3036831" y="490301"/>
                      <a:pt x="3020118" y="492876"/>
                    </a:cubicBezTo>
                    <a:cubicBezTo>
                      <a:pt x="3003405" y="495452"/>
                      <a:pt x="2987216" y="496173"/>
                      <a:pt x="2972252" y="495271"/>
                    </a:cubicBezTo>
                    <a:lnTo>
                      <a:pt x="2959551" y="492969"/>
                    </a:lnTo>
                    <a:lnTo>
                      <a:pt x="2947001" y="512894"/>
                    </a:lnTo>
                    <a:lnTo>
                      <a:pt x="2926767" y="532889"/>
                    </a:lnTo>
                    <a:lnTo>
                      <a:pt x="2940729" y="532191"/>
                    </a:lnTo>
                    <a:lnTo>
                      <a:pt x="2948854" y="533663"/>
                    </a:lnTo>
                    <a:lnTo>
                      <a:pt x="2951249" y="527792"/>
                    </a:lnTo>
                    <a:lnTo>
                      <a:pt x="2961853" y="536019"/>
                    </a:lnTo>
                    <a:lnTo>
                      <a:pt x="2981250" y="539534"/>
                    </a:lnTo>
                    <a:lnTo>
                      <a:pt x="3006882" y="553412"/>
                    </a:lnTo>
                    <a:lnTo>
                      <a:pt x="2990767" y="570075"/>
                    </a:lnTo>
                    <a:lnTo>
                      <a:pt x="2997327" y="579786"/>
                    </a:lnTo>
                    <a:lnTo>
                      <a:pt x="3007473" y="606362"/>
                    </a:lnTo>
                    <a:lnTo>
                      <a:pt x="3012461" y="593302"/>
                    </a:lnTo>
                    <a:cubicBezTo>
                      <a:pt x="3019316" y="579969"/>
                      <a:pt x="3027163" y="568411"/>
                      <a:pt x="3035508" y="559175"/>
                    </a:cubicBezTo>
                    <a:lnTo>
                      <a:pt x="3058538" y="541308"/>
                    </a:lnTo>
                    <a:lnTo>
                      <a:pt x="3069549" y="568296"/>
                    </a:lnTo>
                    <a:cubicBezTo>
                      <a:pt x="3072158" y="580467"/>
                      <a:pt x="3073175" y="594401"/>
                      <a:pt x="3072445" y="609375"/>
                    </a:cubicBezTo>
                    <a:lnTo>
                      <a:pt x="3068449" y="634321"/>
                    </a:lnTo>
                    <a:lnTo>
                      <a:pt x="3101277" y="607639"/>
                    </a:lnTo>
                    <a:cubicBezTo>
                      <a:pt x="3113880" y="599521"/>
                      <a:pt x="3126456" y="593435"/>
                      <a:pt x="3138301" y="589609"/>
                    </a:cubicBezTo>
                    <a:lnTo>
                      <a:pt x="3157443" y="586985"/>
                    </a:lnTo>
                    <a:lnTo>
                      <a:pt x="3135583" y="567153"/>
                    </a:lnTo>
                    <a:cubicBezTo>
                      <a:pt x="3113003" y="541975"/>
                      <a:pt x="3097783" y="514497"/>
                      <a:pt x="3091428" y="490425"/>
                    </a:cubicBezTo>
                    <a:close/>
                    <a:moveTo>
                      <a:pt x="2349014" y="430020"/>
                    </a:moveTo>
                    <a:lnTo>
                      <a:pt x="2324643" y="439326"/>
                    </a:lnTo>
                    <a:lnTo>
                      <a:pt x="2290836" y="444742"/>
                    </a:lnTo>
                    <a:lnTo>
                      <a:pt x="2287570" y="448760"/>
                    </a:lnTo>
                    <a:cubicBezTo>
                      <a:pt x="2275613" y="460717"/>
                      <a:pt x="2262981" y="470869"/>
                      <a:pt x="2250379" y="478988"/>
                    </a:cubicBezTo>
                    <a:lnTo>
                      <a:pt x="2238773" y="484640"/>
                    </a:lnTo>
                    <a:lnTo>
                      <a:pt x="2240429" y="508129"/>
                    </a:lnTo>
                    <a:lnTo>
                      <a:pt x="2235928" y="536218"/>
                    </a:lnTo>
                    <a:lnTo>
                      <a:pt x="2246778" y="527401"/>
                    </a:lnTo>
                    <a:cubicBezTo>
                      <a:pt x="2259380" y="519282"/>
                      <a:pt x="2271956" y="513196"/>
                      <a:pt x="2283801" y="509370"/>
                    </a:cubicBezTo>
                    <a:lnTo>
                      <a:pt x="2312679" y="505411"/>
                    </a:lnTo>
                    <a:lnTo>
                      <a:pt x="2308720" y="534288"/>
                    </a:lnTo>
                    <a:cubicBezTo>
                      <a:pt x="2304893" y="546134"/>
                      <a:pt x="2298808" y="558710"/>
                      <a:pt x="2290690" y="571313"/>
                    </a:cubicBezTo>
                    <a:lnTo>
                      <a:pt x="2274755" y="590919"/>
                    </a:lnTo>
                    <a:lnTo>
                      <a:pt x="2316526" y="584226"/>
                    </a:lnTo>
                    <a:lnTo>
                      <a:pt x="2354481" y="586902"/>
                    </a:lnTo>
                    <a:lnTo>
                      <a:pt x="2355452" y="582370"/>
                    </a:lnTo>
                    <a:lnTo>
                      <a:pt x="2370139" y="557194"/>
                    </a:lnTo>
                    <a:lnTo>
                      <a:pt x="2390435" y="578114"/>
                    </a:lnTo>
                    <a:cubicBezTo>
                      <a:pt x="2397402" y="588430"/>
                      <a:pt x="2403550" y="600975"/>
                      <a:pt x="2408468" y="615137"/>
                    </a:cubicBezTo>
                    <a:lnTo>
                      <a:pt x="2414787" y="642874"/>
                    </a:lnTo>
                    <a:lnTo>
                      <a:pt x="2421556" y="630642"/>
                    </a:lnTo>
                    <a:cubicBezTo>
                      <a:pt x="2430213" y="618403"/>
                      <a:pt x="2439606" y="608060"/>
                      <a:pt x="2449164" y="600085"/>
                    </a:cubicBezTo>
                    <a:lnTo>
                      <a:pt x="2466310" y="590289"/>
                    </a:lnTo>
                    <a:lnTo>
                      <a:pt x="2446424" y="582146"/>
                    </a:lnTo>
                    <a:lnTo>
                      <a:pt x="2429781" y="567965"/>
                    </a:lnTo>
                    <a:lnTo>
                      <a:pt x="2408131" y="563980"/>
                    </a:lnTo>
                    <a:lnTo>
                      <a:pt x="2420927" y="537792"/>
                    </a:lnTo>
                    <a:lnTo>
                      <a:pt x="2420957" y="537761"/>
                    </a:lnTo>
                    <a:lnTo>
                      <a:pt x="2420467" y="530678"/>
                    </a:lnTo>
                    <a:cubicBezTo>
                      <a:pt x="2421797" y="518301"/>
                      <a:pt x="2425192" y="504749"/>
                      <a:pt x="2430571" y="490755"/>
                    </a:cubicBezTo>
                    <a:lnTo>
                      <a:pt x="2432234" y="487538"/>
                    </a:lnTo>
                    <a:lnTo>
                      <a:pt x="2415628" y="473082"/>
                    </a:lnTo>
                    <a:lnTo>
                      <a:pt x="2415606" y="473046"/>
                    </a:lnTo>
                    <a:lnTo>
                      <a:pt x="2408638" y="471686"/>
                    </a:lnTo>
                    <a:cubicBezTo>
                      <a:pt x="2397027" y="467197"/>
                      <a:pt x="2384815" y="460411"/>
                      <a:pt x="2372691" y="451594"/>
                    </a:cubicBezTo>
                    <a:close/>
                    <a:moveTo>
                      <a:pt x="2174041" y="350559"/>
                    </a:moveTo>
                    <a:lnTo>
                      <a:pt x="2180082" y="366379"/>
                    </a:lnTo>
                    <a:lnTo>
                      <a:pt x="2184451" y="354935"/>
                    </a:lnTo>
                    <a:close/>
                    <a:moveTo>
                      <a:pt x="2521026" y="274612"/>
                    </a:moveTo>
                    <a:lnTo>
                      <a:pt x="2521813" y="291529"/>
                    </a:lnTo>
                    <a:lnTo>
                      <a:pt x="2529544" y="282027"/>
                    </a:lnTo>
                    <a:close/>
                    <a:moveTo>
                      <a:pt x="2597433" y="0"/>
                    </a:moveTo>
                    <a:lnTo>
                      <a:pt x="2613715" y="24176"/>
                    </a:lnTo>
                    <a:cubicBezTo>
                      <a:pt x="2618751" y="35561"/>
                      <a:pt x="2622587" y="48994"/>
                      <a:pt x="2624926" y="63803"/>
                    </a:cubicBezTo>
                    <a:lnTo>
                      <a:pt x="2626247" y="92218"/>
                    </a:lnTo>
                    <a:lnTo>
                      <a:pt x="2635070" y="81375"/>
                    </a:lnTo>
                    <a:cubicBezTo>
                      <a:pt x="2645753" y="70858"/>
                      <a:pt x="2656824" y="62335"/>
                      <a:pt x="2667640" y="56174"/>
                    </a:cubicBezTo>
                    <a:lnTo>
                      <a:pt x="2695104" y="46411"/>
                    </a:lnTo>
                    <a:lnTo>
                      <a:pt x="2697117" y="75489"/>
                    </a:lnTo>
                    <a:cubicBezTo>
                      <a:pt x="2695786" y="87867"/>
                      <a:pt x="2692391" y="101418"/>
                      <a:pt x="2687013" y="115412"/>
                    </a:cubicBezTo>
                    <a:lnTo>
                      <a:pt x="2675410" y="137855"/>
                    </a:lnTo>
                    <a:lnTo>
                      <a:pt x="2714939" y="122787"/>
                    </a:lnTo>
                    <a:cubicBezTo>
                      <a:pt x="2729450" y="119020"/>
                      <a:pt x="2743298" y="117174"/>
                      <a:pt x="2755746" y="117247"/>
                    </a:cubicBezTo>
                    <a:lnTo>
                      <a:pt x="2784412" y="122524"/>
                    </a:lnTo>
                    <a:lnTo>
                      <a:pt x="2771616" y="148713"/>
                    </a:lnTo>
                    <a:cubicBezTo>
                      <a:pt x="2756933" y="168819"/>
                      <a:pt x="2732753" y="188870"/>
                      <a:pt x="2702556" y="204100"/>
                    </a:cubicBezTo>
                    <a:cubicBezTo>
                      <a:pt x="2687457" y="211714"/>
                      <a:pt x="2672284" y="217403"/>
                      <a:pt x="2657774" y="221170"/>
                    </a:cubicBezTo>
                    <a:lnTo>
                      <a:pt x="2644982" y="222905"/>
                    </a:lnTo>
                    <a:lnTo>
                      <a:pt x="2639205" y="245734"/>
                    </a:lnTo>
                    <a:lnTo>
                      <a:pt x="2626140" y="271003"/>
                    </a:lnTo>
                    <a:lnTo>
                      <a:pt x="2639203" y="266024"/>
                    </a:lnTo>
                    <a:cubicBezTo>
                      <a:pt x="2653715" y="262258"/>
                      <a:pt x="2667562" y="260412"/>
                      <a:pt x="2680010" y="260485"/>
                    </a:cubicBezTo>
                    <a:lnTo>
                      <a:pt x="2708677" y="265762"/>
                    </a:lnTo>
                    <a:lnTo>
                      <a:pt x="2695880" y="291951"/>
                    </a:lnTo>
                    <a:lnTo>
                      <a:pt x="2668815" y="319780"/>
                    </a:lnTo>
                    <a:lnTo>
                      <a:pt x="2679979" y="321835"/>
                    </a:lnTo>
                    <a:lnTo>
                      <a:pt x="2671483" y="339220"/>
                    </a:lnTo>
                    <a:lnTo>
                      <a:pt x="2687667" y="341823"/>
                    </a:lnTo>
                    <a:cubicBezTo>
                      <a:pt x="2702116" y="345816"/>
                      <a:pt x="2715032" y="351142"/>
                      <a:pt x="2725776" y="357429"/>
                    </a:cubicBezTo>
                    <a:lnTo>
                      <a:pt x="2747963" y="376332"/>
                    </a:lnTo>
                    <a:lnTo>
                      <a:pt x="2723787" y="392613"/>
                    </a:lnTo>
                    <a:cubicBezTo>
                      <a:pt x="2701018" y="402685"/>
                      <a:pt x="2670053" y="407959"/>
                      <a:pt x="2636286" y="406050"/>
                    </a:cubicBezTo>
                    <a:lnTo>
                      <a:pt x="2602481" y="400615"/>
                    </a:lnTo>
                    <a:lnTo>
                      <a:pt x="2598122" y="403409"/>
                    </a:lnTo>
                    <a:cubicBezTo>
                      <a:pt x="2583024" y="411024"/>
                      <a:pt x="2567850" y="416713"/>
                      <a:pt x="2553339" y="420480"/>
                    </a:cubicBezTo>
                    <a:lnTo>
                      <a:pt x="2540549" y="422216"/>
                    </a:lnTo>
                    <a:lnTo>
                      <a:pt x="2534771" y="445044"/>
                    </a:lnTo>
                    <a:lnTo>
                      <a:pt x="2521707" y="470314"/>
                    </a:lnTo>
                    <a:lnTo>
                      <a:pt x="2534770" y="465335"/>
                    </a:lnTo>
                    <a:cubicBezTo>
                      <a:pt x="2549280" y="461568"/>
                      <a:pt x="2563129" y="459722"/>
                      <a:pt x="2575576" y="459795"/>
                    </a:cubicBezTo>
                    <a:lnTo>
                      <a:pt x="2604242" y="465073"/>
                    </a:lnTo>
                    <a:lnTo>
                      <a:pt x="2600482" y="472769"/>
                    </a:lnTo>
                    <a:lnTo>
                      <a:pt x="2620354" y="483805"/>
                    </a:lnTo>
                    <a:cubicBezTo>
                      <a:pt x="2630009" y="491663"/>
                      <a:pt x="2639526" y="501891"/>
                      <a:pt x="2648332" y="514024"/>
                    </a:cubicBezTo>
                    <a:lnTo>
                      <a:pt x="2662409" y="538743"/>
                    </a:lnTo>
                    <a:lnTo>
                      <a:pt x="2665348" y="525076"/>
                    </a:lnTo>
                    <a:cubicBezTo>
                      <a:pt x="2670092" y="510855"/>
                      <a:pt x="2676087" y="498236"/>
                      <a:pt x="2682929" y="487836"/>
                    </a:cubicBezTo>
                    <a:lnTo>
                      <a:pt x="2702968" y="466670"/>
                    </a:lnTo>
                    <a:lnTo>
                      <a:pt x="2717961" y="491666"/>
                    </a:lnTo>
                    <a:cubicBezTo>
                      <a:pt x="2722393" y="503297"/>
                      <a:pt x="2725521" y="516915"/>
                      <a:pt x="2727081" y="531824"/>
                    </a:cubicBezTo>
                    <a:lnTo>
                      <a:pt x="2726931" y="557088"/>
                    </a:lnTo>
                    <a:lnTo>
                      <a:pt x="2741182" y="541336"/>
                    </a:lnTo>
                    <a:lnTo>
                      <a:pt x="2748986" y="512887"/>
                    </a:lnTo>
                    <a:cubicBezTo>
                      <a:pt x="2755112" y="497126"/>
                      <a:pt x="2762581" y="482746"/>
                      <a:pt x="2770845" y="470237"/>
                    </a:cubicBezTo>
                    <a:lnTo>
                      <a:pt x="2783208" y="455644"/>
                    </a:lnTo>
                    <a:lnTo>
                      <a:pt x="2767115" y="427385"/>
                    </a:lnTo>
                    <a:cubicBezTo>
                      <a:pt x="2753488" y="396431"/>
                      <a:pt x="2747571" y="365582"/>
                      <a:pt x="2749019" y="340728"/>
                    </a:cubicBezTo>
                    <a:lnTo>
                      <a:pt x="2755790" y="312377"/>
                    </a:lnTo>
                    <a:lnTo>
                      <a:pt x="2781272" y="326528"/>
                    </a:lnTo>
                    <a:cubicBezTo>
                      <a:pt x="2790927" y="334385"/>
                      <a:pt x="2800444" y="344613"/>
                      <a:pt x="2809250" y="356746"/>
                    </a:cubicBezTo>
                    <a:lnTo>
                      <a:pt x="2823327" y="381467"/>
                    </a:lnTo>
                    <a:lnTo>
                      <a:pt x="2826266" y="367799"/>
                    </a:lnTo>
                    <a:cubicBezTo>
                      <a:pt x="2831010" y="353578"/>
                      <a:pt x="2837006" y="340959"/>
                      <a:pt x="2843847" y="330559"/>
                    </a:cubicBezTo>
                    <a:lnTo>
                      <a:pt x="2863886" y="309393"/>
                    </a:lnTo>
                    <a:lnTo>
                      <a:pt x="2878879" y="334388"/>
                    </a:lnTo>
                    <a:cubicBezTo>
                      <a:pt x="2883311" y="346021"/>
                      <a:pt x="2886439" y="359637"/>
                      <a:pt x="2887999" y="374547"/>
                    </a:cubicBezTo>
                    <a:lnTo>
                      <a:pt x="2887849" y="399811"/>
                    </a:lnTo>
                    <a:lnTo>
                      <a:pt x="2902100" y="384058"/>
                    </a:lnTo>
                    <a:lnTo>
                      <a:pt x="2909904" y="355611"/>
                    </a:lnTo>
                    <a:cubicBezTo>
                      <a:pt x="2922155" y="324087"/>
                      <a:pt x="2939784" y="298089"/>
                      <a:pt x="2958384" y="281539"/>
                    </a:cubicBezTo>
                    <a:lnTo>
                      <a:pt x="2983219" y="266281"/>
                    </a:lnTo>
                    <a:lnTo>
                      <a:pt x="2991231" y="294306"/>
                    </a:lnTo>
                    <a:cubicBezTo>
                      <a:pt x="2992502" y="306688"/>
                      <a:pt x="2991998" y="320650"/>
                      <a:pt x="2989646" y="335456"/>
                    </a:cubicBezTo>
                    <a:lnTo>
                      <a:pt x="2982121" y="362889"/>
                    </a:lnTo>
                    <a:lnTo>
                      <a:pt x="2993864" y="355303"/>
                    </a:lnTo>
                    <a:cubicBezTo>
                      <a:pt x="3007274" y="348602"/>
                      <a:pt x="3020436" y="343919"/>
                      <a:pt x="3032628" y="341402"/>
                    </a:cubicBezTo>
                    <a:lnTo>
                      <a:pt x="3061764" y="340605"/>
                    </a:lnTo>
                    <a:lnTo>
                      <a:pt x="3054691" y="368881"/>
                    </a:lnTo>
                    <a:cubicBezTo>
                      <a:pt x="3049600" y="380241"/>
                      <a:pt x="3042183" y="392080"/>
                      <a:pt x="3032744" y="403727"/>
                    </a:cubicBezTo>
                    <a:lnTo>
                      <a:pt x="3014773" y="421485"/>
                    </a:lnTo>
                    <a:lnTo>
                      <a:pt x="3057024" y="419371"/>
                    </a:lnTo>
                    <a:cubicBezTo>
                      <a:pt x="3071989" y="420273"/>
                      <a:pt x="3085729" y="422799"/>
                      <a:pt x="3097545" y="426714"/>
                    </a:cubicBezTo>
                    <a:lnTo>
                      <a:pt x="3123177" y="440592"/>
                    </a:lnTo>
                    <a:lnTo>
                      <a:pt x="3102914" y="461544"/>
                    </a:lnTo>
                    <a:lnTo>
                      <a:pt x="3099432" y="463379"/>
                    </a:lnTo>
                    <a:lnTo>
                      <a:pt x="3117665" y="466896"/>
                    </a:lnTo>
                    <a:cubicBezTo>
                      <a:pt x="3129284" y="471361"/>
                      <a:pt x="3141510" y="478120"/>
                      <a:pt x="3153654" y="486912"/>
                    </a:cubicBezTo>
                    <a:lnTo>
                      <a:pt x="3174722" y="506026"/>
                    </a:lnTo>
                    <a:lnTo>
                      <a:pt x="3173263" y="492123"/>
                    </a:lnTo>
                    <a:cubicBezTo>
                      <a:pt x="3173349" y="477132"/>
                      <a:pt x="3175122" y="463273"/>
                      <a:pt x="3178388" y="451261"/>
                    </a:cubicBezTo>
                    <a:lnTo>
                      <a:pt x="3190848" y="424912"/>
                    </a:lnTo>
                    <a:lnTo>
                      <a:pt x="3212873" y="444004"/>
                    </a:lnTo>
                    <a:cubicBezTo>
                      <a:pt x="3220704" y="453680"/>
                      <a:pt x="3227913" y="465647"/>
                      <a:pt x="3234034" y="479332"/>
                    </a:cubicBezTo>
                    <a:lnTo>
                      <a:pt x="3241751" y="503389"/>
                    </a:lnTo>
                    <a:lnTo>
                      <a:pt x="3250394" y="483985"/>
                    </a:lnTo>
                    <a:lnTo>
                      <a:pt x="3248961" y="454521"/>
                    </a:lnTo>
                    <a:cubicBezTo>
                      <a:pt x="3250798" y="420750"/>
                      <a:pt x="3259466" y="390559"/>
                      <a:pt x="3271993" y="369044"/>
                    </a:cubicBezTo>
                    <a:lnTo>
                      <a:pt x="3290849" y="346817"/>
                    </a:lnTo>
                    <a:lnTo>
                      <a:pt x="3307182" y="370958"/>
                    </a:lnTo>
                    <a:cubicBezTo>
                      <a:pt x="3312242" y="382331"/>
                      <a:pt x="3316107" y="395756"/>
                      <a:pt x="3318478" y="410560"/>
                    </a:cubicBezTo>
                    <a:lnTo>
                      <a:pt x="3319860" y="438973"/>
                    </a:lnTo>
                    <a:lnTo>
                      <a:pt x="3328659" y="428111"/>
                    </a:lnTo>
                    <a:cubicBezTo>
                      <a:pt x="3339320" y="417570"/>
                      <a:pt x="3350372" y="409025"/>
                      <a:pt x="3361176" y="402841"/>
                    </a:cubicBezTo>
                    <a:lnTo>
                      <a:pt x="3388619" y="393019"/>
                    </a:lnTo>
                    <a:lnTo>
                      <a:pt x="3390693" y="422093"/>
                    </a:lnTo>
                    <a:cubicBezTo>
                      <a:pt x="3389388" y="434472"/>
                      <a:pt x="3386022" y="448031"/>
                      <a:pt x="3380674" y="462037"/>
                    </a:cubicBezTo>
                    <a:lnTo>
                      <a:pt x="3369120" y="484504"/>
                    </a:lnTo>
                    <a:lnTo>
                      <a:pt x="3408617" y="469352"/>
                    </a:lnTo>
                    <a:cubicBezTo>
                      <a:pt x="3423120" y="465554"/>
                      <a:pt x="3436963" y="463680"/>
                      <a:pt x="3449412" y="463726"/>
                    </a:cubicBezTo>
                    <a:lnTo>
                      <a:pt x="3478090" y="468941"/>
                    </a:lnTo>
                    <a:lnTo>
                      <a:pt x="3465349" y="495157"/>
                    </a:lnTo>
                    <a:cubicBezTo>
                      <a:pt x="3450709" y="515295"/>
                      <a:pt x="3426572" y="535397"/>
                      <a:pt x="3396408" y="550691"/>
                    </a:cubicBezTo>
                    <a:cubicBezTo>
                      <a:pt x="3381325" y="558338"/>
                      <a:pt x="3366163" y="564059"/>
                      <a:pt x="3351660" y="567857"/>
                    </a:cubicBezTo>
                    <a:lnTo>
                      <a:pt x="3338874" y="569620"/>
                    </a:lnTo>
                    <a:lnTo>
                      <a:pt x="3333146" y="592461"/>
                    </a:lnTo>
                    <a:lnTo>
                      <a:pt x="3320135" y="617758"/>
                    </a:lnTo>
                    <a:lnTo>
                      <a:pt x="3333187" y="612751"/>
                    </a:lnTo>
                    <a:cubicBezTo>
                      <a:pt x="3347690" y="608953"/>
                      <a:pt x="3361534" y="607078"/>
                      <a:pt x="3373983" y="607124"/>
                    </a:cubicBezTo>
                    <a:lnTo>
                      <a:pt x="3402659" y="612341"/>
                    </a:lnTo>
                    <a:lnTo>
                      <a:pt x="3389919" y="638556"/>
                    </a:lnTo>
                    <a:lnTo>
                      <a:pt x="3362914" y="666442"/>
                    </a:lnTo>
                    <a:lnTo>
                      <a:pt x="3374081" y="668473"/>
                    </a:lnTo>
                    <a:lnTo>
                      <a:pt x="3365622" y="685877"/>
                    </a:lnTo>
                    <a:lnTo>
                      <a:pt x="3381812" y="688445"/>
                    </a:lnTo>
                    <a:lnTo>
                      <a:pt x="3401073" y="696285"/>
                    </a:lnTo>
                    <a:lnTo>
                      <a:pt x="3390375" y="670840"/>
                    </a:lnTo>
                    <a:lnTo>
                      <a:pt x="3419294" y="667190"/>
                    </a:lnTo>
                    <a:lnTo>
                      <a:pt x="3428984" y="669067"/>
                    </a:lnTo>
                    <a:lnTo>
                      <a:pt x="3429514" y="667938"/>
                    </a:lnTo>
                    <a:lnTo>
                      <a:pt x="3449511" y="646733"/>
                    </a:lnTo>
                    <a:lnTo>
                      <a:pt x="3464554" y="671699"/>
                    </a:lnTo>
                    <a:lnTo>
                      <a:pt x="3465955" y="677812"/>
                    </a:lnTo>
                    <a:lnTo>
                      <a:pt x="3485690" y="686640"/>
                    </a:lnTo>
                    <a:lnTo>
                      <a:pt x="3479981" y="673879"/>
                    </a:lnTo>
                    <a:cubicBezTo>
                      <a:pt x="3475400" y="659605"/>
                      <a:pt x="3472777" y="645882"/>
                      <a:pt x="3472146" y="633450"/>
                    </a:cubicBezTo>
                    <a:lnTo>
                      <a:pt x="3475797" y="604532"/>
                    </a:lnTo>
                    <a:lnTo>
                      <a:pt x="3502666" y="615830"/>
                    </a:lnTo>
                    <a:cubicBezTo>
                      <a:pt x="3513118" y="622592"/>
                      <a:pt x="3523689" y="631725"/>
                      <a:pt x="3533761" y="642829"/>
                    </a:cubicBezTo>
                    <a:lnTo>
                      <a:pt x="3548575" y="663294"/>
                    </a:lnTo>
                    <a:lnTo>
                      <a:pt x="3550758" y="642164"/>
                    </a:lnTo>
                    <a:lnTo>
                      <a:pt x="3540236" y="614607"/>
                    </a:lnTo>
                    <a:cubicBezTo>
                      <a:pt x="3531482" y="581939"/>
                      <a:pt x="3530333" y="550548"/>
                      <a:pt x="3535551" y="526205"/>
                    </a:cubicBezTo>
                    <a:lnTo>
                      <a:pt x="3546562" y="499217"/>
                    </a:lnTo>
                    <a:lnTo>
                      <a:pt x="3569591" y="517084"/>
                    </a:lnTo>
                    <a:cubicBezTo>
                      <a:pt x="3577936" y="526320"/>
                      <a:pt x="3585784" y="537879"/>
                      <a:pt x="3592640" y="551211"/>
                    </a:cubicBezTo>
                    <a:lnTo>
                      <a:pt x="3602786" y="577787"/>
                    </a:lnTo>
                    <a:lnTo>
                      <a:pt x="3607773" y="564726"/>
                    </a:lnTo>
                    <a:cubicBezTo>
                      <a:pt x="3614628" y="551395"/>
                      <a:pt x="3622476" y="539836"/>
                      <a:pt x="3630821" y="530600"/>
                    </a:cubicBezTo>
                    <a:lnTo>
                      <a:pt x="3653851" y="512733"/>
                    </a:lnTo>
                    <a:lnTo>
                      <a:pt x="3664861" y="539720"/>
                    </a:lnTo>
                    <a:cubicBezTo>
                      <a:pt x="3667470" y="551892"/>
                      <a:pt x="3668487" y="565825"/>
                      <a:pt x="3667758" y="580800"/>
                    </a:cubicBezTo>
                    <a:lnTo>
                      <a:pt x="3663762" y="605746"/>
                    </a:lnTo>
                    <a:lnTo>
                      <a:pt x="3696590" y="579064"/>
                    </a:lnTo>
                    <a:cubicBezTo>
                      <a:pt x="3709193" y="570946"/>
                      <a:pt x="3721768" y="564860"/>
                      <a:pt x="3733614" y="561034"/>
                    </a:cubicBezTo>
                    <a:lnTo>
                      <a:pt x="3762492" y="557075"/>
                    </a:lnTo>
                    <a:lnTo>
                      <a:pt x="3758533" y="585952"/>
                    </a:lnTo>
                    <a:cubicBezTo>
                      <a:pt x="3750879" y="609643"/>
                      <a:pt x="3734189" y="636254"/>
                      <a:pt x="3710274" y="660169"/>
                    </a:cubicBezTo>
                    <a:cubicBezTo>
                      <a:pt x="3698317" y="672126"/>
                      <a:pt x="3685686" y="682278"/>
                      <a:pt x="3673082" y="690396"/>
                    </a:cubicBezTo>
                    <a:lnTo>
                      <a:pt x="3661478" y="696047"/>
                    </a:lnTo>
                    <a:lnTo>
                      <a:pt x="3663134" y="719537"/>
                    </a:lnTo>
                    <a:lnTo>
                      <a:pt x="3658634" y="747625"/>
                    </a:lnTo>
                    <a:lnTo>
                      <a:pt x="3669483" y="738807"/>
                    </a:lnTo>
                    <a:cubicBezTo>
                      <a:pt x="3682086" y="730689"/>
                      <a:pt x="3694661" y="724602"/>
                      <a:pt x="3706507" y="720777"/>
                    </a:cubicBezTo>
                    <a:lnTo>
                      <a:pt x="3735385" y="716818"/>
                    </a:lnTo>
                    <a:lnTo>
                      <a:pt x="3731426" y="745695"/>
                    </a:lnTo>
                    <a:lnTo>
                      <a:pt x="3714429" y="780597"/>
                    </a:lnTo>
                    <a:lnTo>
                      <a:pt x="3725674" y="779055"/>
                    </a:lnTo>
                    <a:lnTo>
                      <a:pt x="3723045" y="798227"/>
                    </a:lnTo>
                    <a:lnTo>
                      <a:pt x="3739231" y="795633"/>
                    </a:lnTo>
                    <a:cubicBezTo>
                      <a:pt x="3754205" y="794904"/>
                      <a:pt x="3768139" y="795921"/>
                      <a:pt x="3780311" y="798530"/>
                    </a:cubicBezTo>
                    <a:lnTo>
                      <a:pt x="3807299" y="809540"/>
                    </a:lnTo>
                    <a:lnTo>
                      <a:pt x="3789431" y="832570"/>
                    </a:lnTo>
                    <a:lnTo>
                      <a:pt x="3777638" y="840535"/>
                    </a:lnTo>
                    <a:lnTo>
                      <a:pt x="3774926" y="879027"/>
                    </a:lnTo>
                    <a:lnTo>
                      <a:pt x="3767470" y="903167"/>
                    </a:lnTo>
                    <a:lnTo>
                      <a:pt x="3790595" y="889250"/>
                    </a:lnTo>
                    <a:lnTo>
                      <a:pt x="3801375" y="867241"/>
                    </a:lnTo>
                    <a:cubicBezTo>
                      <a:pt x="3822227" y="840614"/>
                      <a:pt x="3846627" y="820832"/>
                      <a:pt x="3869221" y="810374"/>
                    </a:cubicBezTo>
                    <a:lnTo>
                      <a:pt x="3897409" y="802957"/>
                    </a:lnTo>
                    <a:lnTo>
                      <a:pt x="3896966" y="832101"/>
                    </a:lnTo>
                    <a:cubicBezTo>
                      <a:pt x="3894598" y="844322"/>
                      <a:pt x="3890075" y="857540"/>
                      <a:pt x="3883538" y="871032"/>
                    </a:cubicBezTo>
                    <a:lnTo>
                      <a:pt x="3868394" y="895113"/>
                    </a:lnTo>
                    <a:lnTo>
                      <a:pt x="3881829" y="891250"/>
                    </a:lnTo>
                    <a:cubicBezTo>
                      <a:pt x="3896606" y="888718"/>
                      <a:pt x="3910560" y="888044"/>
                      <a:pt x="3922958" y="889164"/>
                    </a:cubicBezTo>
                    <a:lnTo>
                      <a:pt x="3951078" y="896835"/>
                    </a:lnTo>
                    <a:lnTo>
                      <a:pt x="3936123" y="921854"/>
                    </a:lnTo>
                    <a:cubicBezTo>
                      <a:pt x="3927962" y="931253"/>
                      <a:pt x="3917436" y="940440"/>
                      <a:pt x="3905029" y="948855"/>
                    </a:cubicBezTo>
                    <a:lnTo>
                      <a:pt x="3882687" y="960651"/>
                    </a:lnTo>
                    <a:lnTo>
                      <a:pt x="3923741" y="970858"/>
                    </a:lnTo>
                    <a:cubicBezTo>
                      <a:pt x="3937805" y="976053"/>
                      <a:pt x="3950226" y="982447"/>
                      <a:pt x="3960402" y="989616"/>
                    </a:cubicBezTo>
                    <a:lnTo>
                      <a:pt x="3980921" y="1010319"/>
                    </a:lnTo>
                    <a:lnTo>
                      <a:pt x="3955459" y="1024508"/>
                    </a:lnTo>
                    <a:lnTo>
                      <a:pt x="3931354" y="1029181"/>
                    </a:lnTo>
                    <a:lnTo>
                      <a:pt x="3942365" y="1067785"/>
                    </a:lnTo>
                    <a:lnTo>
                      <a:pt x="3943747" y="1096199"/>
                    </a:lnTo>
                    <a:lnTo>
                      <a:pt x="3952546" y="1085336"/>
                    </a:lnTo>
                    <a:cubicBezTo>
                      <a:pt x="3963207" y="1074796"/>
                      <a:pt x="3974260" y="1066250"/>
                      <a:pt x="3985063" y="1060066"/>
                    </a:cubicBezTo>
                    <a:lnTo>
                      <a:pt x="4012506" y="1050244"/>
                    </a:lnTo>
                    <a:lnTo>
                      <a:pt x="4014580" y="1079318"/>
                    </a:lnTo>
                    <a:cubicBezTo>
                      <a:pt x="4013275" y="1091698"/>
                      <a:pt x="4009910" y="1105257"/>
                      <a:pt x="4004562" y="1119262"/>
                    </a:cubicBezTo>
                    <a:lnTo>
                      <a:pt x="3993007" y="1141730"/>
                    </a:lnTo>
                    <a:lnTo>
                      <a:pt x="4032504" y="1126577"/>
                    </a:lnTo>
                    <a:cubicBezTo>
                      <a:pt x="4047007" y="1122779"/>
                      <a:pt x="4060851" y="1120904"/>
                      <a:pt x="4073299" y="1120951"/>
                    </a:cubicBezTo>
                    <a:lnTo>
                      <a:pt x="4101976" y="1126166"/>
                    </a:lnTo>
                    <a:lnTo>
                      <a:pt x="4089236" y="1152382"/>
                    </a:lnTo>
                    <a:cubicBezTo>
                      <a:pt x="4074596" y="1172520"/>
                      <a:pt x="4050460" y="1192622"/>
                      <a:pt x="4020295" y="1207916"/>
                    </a:cubicBezTo>
                    <a:cubicBezTo>
                      <a:pt x="4005213" y="1215564"/>
                      <a:pt x="3990051" y="1221284"/>
                      <a:pt x="3975548" y="1225083"/>
                    </a:cubicBezTo>
                    <a:lnTo>
                      <a:pt x="3962761" y="1226845"/>
                    </a:lnTo>
                    <a:lnTo>
                      <a:pt x="3957034" y="1249686"/>
                    </a:lnTo>
                    <a:lnTo>
                      <a:pt x="3944023" y="1274984"/>
                    </a:lnTo>
                    <a:lnTo>
                      <a:pt x="3957075" y="1269976"/>
                    </a:lnTo>
                    <a:cubicBezTo>
                      <a:pt x="3971578" y="1266178"/>
                      <a:pt x="3985421" y="1264304"/>
                      <a:pt x="3997870" y="1264350"/>
                    </a:cubicBezTo>
                    <a:lnTo>
                      <a:pt x="4026548" y="1269566"/>
                    </a:lnTo>
                    <a:lnTo>
                      <a:pt x="4013806" y="1295782"/>
                    </a:lnTo>
                    <a:lnTo>
                      <a:pt x="3986801" y="1323668"/>
                    </a:lnTo>
                    <a:lnTo>
                      <a:pt x="3997968" y="1325699"/>
                    </a:lnTo>
                    <a:lnTo>
                      <a:pt x="3989510" y="1343103"/>
                    </a:lnTo>
                    <a:lnTo>
                      <a:pt x="4005700" y="1345671"/>
                    </a:lnTo>
                    <a:cubicBezTo>
                      <a:pt x="4020159" y="1349633"/>
                      <a:pt x="4033086" y="1354931"/>
                      <a:pt x="4043842" y="1361196"/>
                    </a:cubicBezTo>
                    <a:lnTo>
                      <a:pt x="4066070" y="1380052"/>
                    </a:lnTo>
                    <a:lnTo>
                      <a:pt x="4041928" y="1396384"/>
                    </a:lnTo>
                    <a:cubicBezTo>
                      <a:pt x="4030555" y="1401444"/>
                      <a:pt x="4017129" y="1405309"/>
                      <a:pt x="4002326" y="1407680"/>
                    </a:cubicBezTo>
                    <a:lnTo>
                      <a:pt x="4002005" y="1407695"/>
                    </a:lnTo>
                    <a:lnTo>
                      <a:pt x="4004459" y="1413854"/>
                    </a:lnTo>
                    <a:cubicBezTo>
                      <a:pt x="4006965" y="1426047"/>
                      <a:pt x="4007866" y="1439988"/>
                      <a:pt x="4007012" y="1454956"/>
                    </a:cubicBezTo>
                    <a:lnTo>
                      <a:pt x="4002807" y="1479868"/>
                    </a:lnTo>
                    <a:lnTo>
                      <a:pt x="4019402" y="1466610"/>
                    </a:lnTo>
                    <a:lnTo>
                      <a:pt x="4031673" y="1439782"/>
                    </a:lnTo>
                    <a:cubicBezTo>
                      <a:pt x="4040250" y="1425209"/>
                      <a:pt x="4049932" y="1412214"/>
                      <a:pt x="4060098" y="1401195"/>
                    </a:cubicBezTo>
                    <a:lnTo>
                      <a:pt x="4074643" y="1388777"/>
                    </a:lnTo>
                    <a:lnTo>
                      <a:pt x="4063297" y="1358300"/>
                    </a:lnTo>
                    <a:cubicBezTo>
                      <a:pt x="4054817" y="1325561"/>
                      <a:pt x="4053930" y="1294162"/>
                      <a:pt x="4059351" y="1269862"/>
                    </a:cubicBezTo>
                    <a:lnTo>
                      <a:pt x="4070586" y="1242967"/>
                    </a:lnTo>
                    <a:lnTo>
                      <a:pt x="4093466" y="1261026"/>
                    </a:lnTo>
                    <a:cubicBezTo>
                      <a:pt x="4101733" y="1270332"/>
                      <a:pt x="4109484" y="1281955"/>
                      <a:pt x="4116228" y="1295345"/>
                    </a:cubicBezTo>
                    <a:lnTo>
                      <a:pt x="4126153" y="1322004"/>
                    </a:lnTo>
                    <a:lnTo>
                      <a:pt x="4131249" y="1308986"/>
                    </a:lnTo>
                    <a:cubicBezTo>
                      <a:pt x="4138215" y="1295711"/>
                      <a:pt x="4146159" y="1284219"/>
                      <a:pt x="4154581" y="1275053"/>
                    </a:cubicBezTo>
                    <a:lnTo>
                      <a:pt x="4177758" y="1257378"/>
                    </a:lnTo>
                    <a:lnTo>
                      <a:pt x="4188544" y="1284458"/>
                    </a:lnTo>
                    <a:cubicBezTo>
                      <a:pt x="4191051" y="1296650"/>
                      <a:pt x="4191951" y="1310592"/>
                      <a:pt x="4191097" y="1325560"/>
                    </a:cubicBezTo>
                    <a:lnTo>
                      <a:pt x="4186892" y="1350472"/>
                    </a:lnTo>
                    <a:lnTo>
                      <a:pt x="4203486" y="1337213"/>
                    </a:lnTo>
                    <a:lnTo>
                      <a:pt x="4215758" y="1310385"/>
                    </a:lnTo>
                    <a:cubicBezTo>
                      <a:pt x="4232912" y="1281239"/>
                      <a:pt x="4254488" y="1258409"/>
                      <a:pt x="4275503" y="1245059"/>
                    </a:cubicBezTo>
                    <a:lnTo>
                      <a:pt x="4302465" y="1233986"/>
                    </a:lnTo>
                    <a:lnTo>
                      <a:pt x="4305874" y="1262934"/>
                    </a:lnTo>
                    <a:cubicBezTo>
                      <a:pt x="4305140" y="1275362"/>
                      <a:pt x="4302401" y="1289060"/>
                      <a:pt x="4297703" y="1303297"/>
                    </a:cubicBezTo>
                    <a:lnTo>
                      <a:pt x="4285869" y="1329166"/>
                    </a:lnTo>
                    <a:lnTo>
                      <a:pt x="4298677" y="1323564"/>
                    </a:lnTo>
                    <a:cubicBezTo>
                      <a:pt x="4312990" y="1319103"/>
                      <a:pt x="4326733" y="1316594"/>
                      <a:pt x="4339171" y="1316067"/>
                    </a:cubicBezTo>
                    <a:lnTo>
                      <a:pt x="4368057" y="1319959"/>
                    </a:lnTo>
                    <a:lnTo>
                      <a:pt x="4356536" y="1346733"/>
                    </a:lnTo>
                    <a:cubicBezTo>
                      <a:pt x="4349686" y="1357128"/>
                      <a:pt x="4340465" y="1367623"/>
                      <a:pt x="4329277" y="1377602"/>
                    </a:cubicBezTo>
                    <a:lnTo>
                      <a:pt x="4308689" y="1392244"/>
                    </a:lnTo>
                    <a:lnTo>
                      <a:pt x="4350731" y="1396942"/>
                    </a:lnTo>
                    <a:cubicBezTo>
                      <a:pt x="4365357" y="1400235"/>
                      <a:pt x="4378513" y="1404935"/>
                      <a:pt x="4389547" y="1410697"/>
                    </a:cubicBezTo>
                    <a:lnTo>
                      <a:pt x="4412618" y="1428511"/>
                    </a:lnTo>
                    <a:lnTo>
                      <a:pt x="4389253" y="1445936"/>
                    </a:lnTo>
                    <a:cubicBezTo>
                      <a:pt x="4366995" y="1457092"/>
                      <a:pt x="4336319" y="1463850"/>
                      <a:pt x="4302500" y="1463567"/>
                    </a:cubicBezTo>
                    <a:cubicBezTo>
                      <a:pt x="4285591" y="1463426"/>
                      <a:pt x="4269496" y="1461538"/>
                      <a:pt x="4254870" y="1458244"/>
                    </a:cubicBezTo>
                    <a:lnTo>
                      <a:pt x="4242705" y="1453934"/>
                    </a:lnTo>
                    <a:lnTo>
                      <a:pt x="4227117" y="1471585"/>
                    </a:lnTo>
                    <a:lnTo>
                      <a:pt x="4203935" y="1488072"/>
                    </a:lnTo>
                    <a:lnTo>
                      <a:pt x="4217828" y="1489625"/>
                    </a:lnTo>
                    <a:cubicBezTo>
                      <a:pt x="4232454" y="1492918"/>
                      <a:pt x="4245610" y="1497617"/>
                      <a:pt x="4256644" y="1503379"/>
                    </a:cubicBezTo>
                    <a:lnTo>
                      <a:pt x="4279716" y="1521194"/>
                    </a:lnTo>
                    <a:lnTo>
                      <a:pt x="4256351" y="1538619"/>
                    </a:lnTo>
                    <a:lnTo>
                      <a:pt x="4219550" y="1550971"/>
                    </a:lnTo>
                    <a:lnTo>
                      <a:pt x="4228533" y="1557908"/>
                    </a:lnTo>
                    <a:lnTo>
                      <a:pt x="4213020" y="1569477"/>
                    </a:lnTo>
                    <a:lnTo>
                      <a:pt x="4226219" y="1579200"/>
                    </a:lnTo>
                    <a:cubicBezTo>
                      <a:pt x="4237239" y="1589364"/>
                      <a:pt x="4246283" y="1600011"/>
                      <a:pt x="4252957" y="1610519"/>
                    </a:cubicBezTo>
                    <a:lnTo>
                      <a:pt x="4264031" y="1637482"/>
                    </a:lnTo>
                    <a:lnTo>
                      <a:pt x="4235082" y="1640891"/>
                    </a:lnTo>
                    <a:cubicBezTo>
                      <a:pt x="4210230" y="1639423"/>
                      <a:pt x="4180284" y="1629937"/>
                      <a:pt x="4151138" y="1612783"/>
                    </a:cubicBezTo>
                    <a:lnTo>
                      <a:pt x="4128429" y="1592014"/>
                    </a:lnTo>
                    <a:lnTo>
                      <a:pt x="4118415" y="1592965"/>
                    </a:lnTo>
                    <a:cubicBezTo>
                      <a:pt x="4101505" y="1592823"/>
                      <a:pt x="4085411" y="1590935"/>
                      <a:pt x="4070786" y="1587642"/>
                    </a:cubicBezTo>
                    <a:lnTo>
                      <a:pt x="4058620" y="1583330"/>
                    </a:lnTo>
                    <a:lnTo>
                      <a:pt x="4043033" y="1600983"/>
                    </a:lnTo>
                    <a:lnTo>
                      <a:pt x="4019850" y="1617469"/>
                    </a:lnTo>
                    <a:lnTo>
                      <a:pt x="4033744" y="1619022"/>
                    </a:lnTo>
                    <a:cubicBezTo>
                      <a:pt x="4048370" y="1622315"/>
                      <a:pt x="4061525" y="1627014"/>
                      <a:pt x="4072560" y="1632776"/>
                    </a:cubicBezTo>
                    <a:lnTo>
                      <a:pt x="4095631" y="1650591"/>
                    </a:lnTo>
                    <a:lnTo>
                      <a:pt x="4072265" y="1668017"/>
                    </a:lnTo>
                    <a:cubicBezTo>
                      <a:pt x="4061137" y="1673593"/>
                      <a:pt x="4047903" y="1678072"/>
                      <a:pt x="4033225" y="1681120"/>
                    </a:cubicBezTo>
                    <a:lnTo>
                      <a:pt x="4008073" y="1683507"/>
                    </a:lnTo>
                    <a:lnTo>
                      <a:pt x="4042134" y="1708596"/>
                    </a:lnTo>
                    <a:cubicBezTo>
                      <a:pt x="4053154" y="1718761"/>
                      <a:pt x="4062198" y="1729409"/>
                      <a:pt x="4068872" y="1739916"/>
                    </a:cubicBezTo>
                    <a:lnTo>
                      <a:pt x="4072561" y="1748898"/>
                    </a:lnTo>
                    <a:lnTo>
                      <a:pt x="4078971" y="1731275"/>
                    </a:lnTo>
                    <a:cubicBezTo>
                      <a:pt x="4085614" y="1717836"/>
                      <a:pt x="4093276" y="1706154"/>
                      <a:pt x="4101474" y="1696786"/>
                    </a:cubicBezTo>
                    <a:lnTo>
                      <a:pt x="4124218" y="1678556"/>
                    </a:lnTo>
                    <a:lnTo>
                      <a:pt x="4135654" y="1705365"/>
                    </a:lnTo>
                    <a:cubicBezTo>
                      <a:pt x="4138457" y="1717495"/>
                      <a:pt x="4139695" y="1731410"/>
                      <a:pt x="4139204" y="1746394"/>
                    </a:cubicBezTo>
                    <a:lnTo>
                      <a:pt x="4135150" y="1774550"/>
                    </a:lnTo>
                    <a:lnTo>
                      <a:pt x="4145857" y="1765562"/>
                    </a:lnTo>
                    <a:cubicBezTo>
                      <a:pt x="4158330" y="1757244"/>
                      <a:pt x="4170807" y="1750959"/>
                      <a:pt x="4182591" y="1746945"/>
                    </a:cubicBezTo>
                    <a:lnTo>
                      <a:pt x="4211401" y="1742528"/>
                    </a:lnTo>
                    <a:lnTo>
                      <a:pt x="4207901" y="1771465"/>
                    </a:lnTo>
                    <a:cubicBezTo>
                      <a:pt x="4204264" y="1783370"/>
                      <a:pt x="4198378" y="1796040"/>
                      <a:pt x="4190461" y="1808770"/>
                    </a:cubicBezTo>
                    <a:lnTo>
                      <a:pt x="4174840" y="1828627"/>
                    </a:lnTo>
                    <a:lnTo>
                      <a:pt x="4201418" y="1823934"/>
                    </a:lnTo>
                    <a:lnTo>
                      <a:pt x="4219378" y="1807260"/>
                    </a:lnTo>
                    <a:cubicBezTo>
                      <a:pt x="4248394" y="1789886"/>
                      <a:pt x="4278267" y="1780176"/>
                      <a:pt x="4303109" y="1778520"/>
                    </a:cubicBezTo>
                    <a:lnTo>
                      <a:pt x="4332082" y="1781711"/>
                    </a:lnTo>
                    <a:lnTo>
                      <a:pt x="4321212" y="1808756"/>
                    </a:lnTo>
                    <a:cubicBezTo>
                      <a:pt x="4314617" y="1819313"/>
                      <a:pt x="4305653" y="1830029"/>
                      <a:pt x="4294710" y="1840277"/>
                    </a:cubicBezTo>
                    <a:lnTo>
                      <a:pt x="4271934" y="1857321"/>
                    </a:lnTo>
                    <a:lnTo>
                      <a:pt x="4285861" y="1858535"/>
                    </a:lnTo>
                    <a:cubicBezTo>
                      <a:pt x="4300562" y="1861473"/>
                      <a:pt x="4313828" y="1865852"/>
                      <a:pt x="4324999" y="1871345"/>
                    </a:cubicBezTo>
                    <a:lnTo>
                      <a:pt x="4348495" y="1888595"/>
                    </a:lnTo>
                    <a:lnTo>
                      <a:pt x="4325559" y="1906582"/>
                    </a:lnTo>
                    <a:cubicBezTo>
                      <a:pt x="4314569" y="1912428"/>
                      <a:pt x="4301447" y="1917226"/>
                      <a:pt x="4286848" y="1920629"/>
                    </a:cubicBezTo>
                    <a:lnTo>
                      <a:pt x="4261762" y="1923624"/>
                    </a:lnTo>
                    <a:lnTo>
                      <a:pt x="4296420" y="1947881"/>
                    </a:lnTo>
                    <a:cubicBezTo>
                      <a:pt x="4307683" y="1957775"/>
                      <a:pt x="4316983" y="1968200"/>
                      <a:pt x="4323910" y="1978544"/>
                    </a:cubicBezTo>
                    <a:lnTo>
                      <a:pt x="4335633" y="2005230"/>
                    </a:lnTo>
                    <a:lnTo>
                      <a:pt x="4306776" y="2009339"/>
                    </a:lnTo>
                    <a:cubicBezTo>
                      <a:pt x="4281895" y="2008474"/>
                      <a:pt x="4251729" y="1999718"/>
                      <a:pt x="4222175" y="1983274"/>
                    </a:cubicBezTo>
                    <a:lnTo>
                      <a:pt x="4178033" y="1944826"/>
                    </a:lnTo>
                    <a:lnTo>
                      <a:pt x="4152157" y="1954215"/>
                    </a:lnTo>
                    <a:lnTo>
                      <a:pt x="4123912" y="1957587"/>
                    </a:lnTo>
                    <a:lnTo>
                      <a:pt x="4135364" y="1965603"/>
                    </a:lnTo>
                    <a:cubicBezTo>
                      <a:pt x="4146627" y="1975497"/>
                      <a:pt x="4155927" y="1985924"/>
                      <a:pt x="4162854" y="1996266"/>
                    </a:cubicBezTo>
                    <a:lnTo>
                      <a:pt x="4174577" y="2022953"/>
                    </a:lnTo>
                    <a:lnTo>
                      <a:pt x="4145721" y="2027061"/>
                    </a:lnTo>
                    <a:lnTo>
                      <a:pt x="4107498" y="2020284"/>
                    </a:lnTo>
                    <a:lnTo>
                      <a:pt x="4112063" y="2030675"/>
                    </a:lnTo>
                    <a:lnTo>
                      <a:pt x="4092905" y="2033402"/>
                    </a:lnTo>
                    <a:lnTo>
                      <a:pt x="4099837" y="2048257"/>
                    </a:lnTo>
                    <a:cubicBezTo>
                      <a:pt x="4104643" y="2062459"/>
                      <a:pt x="4107484" y="2076137"/>
                      <a:pt x="4108312" y="2088557"/>
                    </a:cubicBezTo>
                    <a:lnTo>
                      <a:pt x="4105121" y="2117530"/>
                    </a:lnTo>
                    <a:lnTo>
                      <a:pt x="4078076" y="2106660"/>
                    </a:lnTo>
                    <a:cubicBezTo>
                      <a:pt x="4056961" y="2093470"/>
                      <a:pt x="4035214" y="2070803"/>
                      <a:pt x="4017841" y="2041786"/>
                    </a:cubicBezTo>
                    <a:lnTo>
                      <a:pt x="4003364" y="2010758"/>
                    </a:lnTo>
                    <a:lnTo>
                      <a:pt x="3998604" y="2008719"/>
                    </a:lnTo>
                    <a:lnTo>
                      <a:pt x="3954462" y="1970271"/>
                    </a:lnTo>
                    <a:lnTo>
                      <a:pt x="3928588" y="1979659"/>
                    </a:lnTo>
                    <a:lnTo>
                      <a:pt x="3900342" y="1983031"/>
                    </a:lnTo>
                    <a:lnTo>
                      <a:pt x="3911794" y="1991047"/>
                    </a:lnTo>
                    <a:cubicBezTo>
                      <a:pt x="3923057" y="2000942"/>
                      <a:pt x="3932357" y="2011367"/>
                      <a:pt x="3939284" y="2021710"/>
                    </a:cubicBezTo>
                    <a:lnTo>
                      <a:pt x="3951007" y="2048397"/>
                    </a:lnTo>
                    <a:lnTo>
                      <a:pt x="3922151" y="2052505"/>
                    </a:lnTo>
                    <a:cubicBezTo>
                      <a:pt x="3909710" y="2052073"/>
                      <a:pt x="3895949" y="2049667"/>
                      <a:pt x="3881603" y="2045314"/>
                    </a:cubicBezTo>
                    <a:lnTo>
                      <a:pt x="3858380" y="2035365"/>
                    </a:lnTo>
                    <a:lnTo>
                      <a:pt x="3876267" y="2073701"/>
                    </a:lnTo>
                    <a:cubicBezTo>
                      <a:pt x="3881073" y="2087902"/>
                      <a:pt x="3883914" y="2101581"/>
                      <a:pt x="3884742" y="2114001"/>
                    </a:cubicBezTo>
                    <a:lnTo>
                      <a:pt x="3881551" y="2142974"/>
                    </a:lnTo>
                    <a:lnTo>
                      <a:pt x="3854506" y="2132104"/>
                    </a:lnTo>
                    <a:cubicBezTo>
                      <a:pt x="3833391" y="2118914"/>
                      <a:pt x="3811644" y="2096247"/>
                      <a:pt x="3794271" y="2067230"/>
                    </a:cubicBezTo>
                    <a:cubicBezTo>
                      <a:pt x="3776899" y="2038213"/>
                      <a:pt x="3767187" y="2008340"/>
                      <a:pt x="3765532" y="1983499"/>
                    </a:cubicBezTo>
                    <a:lnTo>
                      <a:pt x="3767925" y="1961765"/>
                    </a:lnTo>
                    <a:lnTo>
                      <a:pt x="3763262" y="1951151"/>
                    </a:lnTo>
                    <a:lnTo>
                      <a:pt x="3737987" y="1956050"/>
                    </a:lnTo>
                    <a:lnTo>
                      <a:pt x="3735932" y="1955973"/>
                    </a:lnTo>
                    <a:lnTo>
                      <a:pt x="3733132" y="1957867"/>
                    </a:lnTo>
                    <a:cubicBezTo>
                      <a:pt x="3710385" y="1967987"/>
                      <a:pt x="3679431" y="1973327"/>
                      <a:pt x="3645661" y="1971489"/>
                    </a:cubicBezTo>
                    <a:cubicBezTo>
                      <a:pt x="3628775" y="1970572"/>
                      <a:pt x="3612785" y="1967945"/>
                      <a:pt x="3598326" y="1963982"/>
                    </a:cubicBezTo>
                    <a:lnTo>
                      <a:pt x="3594790" y="1962543"/>
                    </a:lnTo>
                    <a:lnTo>
                      <a:pt x="3589156" y="1965518"/>
                    </a:lnTo>
                    <a:lnTo>
                      <a:pt x="3602724" y="1968890"/>
                    </a:lnTo>
                    <a:cubicBezTo>
                      <a:pt x="3616786" y="1974085"/>
                      <a:pt x="3629208" y="1980480"/>
                      <a:pt x="3639384" y="1987648"/>
                    </a:cubicBezTo>
                    <a:lnTo>
                      <a:pt x="3659903" y="2008352"/>
                    </a:lnTo>
                    <a:lnTo>
                      <a:pt x="3634441" y="2022541"/>
                    </a:lnTo>
                    <a:lnTo>
                      <a:pt x="3596332" y="2029928"/>
                    </a:lnTo>
                    <a:lnTo>
                      <a:pt x="3604321" y="2037991"/>
                    </a:lnTo>
                    <a:lnTo>
                      <a:pt x="3587417" y="2047411"/>
                    </a:lnTo>
                    <a:lnTo>
                      <a:pt x="3599216" y="2058789"/>
                    </a:lnTo>
                    <a:cubicBezTo>
                      <a:pt x="3608797" y="2070319"/>
                      <a:pt x="3616358" y="2082068"/>
                      <a:pt x="3621587" y="2093364"/>
                    </a:cubicBezTo>
                    <a:lnTo>
                      <a:pt x="3629004" y="2121553"/>
                    </a:lnTo>
                    <a:lnTo>
                      <a:pt x="3599860" y="2121111"/>
                    </a:lnTo>
                    <a:cubicBezTo>
                      <a:pt x="3575418" y="2116374"/>
                      <a:pt x="3546986" y="2103019"/>
                      <a:pt x="3520359" y="2082167"/>
                    </a:cubicBezTo>
                    <a:lnTo>
                      <a:pt x="3500592" y="2058585"/>
                    </a:lnTo>
                    <a:lnTo>
                      <a:pt x="3490539" y="2058205"/>
                    </a:lnTo>
                    <a:cubicBezTo>
                      <a:pt x="3473797" y="2055833"/>
                      <a:pt x="3458092" y="2051837"/>
                      <a:pt x="3444029" y="2046641"/>
                    </a:cubicBezTo>
                    <a:lnTo>
                      <a:pt x="3432538" y="2040762"/>
                    </a:lnTo>
                    <a:lnTo>
                      <a:pt x="3414758" y="2056201"/>
                    </a:lnTo>
                    <a:lnTo>
                      <a:pt x="3389602" y="2069483"/>
                    </a:lnTo>
                    <a:lnTo>
                      <a:pt x="3403169" y="2072856"/>
                    </a:lnTo>
                    <a:cubicBezTo>
                      <a:pt x="3417231" y="2078052"/>
                      <a:pt x="3429653" y="2084446"/>
                      <a:pt x="3439830" y="2091615"/>
                    </a:cubicBezTo>
                    <a:lnTo>
                      <a:pt x="3460348" y="2112318"/>
                    </a:lnTo>
                    <a:lnTo>
                      <a:pt x="3434887" y="2126507"/>
                    </a:lnTo>
                    <a:cubicBezTo>
                      <a:pt x="3423119" y="2130567"/>
                      <a:pt x="3409410" y="2133259"/>
                      <a:pt x="3394458" y="2134343"/>
                    </a:cubicBezTo>
                    <a:lnTo>
                      <a:pt x="3369212" y="2133389"/>
                    </a:lnTo>
                    <a:lnTo>
                      <a:pt x="3399662" y="2162755"/>
                    </a:lnTo>
                    <a:cubicBezTo>
                      <a:pt x="3409243" y="2174286"/>
                      <a:pt x="3416803" y="2186034"/>
                      <a:pt x="3422033" y="2197330"/>
                    </a:cubicBezTo>
                    <a:lnTo>
                      <a:pt x="3429450" y="2225519"/>
                    </a:lnTo>
                    <a:lnTo>
                      <a:pt x="3400304" y="2225077"/>
                    </a:lnTo>
                    <a:cubicBezTo>
                      <a:pt x="3375863" y="2220341"/>
                      <a:pt x="3347432" y="2206986"/>
                      <a:pt x="3320805" y="2186134"/>
                    </a:cubicBezTo>
                    <a:cubicBezTo>
                      <a:pt x="3294178" y="2165282"/>
                      <a:pt x="3274394" y="2140883"/>
                      <a:pt x="3263937" y="2118289"/>
                    </a:cubicBezTo>
                    <a:lnTo>
                      <a:pt x="3258373" y="2097144"/>
                    </a:lnTo>
                    <a:lnTo>
                      <a:pt x="3242877" y="2081508"/>
                    </a:lnTo>
                    <a:lnTo>
                      <a:pt x="3268338" y="2067318"/>
                    </a:lnTo>
                    <a:lnTo>
                      <a:pt x="3268379" y="2067309"/>
                    </a:lnTo>
                    <a:lnTo>
                      <a:pt x="3272023" y="2061216"/>
                    </a:lnTo>
                    <a:cubicBezTo>
                      <a:pt x="3280183" y="2051817"/>
                      <a:pt x="3290710" y="2042631"/>
                      <a:pt x="3303117" y="2034215"/>
                    </a:cubicBezTo>
                    <a:lnTo>
                      <a:pt x="3306319" y="2032524"/>
                    </a:lnTo>
                    <a:lnTo>
                      <a:pt x="3300944" y="2011173"/>
                    </a:lnTo>
                    <a:lnTo>
                      <a:pt x="3300947" y="2011130"/>
                    </a:lnTo>
                    <a:lnTo>
                      <a:pt x="3296004" y="2006034"/>
                    </a:lnTo>
                    <a:cubicBezTo>
                      <a:pt x="3289037" y="1995718"/>
                      <a:pt x="3282887" y="1983174"/>
                      <a:pt x="3277970" y="1969011"/>
                    </a:cubicBezTo>
                    <a:lnTo>
                      <a:pt x="3271219" y="1939380"/>
                    </a:lnTo>
                    <a:lnTo>
                      <a:pt x="3270384" y="1940181"/>
                    </a:lnTo>
                    <a:cubicBezTo>
                      <a:pt x="3258413" y="1949206"/>
                      <a:pt x="3244525" y="1957556"/>
                      <a:pt x="3229175" y="1964649"/>
                    </a:cubicBezTo>
                    <a:cubicBezTo>
                      <a:pt x="3213824" y="1971742"/>
                      <a:pt x="3198465" y="1976909"/>
                      <a:pt x="3183832" y="1980177"/>
                    </a:cubicBezTo>
                    <a:lnTo>
                      <a:pt x="3170991" y="1981474"/>
                    </a:lnTo>
                    <a:lnTo>
                      <a:pt x="3164435" y="2004090"/>
                    </a:lnTo>
                    <a:lnTo>
                      <a:pt x="3150514" y="2028898"/>
                    </a:lnTo>
                    <a:lnTo>
                      <a:pt x="3163740" y="2024369"/>
                    </a:lnTo>
                    <a:cubicBezTo>
                      <a:pt x="3178371" y="2021100"/>
                      <a:pt x="3192275" y="2019731"/>
                      <a:pt x="3204713" y="2020229"/>
                    </a:cubicBezTo>
                    <a:lnTo>
                      <a:pt x="3233181" y="2026485"/>
                    </a:lnTo>
                    <a:lnTo>
                      <a:pt x="3219495" y="2052220"/>
                    </a:lnTo>
                    <a:lnTo>
                      <a:pt x="3191495" y="2079106"/>
                    </a:lnTo>
                    <a:lnTo>
                      <a:pt x="3202580" y="2081543"/>
                    </a:lnTo>
                    <a:lnTo>
                      <a:pt x="3193495" y="2098627"/>
                    </a:lnTo>
                    <a:lnTo>
                      <a:pt x="3209579" y="2101781"/>
                    </a:lnTo>
                    <a:cubicBezTo>
                      <a:pt x="3223884" y="2106267"/>
                      <a:pt x="3236610" y="2112033"/>
                      <a:pt x="3247133" y="2118683"/>
                    </a:cubicBezTo>
                    <a:lnTo>
                      <a:pt x="3268660" y="2138335"/>
                    </a:lnTo>
                    <a:lnTo>
                      <a:pt x="3243940" y="2153779"/>
                    </a:lnTo>
                    <a:cubicBezTo>
                      <a:pt x="3220840" y="2163065"/>
                      <a:pt x="3189712" y="2167277"/>
                      <a:pt x="3156030" y="2164213"/>
                    </a:cubicBezTo>
                    <a:lnTo>
                      <a:pt x="3122432" y="2157623"/>
                    </a:lnTo>
                    <a:lnTo>
                      <a:pt x="3117980" y="2160267"/>
                    </a:lnTo>
                    <a:cubicBezTo>
                      <a:pt x="3102629" y="2167361"/>
                      <a:pt x="3087269" y="2172526"/>
                      <a:pt x="3072638" y="2175795"/>
                    </a:cubicBezTo>
                    <a:lnTo>
                      <a:pt x="3059795" y="2177092"/>
                    </a:lnTo>
                    <a:lnTo>
                      <a:pt x="3053240" y="2199709"/>
                    </a:lnTo>
                    <a:lnTo>
                      <a:pt x="3039318" y="2224517"/>
                    </a:lnTo>
                    <a:lnTo>
                      <a:pt x="3052544" y="2219987"/>
                    </a:lnTo>
                    <a:cubicBezTo>
                      <a:pt x="3067175" y="2216720"/>
                      <a:pt x="3081078" y="2215349"/>
                      <a:pt x="3093516" y="2215847"/>
                    </a:cubicBezTo>
                    <a:lnTo>
                      <a:pt x="3121985" y="2222103"/>
                    </a:lnTo>
                    <a:lnTo>
                      <a:pt x="3108300" y="2247839"/>
                    </a:lnTo>
                    <a:cubicBezTo>
                      <a:pt x="3100619" y="2257635"/>
                      <a:pt x="3090565" y="2267335"/>
                      <a:pt x="3078594" y="2276360"/>
                    </a:cubicBezTo>
                    <a:lnTo>
                      <a:pt x="3056870" y="2289259"/>
                    </a:lnTo>
                    <a:lnTo>
                      <a:pt x="3098384" y="2297400"/>
                    </a:lnTo>
                    <a:cubicBezTo>
                      <a:pt x="3112689" y="2301885"/>
                      <a:pt x="3125414" y="2307650"/>
                      <a:pt x="3135936" y="2314301"/>
                    </a:cubicBezTo>
                    <a:lnTo>
                      <a:pt x="3157463" y="2333953"/>
                    </a:lnTo>
                    <a:lnTo>
                      <a:pt x="3132744" y="2349397"/>
                    </a:lnTo>
                    <a:cubicBezTo>
                      <a:pt x="3109644" y="2358683"/>
                      <a:pt x="3078515" y="2362895"/>
                      <a:pt x="3044835" y="2359831"/>
                    </a:cubicBezTo>
                    <a:cubicBezTo>
                      <a:pt x="3011154" y="2356767"/>
                      <a:pt x="2981296" y="2347007"/>
                      <a:pt x="2960251" y="2333706"/>
                    </a:cubicBezTo>
                    <a:lnTo>
                      <a:pt x="2944103" y="2318964"/>
                    </a:lnTo>
                    <a:lnTo>
                      <a:pt x="2922602" y="2314240"/>
                    </a:lnTo>
                    <a:lnTo>
                      <a:pt x="2936287" y="2288504"/>
                    </a:lnTo>
                    <a:lnTo>
                      <a:pt x="2936318" y="2288475"/>
                    </a:lnTo>
                    <a:lnTo>
                      <a:pt x="2936072" y="2281378"/>
                    </a:lnTo>
                    <a:lnTo>
                      <a:pt x="2952948" y="2242062"/>
                    </a:lnTo>
                    <a:lnTo>
                      <a:pt x="2933207" y="2223652"/>
                    </a:lnTo>
                    <a:lnTo>
                      <a:pt x="2933186" y="2223614"/>
                    </a:lnTo>
                    <a:lnTo>
                      <a:pt x="2926268" y="2222017"/>
                    </a:lnTo>
                    <a:cubicBezTo>
                      <a:pt x="2914818" y="2217133"/>
                      <a:pt x="2902846" y="2209933"/>
                      <a:pt x="2891030" y="2200706"/>
                    </a:cubicBezTo>
                    <a:lnTo>
                      <a:pt x="2865232" y="2175531"/>
                    </a:lnTo>
                    <a:lnTo>
                      <a:pt x="2843412" y="2188486"/>
                    </a:lnTo>
                    <a:lnTo>
                      <a:pt x="2827322" y="2193997"/>
                    </a:lnTo>
                    <a:lnTo>
                      <a:pt x="2840662" y="2200000"/>
                    </a:lnTo>
                    <a:lnTo>
                      <a:pt x="2862189" y="2219652"/>
                    </a:lnTo>
                    <a:lnTo>
                      <a:pt x="2837469" y="2235096"/>
                    </a:lnTo>
                    <a:cubicBezTo>
                      <a:pt x="2825919" y="2239739"/>
                      <a:pt x="2812362" y="2243114"/>
                      <a:pt x="2797482" y="2244944"/>
                    </a:cubicBezTo>
                    <a:lnTo>
                      <a:pt x="2768929" y="2245293"/>
                    </a:lnTo>
                    <a:lnTo>
                      <a:pt x="2764752" y="2252735"/>
                    </a:lnTo>
                    <a:lnTo>
                      <a:pt x="2777978" y="2248205"/>
                    </a:lnTo>
                    <a:cubicBezTo>
                      <a:pt x="2792609" y="2244938"/>
                      <a:pt x="2806512" y="2243569"/>
                      <a:pt x="2818951" y="2244066"/>
                    </a:cubicBezTo>
                    <a:lnTo>
                      <a:pt x="2847420" y="2250322"/>
                    </a:lnTo>
                    <a:lnTo>
                      <a:pt x="2833733" y="2276057"/>
                    </a:lnTo>
                    <a:lnTo>
                      <a:pt x="2805732" y="2302944"/>
                    </a:lnTo>
                    <a:lnTo>
                      <a:pt x="2816818" y="2305379"/>
                    </a:lnTo>
                    <a:lnTo>
                      <a:pt x="2807732" y="2322464"/>
                    </a:lnTo>
                    <a:lnTo>
                      <a:pt x="2823817" y="2325618"/>
                    </a:lnTo>
                    <a:cubicBezTo>
                      <a:pt x="2838122" y="2330104"/>
                      <a:pt x="2850848" y="2335869"/>
                      <a:pt x="2861371" y="2342520"/>
                    </a:cubicBezTo>
                    <a:lnTo>
                      <a:pt x="2882898" y="2362172"/>
                    </a:lnTo>
                    <a:lnTo>
                      <a:pt x="2858178" y="2377616"/>
                    </a:lnTo>
                    <a:cubicBezTo>
                      <a:pt x="2835078" y="2386902"/>
                      <a:pt x="2803950" y="2391114"/>
                      <a:pt x="2770268" y="2388049"/>
                    </a:cubicBezTo>
                    <a:lnTo>
                      <a:pt x="2736670" y="2381460"/>
                    </a:lnTo>
                    <a:lnTo>
                      <a:pt x="2732218" y="2384104"/>
                    </a:lnTo>
                    <a:cubicBezTo>
                      <a:pt x="2716867" y="2391198"/>
                      <a:pt x="2701508" y="2396363"/>
                      <a:pt x="2686876" y="2399631"/>
                    </a:cubicBezTo>
                    <a:lnTo>
                      <a:pt x="2674033" y="2400929"/>
                    </a:lnTo>
                    <a:lnTo>
                      <a:pt x="2667478" y="2423546"/>
                    </a:lnTo>
                    <a:lnTo>
                      <a:pt x="2653556" y="2448353"/>
                    </a:lnTo>
                    <a:lnTo>
                      <a:pt x="2666782" y="2443824"/>
                    </a:lnTo>
                    <a:cubicBezTo>
                      <a:pt x="2681413" y="2440556"/>
                      <a:pt x="2695316" y="2439186"/>
                      <a:pt x="2707754" y="2439684"/>
                    </a:cubicBezTo>
                    <a:lnTo>
                      <a:pt x="2736223" y="2445940"/>
                    </a:lnTo>
                    <a:lnTo>
                      <a:pt x="2722538" y="2471675"/>
                    </a:lnTo>
                    <a:cubicBezTo>
                      <a:pt x="2714857" y="2481471"/>
                      <a:pt x="2704803" y="2491171"/>
                      <a:pt x="2692832" y="2500197"/>
                    </a:cubicBezTo>
                    <a:lnTo>
                      <a:pt x="2671108" y="2513095"/>
                    </a:lnTo>
                    <a:lnTo>
                      <a:pt x="2712622" y="2521236"/>
                    </a:lnTo>
                    <a:cubicBezTo>
                      <a:pt x="2726927" y="2525722"/>
                      <a:pt x="2739652" y="2531487"/>
                      <a:pt x="2750174" y="2538138"/>
                    </a:cubicBezTo>
                    <a:lnTo>
                      <a:pt x="2771701" y="2557790"/>
                    </a:lnTo>
                    <a:lnTo>
                      <a:pt x="2746982" y="2573234"/>
                    </a:lnTo>
                    <a:cubicBezTo>
                      <a:pt x="2723882" y="2582520"/>
                      <a:pt x="2692754" y="2586732"/>
                      <a:pt x="2659073" y="2583668"/>
                    </a:cubicBezTo>
                    <a:cubicBezTo>
                      <a:pt x="2625392" y="2580604"/>
                      <a:pt x="2595534" y="2570844"/>
                      <a:pt x="2574490" y="2557542"/>
                    </a:cubicBezTo>
                    <a:lnTo>
                      <a:pt x="2558341" y="2542801"/>
                    </a:lnTo>
                    <a:lnTo>
                      <a:pt x="2536840" y="2538076"/>
                    </a:lnTo>
                    <a:lnTo>
                      <a:pt x="2550525" y="2512341"/>
                    </a:lnTo>
                    <a:lnTo>
                      <a:pt x="2550556" y="2512311"/>
                    </a:lnTo>
                    <a:lnTo>
                      <a:pt x="2550309" y="2505216"/>
                    </a:lnTo>
                    <a:lnTo>
                      <a:pt x="2567186" y="2465899"/>
                    </a:lnTo>
                    <a:lnTo>
                      <a:pt x="2547445" y="2447489"/>
                    </a:lnTo>
                    <a:lnTo>
                      <a:pt x="2547424" y="2447451"/>
                    </a:lnTo>
                    <a:lnTo>
                      <a:pt x="2540506" y="2445853"/>
                    </a:lnTo>
                    <a:cubicBezTo>
                      <a:pt x="2529056" y="2440970"/>
                      <a:pt x="2517084" y="2433769"/>
                      <a:pt x="2505268" y="2424542"/>
                    </a:cubicBezTo>
                    <a:lnTo>
                      <a:pt x="2501652" y="2421014"/>
                    </a:lnTo>
                    <a:lnTo>
                      <a:pt x="2473671" y="2427436"/>
                    </a:lnTo>
                    <a:lnTo>
                      <a:pt x="2439438" y="2428112"/>
                    </a:lnTo>
                    <a:lnTo>
                      <a:pt x="2435647" y="2431637"/>
                    </a:lnTo>
                    <a:cubicBezTo>
                      <a:pt x="2422147" y="2441821"/>
                      <a:pt x="2408230" y="2450122"/>
                      <a:pt x="2394623" y="2456415"/>
                    </a:cubicBezTo>
                    <a:lnTo>
                      <a:pt x="2382346" y="2460402"/>
                    </a:lnTo>
                    <a:lnTo>
                      <a:pt x="2380728" y="2483894"/>
                    </a:lnTo>
                    <a:lnTo>
                      <a:pt x="2372376" y="2511088"/>
                    </a:lnTo>
                    <a:lnTo>
                      <a:pt x="2384343" y="2503861"/>
                    </a:lnTo>
                    <a:cubicBezTo>
                      <a:pt x="2397950" y="2497568"/>
                      <a:pt x="2411248" y="2493285"/>
                      <a:pt x="2423509" y="2491139"/>
                    </a:cubicBezTo>
                    <a:lnTo>
                      <a:pt x="2452658" y="2491223"/>
                    </a:lnTo>
                    <a:lnTo>
                      <a:pt x="2444731" y="2519273"/>
                    </a:lnTo>
                    <a:cubicBezTo>
                      <a:pt x="2439300" y="2530473"/>
                      <a:pt x="2431528" y="2542083"/>
                      <a:pt x="2421740" y="2553438"/>
                    </a:cubicBezTo>
                    <a:lnTo>
                      <a:pt x="2403241" y="2570644"/>
                    </a:lnTo>
                    <a:lnTo>
                      <a:pt x="2445536" y="2569811"/>
                    </a:lnTo>
                    <a:cubicBezTo>
                      <a:pt x="2460467" y="2571165"/>
                      <a:pt x="2474124" y="2574104"/>
                      <a:pt x="2485816" y="2578376"/>
                    </a:cubicBezTo>
                    <a:lnTo>
                      <a:pt x="2511017" y="2593023"/>
                    </a:lnTo>
                    <a:lnTo>
                      <a:pt x="2490129" y="2613352"/>
                    </a:lnTo>
                    <a:cubicBezTo>
                      <a:pt x="2469519" y="2627319"/>
                      <a:pt x="2439989" y="2638027"/>
                      <a:pt x="2406423" y="2642165"/>
                    </a:cubicBezTo>
                    <a:cubicBezTo>
                      <a:pt x="2372856" y="2646303"/>
                      <a:pt x="2341609" y="2643088"/>
                      <a:pt x="2318225" y="2634545"/>
                    </a:cubicBezTo>
                    <a:lnTo>
                      <a:pt x="2299321" y="2623557"/>
                    </a:lnTo>
                    <a:lnTo>
                      <a:pt x="2277308" y="2623493"/>
                    </a:lnTo>
                    <a:lnTo>
                      <a:pt x="2285232" y="2595444"/>
                    </a:lnTo>
                    <a:lnTo>
                      <a:pt x="2285257" y="2595407"/>
                    </a:lnTo>
                    <a:lnTo>
                      <a:pt x="2283512" y="2588526"/>
                    </a:lnTo>
                    <a:cubicBezTo>
                      <a:pt x="2282617" y="2576110"/>
                      <a:pt x="2283542" y="2562170"/>
                      <a:pt x="2286341" y="2547442"/>
                    </a:cubicBezTo>
                    <a:lnTo>
                      <a:pt x="2287404" y="2543979"/>
                    </a:lnTo>
                    <a:lnTo>
                      <a:pt x="2268489" y="2532714"/>
                    </a:lnTo>
                    <a:lnTo>
                      <a:pt x="2268460" y="2532681"/>
                    </a:lnTo>
                    <a:lnTo>
                      <a:pt x="2261361" y="2532585"/>
                    </a:lnTo>
                    <a:cubicBezTo>
                      <a:pt x="2236913" y="2527888"/>
                      <a:pt x="2208460" y="2514579"/>
                      <a:pt x="2181798" y="2493770"/>
                    </a:cubicBezTo>
                    <a:cubicBezTo>
                      <a:pt x="2168468" y="2483365"/>
                      <a:pt x="2156848" y="2472072"/>
                      <a:pt x="2147248" y="2460556"/>
                    </a:cubicBezTo>
                    <a:lnTo>
                      <a:pt x="2133499" y="2439381"/>
                    </a:lnTo>
                    <a:lnTo>
                      <a:pt x="2125067" y="2456448"/>
                    </a:lnTo>
                    <a:lnTo>
                      <a:pt x="2126491" y="2478416"/>
                    </a:lnTo>
                    <a:lnTo>
                      <a:pt x="2097970" y="2472404"/>
                    </a:lnTo>
                    <a:lnTo>
                      <a:pt x="2097933" y="2472384"/>
                    </a:lnTo>
                    <a:lnTo>
                      <a:pt x="2091184" y="2474589"/>
                    </a:lnTo>
                    <a:cubicBezTo>
                      <a:pt x="2078858" y="2476322"/>
                      <a:pt x="2064887" y="2476341"/>
                      <a:pt x="2050003" y="2474544"/>
                    </a:cubicBezTo>
                    <a:lnTo>
                      <a:pt x="2046477" y="2473717"/>
                    </a:lnTo>
                    <a:lnTo>
                      <a:pt x="2036515" y="2493351"/>
                    </a:lnTo>
                    <a:lnTo>
                      <a:pt x="2036485" y="2493382"/>
                    </a:lnTo>
                    <a:lnTo>
                      <a:pt x="2036869" y="2500471"/>
                    </a:lnTo>
                    <a:cubicBezTo>
                      <a:pt x="2033836" y="2525181"/>
                      <a:pt x="2022479" y="2554468"/>
                      <a:pt x="2003520" y="2582475"/>
                    </a:cubicBezTo>
                    <a:cubicBezTo>
                      <a:pt x="1984561" y="2610482"/>
                      <a:pt x="1961589" y="2631904"/>
                      <a:pt x="1939773" y="2643902"/>
                    </a:cubicBezTo>
                    <a:lnTo>
                      <a:pt x="1912165" y="2653250"/>
                    </a:lnTo>
                    <a:lnTo>
                      <a:pt x="1910590" y="2624145"/>
                    </a:lnTo>
                    <a:cubicBezTo>
                      <a:pt x="1912107" y="2611789"/>
                      <a:pt x="1915705" y="2598291"/>
                      <a:pt x="1921292" y="2584379"/>
                    </a:cubicBezTo>
                    <a:lnTo>
                      <a:pt x="1934734" y="2559308"/>
                    </a:lnTo>
                    <a:lnTo>
                      <a:pt x="1921598" y="2564091"/>
                    </a:lnTo>
                    <a:cubicBezTo>
                      <a:pt x="1907033" y="2567639"/>
                      <a:pt x="1893158" y="2569276"/>
                      <a:pt x="1880712" y="2569017"/>
                    </a:cubicBezTo>
                    <a:lnTo>
                      <a:pt x="1852129" y="2563310"/>
                    </a:lnTo>
                    <a:lnTo>
                      <a:pt x="1865317" y="2537317"/>
                    </a:lnTo>
                    <a:cubicBezTo>
                      <a:pt x="1872808" y="2527375"/>
                      <a:pt x="1882674" y="2517482"/>
                      <a:pt x="1894468" y="2508229"/>
                    </a:cubicBezTo>
                    <a:lnTo>
                      <a:pt x="1915940" y="2494915"/>
                    </a:lnTo>
                    <a:lnTo>
                      <a:pt x="1895020" y="2491229"/>
                    </a:lnTo>
                    <a:lnTo>
                      <a:pt x="1866780" y="2499755"/>
                    </a:lnTo>
                    <a:cubicBezTo>
                      <a:pt x="1850175" y="2502955"/>
                      <a:pt x="1834025" y="2504280"/>
                      <a:pt x="1819036" y="2503938"/>
                    </a:cubicBezTo>
                    <a:lnTo>
                      <a:pt x="1796598" y="2500732"/>
                    </a:lnTo>
                    <a:lnTo>
                      <a:pt x="1784738" y="2529895"/>
                    </a:lnTo>
                    <a:cubicBezTo>
                      <a:pt x="1765779" y="2557901"/>
                      <a:pt x="1742805" y="2579324"/>
                      <a:pt x="1720990" y="2591321"/>
                    </a:cubicBezTo>
                    <a:lnTo>
                      <a:pt x="1693382" y="2600670"/>
                    </a:lnTo>
                    <a:lnTo>
                      <a:pt x="1691807" y="2571565"/>
                    </a:lnTo>
                    <a:cubicBezTo>
                      <a:pt x="1693324" y="2559209"/>
                      <a:pt x="1696921" y="2545711"/>
                      <a:pt x="1702509" y="2531799"/>
                    </a:cubicBezTo>
                    <a:lnTo>
                      <a:pt x="1715951" y="2506728"/>
                    </a:lnTo>
                    <a:lnTo>
                      <a:pt x="1702815" y="2511511"/>
                    </a:lnTo>
                    <a:cubicBezTo>
                      <a:pt x="1688249" y="2515059"/>
                      <a:pt x="1674375" y="2516696"/>
                      <a:pt x="1661930" y="2516437"/>
                    </a:cubicBezTo>
                    <a:lnTo>
                      <a:pt x="1633346" y="2510730"/>
                    </a:lnTo>
                    <a:lnTo>
                      <a:pt x="1646534" y="2484737"/>
                    </a:lnTo>
                    <a:cubicBezTo>
                      <a:pt x="1654026" y="2474796"/>
                      <a:pt x="1663891" y="2464903"/>
                      <a:pt x="1675685" y="2455649"/>
                    </a:cubicBezTo>
                    <a:lnTo>
                      <a:pt x="1697157" y="2442335"/>
                    </a:lnTo>
                    <a:lnTo>
                      <a:pt x="1676237" y="2438649"/>
                    </a:lnTo>
                    <a:lnTo>
                      <a:pt x="1647998" y="2447176"/>
                    </a:lnTo>
                    <a:cubicBezTo>
                      <a:pt x="1614787" y="2453573"/>
                      <a:pt x="1583394" y="2452477"/>
                      <a:pt x="1559486" y="2445534"/>
                    </a:cubicBezTo>
                    <a:lnTo>
                      <a:pt x="1533353" y="2432623"/>
                    </a:lnTo>
                    <a:lnTo>
                      <a:pt x="1552821" y="2410929"/>
                    </a:lnTo>
                    <a:cubicBezTo>
                      <a:pt x="1562629" y="2403265"/>
                      <a:pt x="1574718" y="2396263"/>
                      <a:pt x="1588507" y="2390377"/>
                    </a:cubicBezTo>
                    <a:lnTo>
                      <a:pt x="1615740" y="2382154"/>
                    </a:lnTo>
                    <a:lnTo>
                      <a:pt x="1603069" y="2376248"/>
                    </a:lnTo>
                    <a:cubicBezTo>
                      <a:pt x="1590261" y="2368458"/>
                      <a:pt x="1579292" y="2359805"/>
                      <a:pt x="1570675" y="2350821"/>
                    </a:cubicBezTo>
                    <a:lnTo>
                      <a:pt x="1554499" y="2326574"/>
                    </a:lnTo>
                    <a:lnTo>
                      <a:pt x="1582205" y="2317520"/>
                    </a:lnTo>
                    <a:cubicBezTo>
                      <a:pt x="1594531" y="2315787"/>
                      <a:pt x="1608502" y="2315768"/>
                      <a:pt x="1623386" y="2317565"/>
                    </a:cubicBezTo>
                    <a:lnTo>
                      <a:pt x="1647983" y="2323333"/>
                    </a:lnTo>
                    <a:lnTo>
                      <a:pt x="1623715" y="2288682"/>
                    </a:lnTo>
                    <a:cubicBezTo>
                      <a:pt x="1616517" y="2275532"/>
                      <a:pt x="1611345" y="2262553"/>
                      <a:pt x="1608375" y="2250465"/>
                    </a:cubicBezTo>
                    <a:lnTo>
                      <a:pt x="1606489" y="2221378"/>
                    </a:lnTo>
                    <a:lnTo>
                      <a:pt x="1635010" y="2227390"/>
                    </a:lnTo>
                    <a:lnTo>
                      <a:pt x="1639343" y="2229897"/>
                    </a:lnTo>
                    <a:lnTo>
                      <a:pt x="1652750" y="2195117"/>
                    </a:lnTo>
                    <a:lnTo>
                      <a:pt x="1668747" y="2171595"/>
                    </a:lnTo>
                    <a:lnTo>
                      <a:pt x="1655182" y="2174974"/>
                    </a:lnTo>
                    <a:cubicBezTo>
                      <a:pt x="1640325" y="2176975"/>
                      <a:pt x="1626355" y="2177148"/>
                      <a:pt x="1614005" y="2175586"/>
                    </a:cubicBezTo>
                    <a:lnTo>
                      <a:pt x="1598014" y="2170601"/>
                    </a:lnTo>
                    <a:lnTo>
                      <a:pt x="1597809" y="2182279"/>
                    </a:lnTo>
                    <a:cubicBezTo>
                      <a:pt x="1595896" y="2197149"/>
                      <a:pt x="1592448" y="2210687"/>
                      <a:pt x="1587742" y="2222212"/>
                    </a:cubicBezTo>
                    <a:lnTo>
                      <a:pt x="1576055" y="2240691"/>
                    </a:lnTo>
                    <a:lnTo>
                      <a:pt x="1575168" y="2262687"/>
                    </a:lnTo>
                    <a:lnTo>
                      <a:pt x="1547434" y="2253719"/>
                    </a:lnTo>
                    <a:lnTo>
                      <a:pt x="1547399" y="2253694"/>
                    </a:lnTo>
                    <a:lnTo>
                      <a:pt x="1540457" y="2255179"/>
                    </a:lnTo>
                    <a:cubicBezTo>
                      <a:pt x="1528016" y="2255610"/>
                      <a:pt x="1514120" y="2254163"/>
                      <a:pt x="1499507" y="2250816"/>
                    </a:cubicBezTo>
                    <a:lnTo>
                      <a:pt x="1496089" y="2249624"/>
                    </a:lnTo>
                    <a:lnTo>
                      <a:pt x="1484123" y="2268106"/>
                    </a:lnTo>
                    <a:lnTo>
                      <a:pt x="1484090" y="2268134"/>
                    </a:lnTo>
                    <a:lnTo>
                      <a:pt x="1483728" y="2275224"/>
                    </a:lnTo>
                    <a:cubicBezTo>
                      <a:pt x="1478120" y="2299480"/>
                      <a:pt x="1463755" y="2327415"/>
                      <a:pt x="1441963" y="2353280"/>
                    </a:cubicBezTo>
                    <a:cubicBezTo>
                      <a:pt x="1420172" y="2379143"/>
                      <a:pt x="1395079" y="2398039"/>
                      <a:pt x="1372127" y="2407681"/>
                    </a:cubicBezTo>
                    <a:lnTo>
                      <a:pt x="1343690" y="2414085"/>
                    </a:lnTo>
                    <a:lnTo>
                      <a:pt x="1345176" y="2384974"/>
                    </a:lnTo>
                    <a:cubicBezTo>
                      <a:pt x="1347979" y="2372846"/>
                      <a:pt x="1352973" y="2359798"/>
                      <a:pt x="1359989" y="2346549"/>
                    </a:cubicBezTo>
                    <a:lnTo>
                      <a:pt x="1375986" y="2323026"/>
                    </a:lnTo>
                    <a:lnTo>
                      <a:pt x="1362421" y="2326405"/>
                    </a:lnTo>
                    <a:cubicBezTo>
                      <a:pt x="1347564" y="2328407"/>
                      <a:pt x="1333594" y="2328580"/>
                      <a:pt x="1321244" y="2327017"/>
                    </a:cubicBezTo>
                    <a:lnTo>
                      <a:pt x="1293416" y="2318344"/>
                    </a:lnTo>
                    <a:lnTo>
                      <a:pt x="1309258" y="2293877"/>
                    </a:lnTo>
                    <a:cubicBezTo>
                      <a:pt x="1317751" y="2284776"/>
                      <a:pt x="1328598" y="2275972"/>
                      <a:pt x="1341299" y="2268007"/>
                    </a:cubicBezTo>
                    <a:lnTo>
                      <a:pt x="1364048" y="2257017"/>
                    </a:lnTo>
                    <a:lnTo>
                      <a:pt x="1343630" y="2251157"/>
                    </a:lnTo>
                    <a:lnTo>
                      <a:pt x="1314651" y="2256677"/>
                    </a:lnTo>
                    <a:cubicBezTo>
                      <a:pt x="1297802" y="2258116"/>
                      <a:pt x="1281602" y="2257741"/>
                      <a:pt x="1266733" y="2255828"/>
                    </a:cubicBezTo>
                    <a:lnTo>
                      <a:pt x="1244752" y="2250288"/>
                    </a:lnTo>
                    <a:lnTo>
                      <a:pt x="1229899" y="2278046"/>
                    </a:lnTo>
                    <a:cubicBezTo>
                      <a:pt x="1208108" y="2303910"/>
                      <a:pt x="1183016" y="2322806"/>
                      <a:pt x="1160062" y="2332448"/>
                    </a:cubicBezTo>
                    <a:lnTo>
                      <a:pt x="1131626" y="2338851"/>
                    </a:lnTo>
                    <a:lnTo>
                      <a:pt x="1133112" y="2309741"/>
                    </a:lnTo>
                    <a:cubicBezTo>
                      <a:pt x="1135916" y="2297613"/>
                      <a:pt x="1140909" y="2284565"/>
                      <a:pt x="1147925" y="2271316"/>
                    </a:cubicBezTo>
                    <a:lnTo>
                      <a:pt x="1163922" y="2247793"/>
                    </a:lnTo>
                    <a:lnTo>
                      <a:pt x="1150357" y="2251172"/>
                    </a:lnTo>
                    <a:cubicBezTo>
                      <a:pt x="1135499" y="2253174"/>
                      <a:pt x="1121529" y="2253347"/>
                      <a:pt x="1109180" y="2251784"/>
                    </a:cubicBezTo>
                    <a:lnTo>
                      <a:pt x="1081353" y="2243111"/>
                    </a:lnTo>
                    <a:lnTo>
                      <a:pt x="1097194" y="2218644"/>
                    </a:lnTo>
                    <a:cubicBezTo>
                      <a:pt x="1105686" y="2209542"/>
                      <a:pt x="1116534" y="2200739"/>
                      <a:pt x="1129235" y="2192774"/>
                    </a:cubicBezTo>
                    <a:lnTo>
                      <a:pt x="1151984" y="2181785"/>
                    </a:lnTo>
                    <a:lnTo>
                      <a:pt x="1131566" y="2175925"/>
                    </a:lnTo>
                    <a:lnTo>
                      <a:pt x="1102588" y="2181444"/>
                    </a:lnTo>
                    <a:cubicBezTo>
                      <a:pt x="1068890" y="2184323"/>
                      <a:pt x="1037786" y="2179941"/>
                      <a:pt x="1014738" y="2170529"/>
                    </a:cubicBezTo>
                    <a:lnTo>
                      <a:pt x="990103" y="2154949"/>
                    </a:lnTo>
                    <a:lnTo>
                      <a:pt x="1011737" y="2135416"/>
                    </a:lnTo>
                    <a:cubicBezTo>
                      <a:pt x="1022296" y="2128823"/>
                      <a:pt x="1035053" y="2123127"/>
                      <a:pt x="1049382" y="2118720"/>
                    </a:cubicBezTo>
                    <a:lnTo>
                      <a:pt x="1077327" y="2113399"/>
                    </a:lnTo>
                    <a:lnTo>
                      <a:pt x="1065345" y="2106195"/>
                    </a:lnTo>
                    <a:cubicBezTo>
                      <a:pt x="1053425" y="2097105"/>
                      <a:pt x="1043424" y="2087350"/>
                      <a:pt x="1035796" y="2077512"/>
                    </a:cubicBezTo>
                    <a:lnTo>
                      <a:pt x="1025513" y="2057915"/>
                    </a:lnTo>
                    <a:lnTo>
                      <a:pt x="1022945" y="2065308"/>
                    </a:lnTo>
                    <a:lnTo>
                      <a:pt x="999000" y="2048689"/>
                    </a:lnTo>
                    <a:lnTo>
                      <a:pt x="998974" y="2048654"/>
                    </a:lnTo>
                    <a:lnTo>
                      <a:pt x="991898" y="2048065"/>
                    </a:lnTo>
                    <a:cubicBezTo>
                      <a:pt x="979867" y="2044873"/>
                      <a:pt x="966987" y="2039463"/>
                      <a:pt x="953970" y="2032024"/>
                    </a:cubicBezTo>
                    <a:lnTo>
                      <a:pt x="951043" y="2029892"/>
                    </a:lnTo>
                    <a:lnTo>
                      <a:pt x="934236" y="2044115"/>
                    </a:lnTo>
                    <a:lnTo>
                      <a:pt x="934195" y="2044130"/>
                    </a:lnTo>
                    <a:lnTo>
                      <a:pt x="931795" y="2050812"/>
                    </a:lnTo>
                    <a:cubicBezTo>
                      <a:pt x="919400" y="2072404"/>
                      <a:pt x="897557" y="2094979"/>
                      <a:pt x="869207" y="2113420"/>
                    </a:cubicBezTo>
                    <a:cubicBezTo>
                      <a:pt x="840857" y="2131861"/>
                      <a:pt x="811366" y="2142676"/>
                      <a:pt x="786603" y="2145254"/>
                    </a:cubicBezTo>
                    <a:lnTo>
                      <a:pt x="757532" y="2143144"/>
                    </a:lnTo>
                    <a:lnTo>
                      <a:pt x="767388" y="2115713"/>
                    </a:lnTo>
                    <a:cubicBezTo>
                      <a:pt x="773586" y="2104917"/>
                      <a:pt x="782145" y="2093876"/>
                      <a:pt x="792699" y="2083228"/>
                    </a:cubicBezTo>
                    <a:lnTo>
                      <a:pt x="814825" y="2065349"/>
                    </a:lnTo>
                    <a:lnTo>
                      <a:pt x="800862" y="2064653"/>
                    </a:lnTo>
                    <a:cubicBezTo>
                      <a:pt x="786062" y="2062263"/>
                      <a:pt x="772642" y="2058382"/>
                      <a:pt x="761275" y="2053307"/>
                    </a:cubicBezTo>
                    <a:lnTo>
                      <a:pt x="737154" y="2036944"/>
                    </a:lnTo>
                    <a:lnTo>
                      <a:pt x="759404" y="2018117"/>
                    </a:lnTo>
                    <a:cubicBezTo>
                      <a:pt x="770170" y="2011866"/>
                      <a:pt x="783103" y="2006583"/>
                      <a:pt x="797567" y="2002639"/>
                    </a:cubicBezTo>
                    <a:lnTo>
                      <a:pt x="822524" y="1998713"/>
                    </a:lnTo>
                    <a:lnTo>
                      <a:pt x="804679" y="1987188"/>
                    </a:lnTo>
                    <a:lnTo>
                      <a:pt x="775345" y="1984075"/>
                    </a:lnTo>
                    <a:cubicBezTo>
                      <a:pt x="758803" y="1980570"/>
                      <a:pt x="743406" y="1975518"/>
                      <a:pt x="729727" y="1969380"/>
                    </a:cubicBezTo>
                    <a:lnTo>
                      <a:pt x="710295" y="1957707"/>
                    </a:lnTo>
                    <a:lnTo>
                      <a:pt x="688037" y="1979973"/>
                    </a:lnTo>
                    <a:cubicBezTo>
                      <a:pt x="659687" y="1998414"/>
                      <a:pt x="630195" y="2009229"/>
                      <a:pt x="605434" y="2011807"/>
                    </a:cubicBezTo>
                    <a:lnTo>
                      <a:pt x="576362" y="2009697"/>
                    </a:lnTo>
                    <a:lnTo>
                      <a:pt x="586218" y="1982266"/>
                    </a:lnTo>
                    <a:cubicBezTo>
                      <a:pt x="592416" y="1971471"/>
                      <a:pt x="600975" y="1960429"/>
                      <a:pt x="611529" y="1949781"/>
                    </a:cubicBezTo>
                    <a:lnTo>
                      <a:pt x="633655" y="1931902"/>
                    </a:lnTo>
                    <a:lnTo>
                      <a:pt x="619692" y="1931206"/>
                    </a:lnTo>
                    <a:cubicBezTo>
                      <a:pt x="604892" y="1928817"/>
                      <a:pt x="591471" y="1924935"/>
                      <a:pt x="580104" y="1919860"/>
                    </a:cubicBezTo>
                    <a:lnTo>
                      <a:pt x="555983" y="1903497"/>
                    </a:lnTo>
                    <a:lnTo>
                      <a:pt x="578234" y="1884670"/>
                    </a:lnTo>
                    <a:cubicBezTo>
                      <a:pt x="588999" y="1878419"/>
                      <a:pt x="601933" y="1873136"/>
                      <a:pt x="616396" y="1869192"/>
                    </a:cubicBezTo>
                    <a:lnTo>
                      <a:pt x="641353" y="1865266"/>
                    </a:lnTo>
                    <a:lnTo>
                      <a:pt x="623509" y="1853742"/>
                    </a:lnTo>
                    <a:lnTo>
                      <a:pt x="594175" y="1850627"/>
                    </a:lnTo>
                    <a:lnTo>
                      <a:pt x="593370" y="1850369"/>
                    </a:lnTo>
                    <a:lnTo>
                      <a:pt x="592001" y="1853670"/>
                    </a:lnTo>
                    <a:lnTo>
                      <a:pt x="594863" y="1875496"/>
                    </a:lnTo>
                    <a:lnTo>
                      <a:pt x="566009" y="1871371"/>
                    </a:lnTo>
                    <a:lnTo>
                      <a:pt x="565971" y="1871351"/>
                    </a:lnTo>
                    <a:lnTo>
                      <a:pt x="559381" y="1873996"/>
                    </a:lnTo>
                    <a:cubicBezTo>
                      <a:pt x="547195" y="1876533"/>
                      <a:pt x="533256" y="1877470"/>
                      <a:pt x="518286" y="1876653"/>
                    </a:cubicBezTo>
                    <a:lnTo>
                      <a:pt x="514713" y="1876059"/>
                    </a:lnTo>
                    <a:lnTo>
                      <a:pt x="506062" y="1896306"/>
                    </a:lnTo>
                    <a:lnTo>
                      <a:pt x="506034" y="1896338"/>
                    </a:lnTo>
                    <a:lnTo>
                      <a:pt x="506882" y="1903387"/>
                    </a:lnTo>
                    <a:cubicBezTo>
                      <a:pt x="505477" y="1928243"/>
                      <a:pt x="496068" y="1958213"/>
                      <a:pt x="478987" y="1987404"/>
                    </a:cubicBezTo>
                    <a:cubicBezTo>
                      <a:pt x="461907" y="2016594"/>
                      <a:pt x="440390" y="2039479"/>
                      <a:pt x="419409" y="2052881"/>
                    </a:cubicBezTo>
                    <a:lnTo>
                      <a:pt x="392475" y="2064022"/>
                    </a:lnTo>
                    <a:lnTo>
                      <a:pt x="388993" y="2035083"/>
                    </a:lnTo>
                    <a:cubicBezTo>
                      <a:pt x="389695" y="2022655"/>
                      <a:pt x="392399" y="2008948"/>
                      <a:pt x="397062" y="1994700"/>
                    </a:cubicBezTo>
                    <a:lnTo>
                      <a:pt x="408829" y="1968802"/>
                    </a:lnTo>
                    <a:lnTo>
                      <a:pt x="396035" y="1974436"/>
                    </a:lnTo>
                    <a:cubicBezTo>
                      <a:pt x="381734" y="1978933"/>
                      <a:pt x="367996" y="1981477"/>
                      <a:pt x="355561" y="1982035"/>
                    </a:cubicBezTo>
                    <a:lnTo>
                      <a:pt x="326664" y="1978216"/>
                    </a:lnTo>
                    <a:lnTo>
                      <a:pt x="338119" y="1951414"/>
                    </a:lnTo>
                    <a:cubicBezTo>
                      <a:pt x="344941" y="1941002"/>
                      <a:pt x="354135" y="1930483"/>
                      <a:pt x="365297" y="1920475"/>
                    </a:cubicBezTo>
                    <a:lnTo>
                      <a:pt x="385849" y="1905781"/>
                    </a:lnTo>
                    <a:lnTo>
                      <a:pt x="364731" y="1903475"/>
                    </a:lnTo>
                    <a:lnTo>
                      <a:pt x="337113" y="1913837"/>
                    </a:lnTo>
                    <a:cubicBezTo>
                      <a:pt x="320754" y="1918118"/>
                      <a:pt x="304725" y="1920502"/>
                      <a:pt x="289747" y="1921143"/>
                    </a:cubicBezTo>
                    <a:lnTo>
                      <a:pt x="270678" y="1919687"/>
                    </a:lnTo>
                    <a:lnTo>
                      <a:pt x="257225" y="1949297"/>
                    </a:lnTo>
                    <a:cubicBezTo>
                      <a:pt x="240146" y="1978487"/>
                      <a:pt x="218628" y="2001372"/>
                      <a:pt x="197647" y="2014774"/>
                    </a:cubicBezTo>
                    <a:lnTo>
                      <a:pt x="170713" y="2025915"/>
                    </a:lnTo>
                    <a:lnTo>
                      <a:pt x="167230" y="1996976"/>
                    </a:lnTo>
                    <a:cubicBezTo>
                      <a:pt x="167932" y="1984547"/>
                      <a:pt x="170636" y="1970841"/>
                      <a:pt x="175299" y="1956593"/>
                    </a:cubicBezTo>
                    <a:lnTo>
                      <a:pt x="187067" y="1930694"/>
                    </a:lnTo>
                    <a:lnTo>
                      <a:pt x="174273" y="1936329"/>
                    </a:lnTo>
                    <a:cubicBezTo>
                      <a:pt x="159972" y="1940826"/>
                      <a:pt x="146235" y="1943370"/>
                      <a:pt x="133799" y="1943928"/>
                    </a:cubicBezTo>
                    <a:lnTo>
                      <a:pt x="104902" y="1940109"/>
                    </a:lnTo>
                    <a:lnTo>
                      <a:pt x="116356" y="1913307"/>
                    </a:lnTo>
                    <a:cubicBezTo>
                      <a:pt x="123179" y="1902895"/>
                      <a:pt x="132373" y="1892376"/>
                      <a:pt x="143535" y="1882368"/>
                    </a:cubicBezTo>
                    <a:lnTo>
                      <a:pt x="164087" y="1867674"/>
                    </a:lnTo>
                    <a:lnTo>
                      <a:pt x="142969" y="1865368"/>
                    </a:lnTo>
                    <a:lnTo>
                      <a:pt x="115350" y="1875730"/>
                    </a:lnTo>
                    <a:cubicBezTo>
                      <a:pt x="82634" y="1884293"/>
                      <a:pt x="51235" y="1885260"/>
                      <a:pt x="26924" y="1879901"/>
                    </a:cubicBezTo>
                    <a:lnTo>
                      <a:pt x="0" y="1868734"/>
                    </a:lnTo>
                    <a:lnTo>
                      <a:pt x="18000" y="1845809"/>
                    </a:lnTo>
                    <a:cubicBezTo>
                      <a:pt x="27284" y="1837517"/>
                      <a:pt x="38889" y="1829737"/>
                      <a:pt x="52261" y="1822959"/>
                    </a:cubicBezTo>
                    <a:lnTo>
                      <a:pt x="78895" y="1812967"/>
                    </a:lnTo>
                    <a:lnTo>
                      <a:pt x="65865" y="1807904"/>
                    </a:lnTo>
                    <a:cubicBezTo>
                      <a:pt x="52571" y="1800971"/>
                      <a:pt x="41060" y="1793057"/>
                      <a:pt x="31872" y="1784658"/>
                    </a:cubicBezTo>
                    <a:lnTo>
                      <a:pt x="14138" y="1761525"/>
                    </a:lnTo>
                    <a:lnTo>
                      <a:pt x="41190" y="1750671"/>
                    </a:lnTo>
                    <a:cubicBezTo>
                      <a:pt x="53377" y="1748133"/>
                      <a:pt x="67316" y="1747198"/>
                      <a:pt x="82286" y="1748014"/>
                    </a:cubicBezTo>
                    <a:lnTo>
                      <a:pt x="107208" y="1752155"/>
                    </a:lnTo>
                    <a:lnTo>
                      <a:pt x="80718" y="1719172"/>
                    </a:lnTo>
                    <a:cubicBezTo>
                      <a:pt x="72673" y="1706522"/>
                      <a:pt x="66660" y="1693912"/>
                      <a:pt x="62902" y="1682044"/>
                    </a:cubicBezTo>
                    <a:lnTo>
                      <a:pt x="59112" y="1653143"/>
                    </a:lnTo>
                    <a:lnTo>
                      <a:pt x="87966" y="1657270"/>
                    </a:lnTo>
                    <a:cubicBezTo>
                      <a:pt x="111611" y="1665061"/>
                      <a:pt x="138125" y="1681905"/>
                      <a:pt x="161900" y="1705959"/>
                    </a:cubicBezTo>
                    <a:cubicBezTo>
                      <a:pt x="173788" y="1717985"/>
                      <a:pt x="183865" y="1730676"/>
                      <a:pt x="191911" y="1743326"/>
                    </a:cubicBezTo>
                    <a:lnTo>
                      <a:pt x="197494" y="1754964"/>
                    </a:lnTo>
                    <a:lnTo>
                      <a:pt x="220993" y="1753444"/>
                    </a:lnTo>
                    <a:lnTo>
                      <a:pt x="249055" y="1758106"/>
                    </a:lnTo>
                    <a:lnTo>
                      <a:pt x="240301" y="1747208"/>
                    </a:lnTo>
                    <a:cubicBezTo>
                      <a:pt x="232257" y="1734557"/>
                      <a:pt x="226243" y="1721947"/>
                      <a:pt x="222486" y="1710080"/>
                    </a:cubicBezTo>
                    <a:lnTo>
                      <a:pt x="218695" y="1681179"/>
                    </a:lnTo>
                    <a:lnTo>
                      <a:pt x="247550" y="1685306"/>
                    </a:lnTo>
                    <a:lnTo>
                      <a:pt x="282350" y="1702505"/>
                    </a:lnTo>
                    <a:lnTo>
                      <a:pt x="280874" y="1691251"/>
                    </a:lnTo>
                    <a:lnTo>
                      <a:pt x="300030" y="1693989"/>
                    </a:lnTo>
                    <a:lnTo>
                      <a:pt x="297531" y="1677790"/>
                    </a:lnTo>
                    <a:cubicBezTo>
                      <a:pt x="296889" y="1662812"/>
                      <a:pt x="297987" y="1648885"/>
                      <a:pt x="300667" y="1636729"/>
                    </a:cubicBezTo>
                    <a:lnTo>
                      <a:pt x="302024" y="1633456"/>
                    </a:lnTo>
                    <a:lnTo>
                      <a:pt x="296333" y="1631283"/>
                    </a:lnTo>
                    <a:lnTo>
                      <a:pt x="280483" y="1620579"/>
                    </a:lnTo>
                    <a:lnTo>
                      <a:pt x="254140" y="1639648"/>
                    </a:lnTo>
                    <a:cubicBezTo>
                      <a:pt x="224851" y="1656559"/>
                      <a:pt x="194827" y="1665793"/>
                      <a:pt x="169962" y="1667054"/>
                    </a:cubicBezTo>
                    <a:lnTo>
                      <a:pt x="141044" y="1663403"/>
                    </a:lnTo>
                    <a:lnTo>
                      <a:pt x="152343" y="1636534"/>
                    </a:lnTo>
                    <a:cubicBezTo>
                      <a:pt x="159103" y="1626083"/>
                      <a:pt x="168237" y="1615512"/>
                      <a:pt x="179341" y="1605439"/>
                    </a:cubicBezTo>
                    <a:lnTo>
                      <a:pt x="202386" y="1588759"/>
                    </a:lnTo>
                    <a:lnTo>
                      <a:pt x="188479" y="1587323"/>
                    </a:lnTo>
                    <a:cubicBezTo>
                      <a:pt x="173827" y="1584152"/>
                      <a:pt x="160631" y="1579563"/>
                      <a:pt x="149550" y="1573893"/>
                    </a:cubicBezTo>
                    <a:lnTo>
                      <a:pt x="126331" y="1556272"/>
                    </a:lnTo>
                    <a:lnTo>
                      <a:pt x="149550" y="1538652"/>
                    </a:lnTo>
                    <a:cubicBezTo>
                      <a:pt x="160631" y="1532982"/>
                      <a:pt x="173827" y="1528393"/>
                      <a:pt x="188479" y="1525221"/>
                    </a:cubicBezTo>
                    <a:lnTo>
                      <a:pt x="213610" y="1522626"/>
                    </a:lnTo>
                    <a:lnTo>
                      <a:pt x="196403" y="1510170"/>
                    </a:lnTo>
                    <a:lnTo>
                      <a:pt x="167275" y="1505504"/>
                    </a:lnTo>
                    <a:cubicBezTo>
                      <a:pt x="134606" y="1496750"/>
                      <a:pt x="106847" y="1482051"/>
                      <a:pt x="88374" y="1465360"/>
                    </a:cubicBezTo>
                    <a:lnTo>
                      <a:pt x="70507" y="1442330"/>
                    </a:lnTo>
                    <a:lnTo>
                      <a:pt x="97495" y="1431320"/>
                    </a:lnTo>
                    <a:cubicBezTo>
                      <a:pt x="109667" y="1428711"/>
                      <a:pt x="123600" y="1427694"/>
                      <a:pt x="138574" y="1428424"/>
                    </a:cubicBezTo>
                    <a:lnTo>
                      <a:pt x="166663" y="1432924"/>
                    </a:lnTo>
                    <a:lnTo>
                      <a:pt x="157845" y="1422075"/>
                    </a:lnTo>
                    <a:cubicBezTo>
                      <a:pt x="149728" y="1409472"/>
                      <a:pt x="143641" y="1396897"/>
                      <a:pt x="139814" y="1385051"/>
                    </a:cubicBezTo>
                    <a:lnTo>
                      <a:pt x="135855" y="1356173"/>
                    </a:lnTo>
                    <a:lnTo>
                      <a:pt x="164734" y="1360132"/>
                    </a:lnTo>
                    <a:cubicBezTo>
                      <a:pt x="176579" y="1363959"/>
                      <a:pt x="189154" y="1370044"/>
                      <a:pt x="201758" y="1378163"/>
                    </a:cubicBezTo>
                    <a:lnTo>
                      <a:pt x="221363" y="1394097"/>
                    </a:lnTo>
                    <a:lnTo>
                      <a:pt x="214671" y="1352327"/>
                    </a:lnTo>
                    <a:cubicBezTo>
                      <a:pt x="213942" y="1337352"/>
                      <a:pt x="214959" y="1323419"/>
                      <a:pt x="217568" y="1311247"/>
                    </a:cubicBezTo>
                    <a:lnTo>
                      <a:pt x="228579" y="1284259"/>
                    </a:lnTo>
                    <a:lnTo>
                      <a:pt x="251607" y="1302126"/>
                    </a:lnTo>
                    <a:cubicBezTo>
                      <a:pt x="268299" y="1320599"/>
                      <a:pt x="282998" y="1348359"/>
                      <a:pt x="291751" y="1381026"/>
                    </a:cubicBezTo>
                    <a:cubicBezTo>
                      <a:pt x="296128" y="1397360"/>
                      <a:pt x="298604" y="1413375"/>
                      <a:pt x="299333" y="1428350"/>
                    </a:cubicBezTo>
                    <a:lnTo>
                      <a:pt x="298425" y="1441226"/>
                    </a:lnTo>
                    <a:lnTo>
                      <a:pt x="319596" y="1451535"/>
                    </a:lnTo>
                    <a:lnTo>
                      <a:pt x="341671" y="1469477"/>
                    </a:lnTo>
                    <a:lnTo>
                      <a:pt x="339459" y="1455674"/>
                    </a:lnTo>
                    <a:cubicBezTo>
                      <a:pt x="338730" y="1440700"/>
                      <a:pt x="339747" y="1426766"/>
                      <a:pt x="342355" y="1414595"/>
                    </a:cubicBezTo>
                    <a:lnTo>
                      <a:pt x="353367" y="1387606"/>
                    </a:lnTo>
                    <a:lnTo>
                      <a:pt x="376396" y="1405474"/>
                    </a:lnTo>
                    <a:lnTo>
                      <a:pt x="398123" y="1437643"/>
                    </a:lnTo>
                    <a:lnTo>
                      <a:pt x="402410" y="1427134"/>
                    </a:lnTo>
                    <a:lnTo>
                      <a:pt x="417699" y="1438996"/>
                    </a:lnTo>
                    <a:lnTo>
                      <a:pt x="423546" y="1423682"/>
                    </a:lnTo>
                    <a:cubicBezTo>
                      <a:pt x="430402" y="1410350"/>
                      <a:pt x="438249" y="1398792"/>
                      <a:pt x="446594" y="1389556"/>
                    </a:cubicBezTo>
                    <a:lnTo>
                      <a:pt x="469624" y="1371687"/>
                    </a:lnTo>
                    <a:lnTo>
                      <a:pt x="480634" y="1398676"/>
                    </a:lnTo>
                    <a:cubicBezTo>
                      <a:pt x="485851" y="1423020"/>
                      <a:pt x="484702" y="1454410"/>
                      <a:pt x="475949" y="1487078"/>
                    </a:cubicBezTo>
                    <a:lnTo>
                      <a:pt x="463736" y="1519064"/>
                    </a:lnTo>
                    <a:lnTo>
                      <a:pt x="465583" y="1523902"/>
                    </a:lnTo>
                    <a:cubicBezTo>
                      <a:pt x="469960" y="1540236"/>
                      <a:pt x="472435" y="1556251"/>
                      <a:pt x="473164" y="1571224"/>
                    </a:cubicBezTo>
                    <a:lnTo>
                      <a:pt x="472257" y="1584101"/>
                    </a:lnTo>
                    <a:lnTo>
                      <a:pt x="493427" y="1594411"/>
                    </a:lnTo>
                    <a:lnTo>
                      <a:pt x="515503" y="1612352"/>
                    </a:lnTo>
                    <a:lnTo>
                      <a:pt x="513292" y="1598549"/>
                    </a:lnTo>
                    <a:cubicBezTo>
                      <a:pt x="512561" y="1583575"/>
                      <a:pt x="513579" y="1569641"/>
                      <a:pt x="516188" y="1557470"/>
                    </a:cubicBezTo>
                    <a:lnTo>
                      <a:pt x="527199" y="1530482"/>
                    </a:lnTo>
                    <a:lnTo>
                      <a:pt x="550228" y="1548348"/>
                    </a:lnTo>
                    <a:cubicBezTo>
                      <a:pt x="558573" y="1557585"/>
                      <a:pt x="566421" y="1569144"/>
                      <a:pt x="573276" y="1582476"/>
                    </a:cubicBezTo>
                    <a:lnTo>
                      <a:pt x="582288" y="1606078"/>
                    </a:lnTo>
                    <a:lnTo>
                      <a:pt x="597377" y="1566558"/>
                    </a:lnTo>
                    <a:cubicBezTo>
                      <a:pt x="604234" y="1553224"/>
                      <a:pt x="612080" y="1541666"/>
                      <a:pt x="620426" y="1532430"/>
                    </a:cubicBezTo>
                    <a:lnTo>
                      <a:pt x="643456" y="1514562"/>
                    </a:lnTo>
                    <a:lnTo>
                      <a:pt x="654466" y="1541551"/>
                    </a:lnTo>
                    <a:cubicBezTo>
                      <a:pt x="659684" y="1565895"/>
                      <a:pt x="658535" y="1597285"/>
                      <a:pt x="649781" y="1629953"/>
                    </a:cubicBezTo>
                    <a:lnTo>
                      <a:pt x="649557" y="1630541"/>
                    </a:lnTo>
                    <a:lnTo>
                      <a:pt x="667594" y="1643060"/>
                    </a:lnTo>
                    <a:cubicBezTo>
                      <a:pt x="685242" y="1660621"/>
                      <a:pt x="701394" y="1687562"/>
                      <a:pt x="711869" y="1719719"/>
                    </a:cubicBezTo>
                    <a:cubicBezTo>
                      <a:pt x="717107" y="1735798"/>
                      <a:pt x="720429" y="1751659"/>
                      <a:pt x="721952" y="1766572"/>
                    </a:cubicBezTo>
                    <a:lnTo>
                      <a:pt x="721728" y="1779478"/>
                    </a:lnTo>
                    <a:lnTo>
                      <a:pt x="743417" y="1788651"/>
                    </a:lnTo>
                    <a:lnTo>
                      <a:pt x="766414" y="1805395"/>
                    </a:lnTo>
                    <a:lnTo>
                      <a:pt x="763473" y="1791729"/>
                    </a:lnTo>
                    <a:cubicBezTo>
                      <a:pt x="761950" y="1776814"/>
                      <a:pt x="762226" y="1762846"/>
                      <a:pt x="764184" y="1750553"/>
                    </a:cubicBezTo>
                    <a:lnTo>
                      <a:pt x="771711" y="1728884"/>
                    </a:lnTo>
                    <a:lnTo>
                      <a:pt x="768728" y="1727201"/>
                    </a:lnTo>
                    <a:lnTo>
                      <a:pt x="789361" y="1706612"/>
                    </a:lnTo>
                    <a:cubicBezTo>
                      <a:pt x="799578" y="1699500"/>
                      <a:pt x="812035" y="1693176"/>
                      <a:pt x="826126" y="1688058"/>
                    </a:cubicBezTo>
                    <a:lnTo>
                      <a:pt x="853771" y="1681349"/>
                    </a:lnTo>
                    <a:lnTo>
                      <a:pt x="841445" y="1674753"/>
                    </a:lnTo>
                    <a:cubicBezTo>
                      <a:pt x="829085" y="1666268"/>
                      <a:pt x="818611" y="1657025"/>
                      <a:pt x="810502" y="1647579"/>
                    </a:cubicBezTo>
                    <a:lnTo>
                      <a:pt x="795686" y="1622478"/>
                    </a:lnTo>
                    <a:lnTo>
                      <a:pt x="823849" y="1614964"/>
                    </a:lnTo>
                    <a:cubicBezTo>
                      <a:pt x="836253" y="1613913"/>
                      <a:pt x="850204" y="1614664"/>
                      <a:pt x="864965" y="1617278"/>
                    </a:cubicBezTo>
                    <a:lnTo>
                      <a:pt x="889207" y="1624394"/>
                    </a:lnTo>
                    <a:lnTo>
                      <a:pt x="877998" y="1606349"/>
                    </a:lnTo>
                    <a:lnTo>
                      <a:pt x="852809" y="1590999"/>
                    </a:lnTo>
                    <a:cubicBezTo>
                      <a:pt x="839349" y="1580762"/>
                      <a:pt x="827588" y="1569614"/>
                      <a:pt x="817845" y="1558220"/>
                    </a:cubicBezTo>
                    <a:lnTo>
                      <a:pt x="806450" y="1541140"/>
                    </a:lnTo>
                    <a:lnTo>
                      <a:pt x="803323" y="1542538"/>
                    </a:lnTo>
                    <a:cubicBezTo>
                      <a:pt x="789048" y="1547119"/>
                      <a:pt x="775326" y="1549743"/>
                      <a:pt x="762894" y="1550373"/>
                    </a:cubicBezTo>
                    <a:lnTo>
                      <a:pt x="733976" y="1546722"/>
                    </a:lnTo>
                    <a:lnTo>
                      <a:pt x="745274" y="1519853"/>
                    </a:lnTo>
                    <a:cubicBezTo>
                      <a:pt x="752035" y="1509401"/>
                      <a:pt x="761169" y="1498831"/>
                      <a:pt x="772272" y="1488758"/>
                    </a:cubicBezTo>
                    <a:lnTo>
                      <a:pt x="795316" y="1472078"/>
                    </a:lnTo>
                    <a:lnTo>
                      <a:pt x="781410" y="1470642"/>
                    </a:lnTo>
                    <a:cubicBezTo>
                      <a:pt x="766758" y="1467471"/>
                      <a:pt x="753562" y="1462882"/>
                      <a:pt x="742480" y="1457212"/>
                    </a:cubicBezTo>
                    <a:lnTo>
                      <a:pt x="719263" y="1439591"/>
                    </a:lnTo>
                    <a:lnTo>
                      <a:pt x="742481" y="1421970"/>
                    </a:lnTo>
                    <a:cubicBezTo>
                      <a:pt x="753563" y="1416300"/>
                      <a:pt x="766759" y="1411712"/>
                      <a:pt x="781411" y="1408541"/>
                    </a:cubicBezTo>
                    <a:lnTo>
                      <a:pt x="806541" y="1405945"/>
                    </a:lnTo>
                    <a:lnTo>
                      <a:pt x="789333" y="1393489"/>
                    </a:lnTo>
                    <a:lnTo>
                      <a:pt x="760206" y="1388823"/>
                    </a:lnTo>
                    <a:cubicBezTo>
                      <a:pt x="743872" y="1384446"/>
                      <a:pt x="728765" y="1378583"/>
                      <a:pt x="715432" y="1371728"/>
                    </a:cubicBezTo>
                    <a:lnTo>
                      <a:pt x="699583" y="1361023"/>
                    </a:lnTo>
                    <a:lnTo>
                      <a:pt x="673239" y="1380093"/>
                    </a:lnTo>
                    <a:cubicBezTo>
                      <a:pt x="643950" y="1397002"/>
                      <a:pt x="613926" y="1406237"/>
                      <a:pt x="589062" y="1407498"/>
                    </a:cubicBezTo>
                    <a:lnTo>
                      <a:pt x="560143" y="1403848"/>
                    </a:lnTo>
                    <a:lnTo>
                      <a:pt x="571441" y="1376978"/>
                    </a:lnTo>
                    <a:cubicBezTo>
                      <a:pt x="578203" y="1366527"/>
                      <a:pt x="587336" y="1355955"/>
                      <a:pt x="598441" y="1345882"/>
                    </a:cubicBezTo>
                    <a:lnTo>
                      <a:pt x="621485" y="1329203"/>
                    </a:lnTo>
                    <a:lnTo>
                      <a:pt x="607579" y="1327767"/>
                    </a:lnTo>
                    <a:cubicBezTo>
                      <a:pt x="592926" y="1324596"/>
                      <a:pt x="579731" y="1320007"/>
                      <a:pt x="568649" y="1314337"/>
                    </a:cubicBezTo>
                    <a:lnTo>
                      <a:pt x="545430" y="1296716"/>
                    </a:lnTo>
                    <a:lnTo>
                      <a:pt x="568649" y="1279095"/>
                    </a:lnTo>
                    <a:cubicBezTo>
                      <a:pt x="579730" y="1273425"/>
                      <a:pt x="592926" y="1268837"/>
                      <a:pt x="607578" y="1265666"/>
                    </a:cubicBezTo>
                    <a:lnTo>
                      <a:pt x="632709" y="1263069"/>
                    </a:lnTo>
                    <a:lnTo>
                      <a:pt x="615502" y="1250615"/>
                    </a:lnTo>
                    <a:lnTo>
                      <a:pt x="586374" y="1245948"/>
                    </a:lnTo>
                    <a:cubicBezTo>
                      <a:pt x="553706" y="1237195"/>
                      <a:pt x="525947" y="1222494"/>
                      <a:pt x="507473" y="1205804"/>
                    </a:cubicBezTo>
                    <a:lnTo>
                      <a:pt x="489606" y="1182774"/>
                    </a:lnTo>
                    <a:lnTo>
                      <a:pt x="516595" y="1171765"/>
                    </a:lnTo>
                    <a:cubicBezTo>
                      <a:pt x="528766" y="1169155"/>
                      <a:pt x="542699" y="1168138"/>
                      <a:pt x="557673" y="1168867"/>
                    </a:cubicBezTo>
                    <a:lnTo>
                      <a:pt x="585763" y="1173368"/>
                    </a:lnTo>
                    <a:lnTo>
                      <a:pt x="576945" y="1162519"/>
                    </a:lnTo>
                    <a:cubicBezTo>
                      <a:pt x="568826" y="1149916"/>
                      <a:pt x="562740" y="1137340"/>
                      <a:pt x="558914" y="1125495"/>
                    </a:cubicBezTo>
                    <a:lnTo>
                      <a:pt x="554956" y="1096617"/>
                    </a:lnTo>
                    <a:lnTo>
                      <a:pt x="583833" y="1100576"/>
                    </a:lnTo>
                    <a:cubicBezTo>
                      <a:pt x="595679" y="1104402"/>
                      <a:pt x="608254" y="1110489"/>
                      <a:pt x="620857" y="1118607"/>
                    </a:cubicBezTo>
                    <a:lnTo>
                      <a:pt x="640464" y="1134541"/>
                    </a:lnTo>
                    <a:lnTo>
                      <a:pt x="633770" y="1092770"/>
                    </a:lnTo>
                    <a:cubicBezTo>
                      <a:pt x="633042" y="1077796"/>
                      <a:pt x="634058" y="1063863"/>
                      <a:pt x="636668" y="1051691"/>
                    </a:cubicBezTo>
                    <a:lnTo>
                      <a:pt x="647678" y="1024703"/>
                    </a:lnTo>
                    <a:lnTo>
                      <a:pt x="670707" y="1042570"/>
                    </a:lnTo>
                    <a:cubicBezTo>
                      <a:pt x="687398" y="1061043"/>
                      <a:pt x="702098" y="1088803"/>
                      <a:pt x="710851" y="1121471"/>
                    </a:cubicBezTo>
                    <a:lnTo>
                      <a:pt x="717655" y="1163945"/>
                    </a:lnTo>
                    <a:lnTo>
                      <a:pt x="722686" y="1158925"/>
                    </a:lnTo>
                    <a:cubicBezTo>
                      <a:pt x="732902" y="1151814"/>
                      <a:pt x="745360" y="1145488"/>
                      <a:pt x="759451" y="1140372"/>
                    </a:cubicBezTo>
                    <a:lnTo>
                      <a:pt x="768318" y="1138219"/>
                    </a:lnTo>
                    <a:lnTo>
                      <a:pt x="772466" y="1128051"/>
                    </a:lnTo>
                    <a:lnTo>
                      <a:pt x="781462" y="1135030"/>
                    </a:lnTo>
                    <a:lnTo>
                      <a:pt x="787096" y="1133662"/>
                    </a:lnTo>
                    <a:lnTo>
                      <a:pt x="774771" y="1127066"/>
                    </a:lnTo>
                    <a:cubicBezTo>
                      <a:pt x="762410" y="1118582"/>
                      <a:pt x="751935" y="1109337"/>
                      <a:pt x="743827" y="1099892"/>
                    </a:cubicBezTo>
                    <a:lnTo>
                      <a:pt x="729012" y="1074791"/>
                    </a:lnTo>
                    <a:lnTo>
                      <a:pt x="757174" y="1067276"/>
                    </a:lnTo>
                    <a:cubicBezTo>
                      <a:pt x="769578" y="1066226"/>
                      <a:pt x="783528" y="1066977"/>
                      <a:pt x="798290" y="1069591"/>
                    </a:cubicBezTo>
                    <a:lnTo>
                      <a:pt x="822531" y="1076707"/>
                    </a:lnTo>
                    <a:lnTo>
                      <a:pt x="811323" y="1058661"/>
                    </a:lnTo>
                    <a:lnTo>
                      <a:pt x="786133" y="1043311"/>
                    </a:lnTo>
                    <a:cubicBezTo>
                      <a:pt x="759215" y="1022838"/>
                      <a:pt x="739090" y="998719"/>
                      <a:pt x="728314" y="976276"/>
                    </a:cubicBezTo>
                    <a:lnTo>
                      <a:pt x="720501" y="948194"/>
                    </a:lnTo>
                    <a:lnTo>
                      <a:pt x="749648" y="948226"/>
                    </a:lnTo>
                    <a:cubicBezTo>
                      <a:pt x="761902" y="950421"/>
                      <a:pt x="775183" y="954757"/>
                      <a:pt x="788765" y="961103"/>
                    </a:cubicBezTo>
                    <a:lnTo>
                      <a:pt x="813057" y="975906"/>
                    </a:lnTo>
                    <a:lnTo>
                      <a:pt x="809005" y="962527"/>
                    </a:lnTo>
                    <a:cubicBezTo>
                      <a:pt x="806265" y="947788"/>
                      <a:pt x="805394" y="933844"/>
                      <a:pt x="806339" y="921432"/>
                    </a:cubicBezTo>
                    <a:lnTo>
                      <a:pt x="813614" y="893206"/>
                    </a:lnTo>
                    <a:lnTo>
                      <a:pt x="838840" y="907808"/>
                    </a:lnTo>
                    <a:cubicBezTo>
                      <a:pt x="848354" y="915835"/>
                      <a:pt x="857687" y="926231"/>
                      <a:pt x="866277" y="938517"/>
                    </a:cubicBezTo>
                    <a:lnTo>
                      <a:pt x="878388" y="960690"/>
                    </a:lnTo>
                    <a:lnTo>
                      <a:pt x="888013" y="919497"/>
                    </a:lnTo>
                    <a:cubicBezTo>
                      <a:pt x="893010" y="905362"/>
                      <a:pt x="899228" y="892851"/>
                      <a:pt x="906253" y="882574"/>
                    </a:cubicBezTo>
                    <a:lnTo>
                      <a:pt x="909396" y="879371"/>
                    </a:lnTo>
                    <a:lnTo>
                      <a:pt x="907780" y="879745"/>
                    </a:lnTo>
                    <a:cubicBezTo>
                      <a:pt x="874224" y="883962"/>
                      <a:pt x="842970" y="880818"/>
                      <a:pt x="819566" y="872330"/>
                    </a:cubicBezTo>
                    <a:lnTo>
                      <a:pt x="794331" y="857741"/>
                    </a:lnTo>
                    <a:lnTo>
                      <a:pt x="815173" y="837364"/>
                    </a:lnTo>
                    <a:cubicBezTo>
                      <a:pt x="825461" y="830356"/>
                      <a:pt x="837981" y="824158"/>
                      <a:pt x="852124" y="819186"/>
                    </a:cubicBezTo>
                    <a:lnTo>
                      <a:pt x="879836" y="812757"/>
                    </a:lnTo>
                    <a:lnTo>
                      <a:pt x="867578" y="806037"/>
                    </a:lnTo>
                    <a:cubicBezTo>
                      <a:pt x="855305" y="797427"/>
                      <a:pt x="844924" y="788076"/>
                      <a:pt x="836913" y="778549"/>
                    </a:cubicBezTo>
                    <a:lnTo>
                      <a:pt x="822353" y="753297"/>
                    </a:lnTo>
                    <a:lnTo>
                      <a:pt x="850591" y="746071"/>
                    </a:lnTo>
                    <a:cubicBezTo>
                      <a:pt x="863005" y="745146"/>
                      <a:pt x="876947" y="746039"/>
                      <a:pt x="891682" y="748804"/>
                    </a:cubicBezTo>
                    <a:lnTo>
                      <a:pt x="915850" y="756165"/>
                    </a:lnTo>
                    <a:lnTo>
                      <a:pt x="904826" y="738009"/>
                    </a:lnTo>
                    <a:lnTo>
                      <a:pt x="879792" y="722403"/>
                    </a:lnTo>
                    <a:cubicBezTo>
                      <a:pt x="853083" y="701655"/>
                      <a:pt x="833206" y="677333"/>
                      <a:pt x="822659" y="654781"/>
                    </a:cubicBezTo>
                    <a:lnTo>
                      <a:pt x="815131" y="626622"/>
                    </a:lnTo>
                    <a:lnTo>
                      <a:pt x="844277" y="626950"/>
                    </a:lnTo>
                    <a:cubicBezTo>
                      <a:pt x="856507" y="629270"/>
                      <a:pt x="869743" y="633741"/>
                      <a:pt x="883260" y="640225"/>
                    </a:cubicBezTo>
                    <a:lnTo>
                      <a:pt x="907400" y="655275"/>
                    </a:lnTo>
                    <a:lnTo>
                      <a:pt x="903484" y="641855"/>
                    </a:lnTo>
                    <a:cubicBezTo>
                      <a:pt x="900895" y="627089"/>
                      <a:pt x="900167" y="613137"/>
                      <a:pt x="901238" y="600735"/>
                    </a:cubicBezTo>
                    <a:lnTo>
                      <a:pt x="908799" y="572584"/>
                    </a:lnTo>
                    <a:lnTo>
                      <a:pt x="933876" y="587441"/>
                    </a:lnTo>
                    <a:cubicBezTo>
                      <a:pt x="943306" y="595566"/>
                      <a:pt x="952534" y="606056"/>
                      <a:pt x="960998" y="618429"/>
                    </a:cubicBezTo>
                    <a:lnTo>
                      <a:pt x="972882" y="640724"/>
                    </a:lnTo>
                    <a:lnTo>
                      <a:pt x="982927" y="599631"/>
                    </a:lnTo>
                    <a:cubicBezTo>
                      <a:pt x="988068" y="585547"/>
                      <a:pt x="994412" y="573101"/>
                      <a:pt x="1001541" y="562896"/>
                    </a:cubicBezTo>
                    <a:lnTo>
                      <a:pt x="1022165" y="542297"/>
                    </a:lnTo>
                    <a:lnTo>
                      <a:pt x="1036452" y="567703"/>
                    </a:lnTo>
                    <a:cubicBezTo>
                      <a:pt x="1044665" y="591206"/>
                      <a:pt x="1047437" y="622495"/>
                      <a:pt x="1042825" y="655999"/>
                    </a:cubicBezTo>
                    <a:cubicBezTo>
                      <a:pt x="1040518" y="672751"/>
                      <a:pt x="1036584" y="688471"/>
                      <a:pt x="1031444" y="702554"/>
                    </a:cubicBezTo>
                    <a:lnTo>
                      <a:pt x="1025609" y="714069"/>
                    </a:lnTo>
                    <a:lnTo>
                      <a:pt x="1041118" y="731787"/>
                    </a:lnTo>
                    <a:lnTo>
                      <a:pt x="1054500" y="756891"/>
                    </a:lnTo>
                    <a:lnTo>
                      <a:pt x="1057819" y="743311"/>
                    </a:lnTo>
                    <a:cubicBezTo>
                      <a:pt x="1062959" y="729229"/>
                      <a:pt x="1069304" y="716782"/>
                      <a:pt x="1076433" y="706577"/>
                    </a:cubicBezTo>
                    <a:lnTo>
                      <a:pt x="1097056" y="685979"/>
                    </a:lnTo>
                    <a:lnTo>
                      <a:pt x="1111345" y="711384"/>
                    </a:lnTo>
                    <a:lnTo>
                      <a:pt x="1118881" y="749464"/>
                    </a:lnTo>
                    <a:lnTo>
                      <a:pt x="1126912" y="741443"/>
                    </a:lnTo>
                    <a:lnTo>
                      <a:pt x="1136399" y="758309"/>
                    </a:lnTo>
                    <a:lnTo>
                      <a:pt x="1147730" y="746466"/>
                    </a:lnTo>
                    <a:lnTo>
                      <a:pt x="1179129" y="725976"/>
                    </a:lnTo>
                    <a:lnTo>
                      <a:pt x="1162927" y="711748"/>
                    </a:lnTo>
                    <a:lnTo>
                      <a:pt x="1148111" y="686647"/>
                    </a:lnTo>
                    <a:lnTo>
                      <a:pt x="1176274" y="679133"/>
                    </a:lnTo>
                    <a:cubicBezTo>
                      <a:pt x="1188678" y="678082"/>
                      <a:pt x="1202628" y="678832"/>
                      <a:pt x="1217390" y="681447"/>
                    </a:cubicBezTo>
                    <a:lnTo>
                      <a:pt x="1241632" y="688563"/>
                    </a:lnTo>
                    <a:lnTo>
                      <a:pt x="1230423" y="670517"/>
                    </a:lnTo>
                    <a:lnTo>
                      <a:pt x="1205234" y="655167"/>
                    </a:lnTo>
                    <a:cubicBezTo>
                      <a:pt x="1178314" y="634694"/>
                      <a:pt x="1158190" y="610575"/>
                      <a:pt x="1147415" y="588132"/>
                    </a:cubicBezTo>
                    <a:lnTo>
                      <a:pt x="1139601" y="560050"/>
                    </a:lnTo>
                    <a:lnTo>
                      <a:pt x="1168749" y="560082"/>
                    </a:lnTo>
                    <a:cubicBezTo>
                      <a:pt x="1181002" y="562277"/>
                      <a:pt x="1194282" y="566613"/>
                      <a:pt x="1207864" y="572959"/>
                    </a:cubicBezTo>
                    <a:lnTo>
                      <a:pt x="1232156" y="587762"/>
                    </a:lnTo>
                    <a:lnTo>
                      <a:pt x="1228104" y="574382"/>
                    </a:lnTo>
                    <a:cubicBezTo>
                      <a:pt x="1225364" y="559643"/>
                      <a:pt x="1224495" y="545700"/>
                      <a:pt x="1225440" y="533288"/>
                    </a:cubicBezTo>
                    <a:lnTo>
                      <a:pt x="1232713" y="505062"/>
                    </a:lnTo>
                    <a:lnTo>
                      <a:pt x="1257940" y="519663"/>
                    </a:lnTo>
                    <a:cubicBezTo>
                      <a:pt x="1267454" y="527691"/>
                      <a:pt x="1276788" y="538087"/>
                      <a:pt x="1285377" y="550373"/>
                    </a:cubicBezTo>
                    <a:lnTo>
                      <a:pt x="1297487" y="572546"/>
                    </a:lnTo>
                    <a:lnTo>
                      <a:pt x="1307113" y="531352"/>
                    </a:lnTo>
                    <a:cubicBezTo>
                      <a:pt x="1312110" y="517217"/>
                      <a:pt x="1318328" y="504708"/>
                      <a:pt x="1325353" y="494430"/>
                    </a:cubicBezTo>
                    <a:lnTo>
                      <a:pt x="1345765" y="473622"/>
                    </a:lnTo>
                    <a:lnTo>
                      <a:pt x="1360312" y="498881"/>
                    </a:lnTo>
                    <a:cubicBezTo>
                      <a:pt x="1368762" y="522299"/>
                      <a:pt x="1371853" y="553558"/>
                      <a:pt x="1367582" y="587108"/>
                    </a:cubicBezTo>
                    <a:cubicBezTo>
                      <a:pt x="1365446" y="603883"/>
                      <a:pt x="1361672" y="619642"/>
                      <a:pt x="1356676" y="633777"/>
                    </a:cubicBezTo>
                    <a:lnTo>
                      <a:pt x="1350959" y="645349"/>
                    </a:lnTo>
                    <a:lnTo>
                      <a:pt x="1366647" y="662910"/>
                    </a:lnTo>
                    <a:lnTo>
                      <a:pt x="1380284" y="687876"/>
                    </a:lnTo>
                    <a:lnTo>
                      <a:pt x="1383465" y="674263"/>
                    </a:lnTo>
                    <a:cubicBezTo>
                      <a:pt x="1388460" y="660129"/>
                      <a:pt x="1394679" y="647618"/>
                      <a:pt x="1401703" y="637341"/>
                    </a:cubicBezTo>
                    <a:lnTo>
                      <a:pt x="1422115" y="616534"/>
                    </a:lnTo>
                    <a:lnTo>
                      <a:pt x="1436662" y="641792"/>
                    </a:lnTo>
                    <a:lnTo>
                      <a:pt x="1444586" y="679793"/>
                    </a:lnTo>
                    <a:lnTo>
                      <a:pt x="1452534" y="671690"/>
                    </a:lnTo>
                    <a:lnTo>
                      <a:pt x="1462191" y="688460"/>
                    </a:lnTo>
                    <a:lnTo>
                      <a:pt x="1473403" y="676502"/>
                    </a:lnTo>
                    <a:cubicBezTo>
                      <a:pt x="1484797" y="666759"/>
                      <a:pt x="1496438" y="659034"/>
                      <a:pt x="1507659" y="653646"/>
                    </a:cubicBezTo>
                    <a:lnTo>
                      <a:pt x="1535741" y="645833"/>
                    </a:lnTo>
                    <a:lnTo>
                      <a:pt x="1535709" y="674979"/>
                    </a:lnTo>
                    <a:lnTo>
                      <a:pt x="1515167" y="718459"/>
                    </a:lnTo>
                    <a:lnTo>
                      <a:pt x="1536726" y="729159"/>
                    </a:lnTo>
                    <a:lnTo>
                      <a:pt x="1555710" y="744827"/>
                    </a:lnTo>
                    <a:lnTo>
                      <a:pt x="1558113" y="743644"/>
                    </a:lnTo>
                    <a:lnTo>
                      <a:pt x="1556558" y="733447"/>
                    </a:lnTo>
                    <a:cubicBezTo>
                      <a:pt x="1555941" y="718468"/>
                      <a:pt x="1557063" y="704543"/>
                      <a:pt x="1559764" y="692391"/>
                    </a:cubicBezTo>
                    <a:lnTo>
                      <a:pt x="1567447" y="673957"/>
                    </a:lnTo>
                    <a:lnTo>
                      <a:pt x="1560513" y="661930"/>
                    </a:lnTo>
                    <a:lnTo>
                      <a:pt x="1588751" y="654704"/>
                    </a:lnTo>
                    <a:cubicBezTo>
                      <a:pt x="1601165" y="653779"/>
                      <a:pt x="1615107" y="654672"/>
                      <a:pt x="1629842" y="657437"/>
                    </a:cubicBezTo>
                    <a:lnTo>
                      <a:pt x="1634139" y="658746"/>
                    </a:lnTo>
                    <a:lnTo>
                      <a:pt x="1635696" y="644710"/>
                    </a:lnTo>
                    <a:lnTo>
                      <a:pt x="1636453" y="642568"/>
                    </a:lnTo>
                    <a:lnTo>
                      <a:pt x="1617953" y="631035"/>
                    </a:lnTo>
                    <a:lnTo>
                      <a:pt x="1575843" y="581195"/>
                    </a:lnTo>
                    <a:lnTo>
                      <a:pt x="1541193" y="589233"/>
                    </a:lnTo>
                    <a:cubicBezTo>
                      <a:pt x="1507636" y="593449"/>
                      <a:pt x="1476383" y="590306"/>
                      <a:pt x="1452978" y="581817"/>
                    </a:cubicBezTo>
                    <a:lnTo>
                      <a:pt x="1427743" y="567229"/>
                    </a:lnTo>
                    <a:lnTo>
                      <a:pt x="1448585" y="546852"/>
                    </a:lnTo>
                    <a:cubicBezTo>
                      <a:pt x="1458873" y="539844"/>
                      <a:pt x="1471394" y="533646"/>
                      <a:pt x="1485537" y="528673"/>
                    </a:cubicBezTo>
                    <a:lnTo>
                      <a:pt x="1513249" y="522245"/>
                    </a:lnTo>
                    <a:lnTo>
                      <a:pt x="1500990" y="515524"/>
                    </a:lnTo>
                    <a:cubicBezTo>
                      <a:pt x="1488718" y="506915"/>
                      <a:pt x="1478337" y="497564"/>
                      <a:pt x="1470326" y="488037"/>
                    </a:cubicBezTo>
                    <a:lnTo>
                      <a:pt x="1455767" y="462785"/>
                    </a:lnTo>
                    <a:lnTo>
                      <a:pt x="1484004" y="455559"/>
                    </a:lnTo>
                    <a:cubicBezTo>
                      <a:pt x="1496418" y="454634"/>
                      <a:pt x="1510360" y="455527"/>
                      <a:pt x="1525094" y="458292"/>
                    </a:cubicBezTo>
                    <a:lnTo>
                      <a:pt x="1549263" y="465654"/>
                    </a:lnTo>
                    <a:lnTo>
                      <a:pt x="1538239" y="447497"/>
                    </a:lnTo>
                    <a:lnTo>
                      <a:pt x="1513205" y="431891"/>
                    </a:lnTo>
                    <a:cubicBezTo>
                      <a:pt x="1486496" y="411143"/>
                      <a:pt x="1466618" y="386821"/>
                      <a:pt x="1456071" y="364269"/>
                    </a:cubicBezTo>
                    <a:lnTo>
                      <a:pt x="1448544" y="336110"/>
                    </a:lnTo>
                    <a:lnTo>
                      <a:pt x="1477690" y="336438"/>
                    </a:lnTo>
                    <a:cubicBezTo>
                      <a:pt x="1489920" y="338758"/>
                      <a:pt x="1503156" y="343229"/>
                      <a:pt x="1516673" y="349713"/>
                    </a:cubicBezTo>
                    <a:lnTo>
                      <a:pt x="1540813" y="364763"/>
                    </a:lnTo>
                    <a:lnTo>
                      <a:pt x="1536897" y="351343"/>
                    </a:lnTo>
                    <a:cubicBezTo>
                      <a:pt x="1534308" y="336577"/>
                      <a:pt x="1533580" y="322625"/>
                      <a:pt x="1534651" y="310223"/>
                    </a:cubicBezTo>
                    <a:lnTo>
                      <a:pt x="1542212" y="282072"/>
                    </a:lnTo>
                    <a:lnTo>
                      <a:pt x="1567289" y="296929"/>
                    </a:lnTo>
                    <a:cubicBezTo>
                      <a:pt x="1576720" y="305054"/>
                      <a:pt x="1585947" y="315544"/>
                      <a:pt x="1594412" y="327917"/>
                    </a:cubicBezTo>
                    <a:lnTo>
                      <a:pt x="1606295" y="350212"/>
                    </a:lnTo>
                    <a:lnTo>
                      <a:pt x="1616340" y="309119"/>
                    </a:lnTo>
                    <a:cubicBezTo>
                      <a:pt x="1621480" y="295035"/>
                      <a:pt x="1627825" y="282589"/>
                      <a:pt x="1634954" y="272384"/>
                    </a:cubicBezTo>
                    <a:lnTo>
                      <a:pt x="1655578" y="251785"/>
                    </a:lnTo>
                    <a:lnTo>
                      <a:pt x="1669866" y="277190"/>
                    </a:lnTo>
                    <a:cubicBezTo>
                      <a:pt x="1678078" y="300694"/>
                      <a:pt x="1680851" y="331983"/>
                      <a:pt x="1676238" y="365487"/>
                    </a:cubicBezTo>
                    <a:cubicBezTo>
                      <a:pt x="1673931" y="382239"/>
                      <a:pt x="1669997" y="397959"/>
                      <a:pt x="1664857" y="412042"/>
                    </a:cubicBezTo>
                    <a:lnTo>
                      <a:pt x="1659023" y="423556"/>
                    </a:lnTo>
                    <a:lnTo>
                      <a:pt x="1674532" y="441276"/>
                    </a:lnTo>
                    <a:lnTo>
                      <a:pt x="1687913" y="466379"/>
                    </a:lnTo>
                    <a:lnTo>
                      <a:pt x="1691232" y="452800"/>
                    </a:lnTo>
                    <a:cubicBezTo>
                      <a:pt x="1696372" y="438717"/>
                      <a:pt x="1702718" y="426270"/>
                      <a:pt x="1709846" y="416065"/>
                    </a:cubicBezTo>
                    <a:lnTo>
                      <a:pt x="1730469" y="395467"/>
                    </a:lnTo>
                    <a:lnTo>
                      <a:pt x="1744758" y="420872"/>
                    </a:lnTo>
                    <a:lnTo>
                      <a:pt x="1745917" y="426729"/>
                    </a:lnTo>
                    <a:lnTo>
                      <a:pt x="1749774" y="426733"/>
                    </a:lnTo>
                    <a:cubicBezTo>
                      <a:pt x="1762028" y="428928"/>
                      <a:pt x="1775308" y="433264"/>
                      <a:pt x="1788891" y="439610"/>
                    </a:cubicBezTo>
                    <a:lnTo>
                      <a:pt x="1797835" y="445061"/>
                    </a:lnTo>
                    <a:lnTo>
                      <a:pt x="1808923" y="437826"/>
                    </a:lnTo>
                    <a:lnTo>
                      <a:pt x="1806466" y="399939"/>
                    </a:lnTo>
                    <a:lnTo>
                      <a:pt x="1813739" y="371713"/>
                    </a:lnTo>
                    <a:lnTo>
                      <a:pt x="1838966" y="386314"/>
                    </a:lnTo>
                    <a:cubicBezTo>
                      <a:pt x="1848480" y="394342"/>
                      <a:pt x="1857813" y="404737"/>
                      <a:pt x="1866403" y="417024"/>
                    </a:cubicBezTo>
                    <a:lnTo>
                      <a:pt x="1878513" y="439197"/>
                    </a:lnTo>
                    <a:lnTo>
                      <a:pt x="1888139" y="398004"/>
                    </a:lnTo>
                    <a:cubicBezTo>
                      <a:pt x="1893136" y="383869"/>
                      <a:pt x="1899354" y="371359"/>
                      <a:pt x="1906379" y="361081"/>
                    </a:cubicBezTo>
                    <a:lnTo>
                      <a:pt x="1926791" y="340274"/>
                    </a:lnTo>
                    <a:lnTo>
                      <a:pt x="1941337" y="365532"/>
                    </a:lnTo>
                    <a:cubicBezTo>
                      <a:pt x="1949788" y="388950"/>
                      <a:pt x="1952879" y="420209"/>
                      <a:pt x="1948608" y="453759"/>
                    </a:cubicBezTo>
                    <a:cubicBezTo>
                      <a:pt x="1946472" y="470534"/>
                      <a:pt x="1942698" y="486292"/>
                      <a:pt x="1937702" y="500428"/>
                    </a:cubicBezTo>
                    <a:lnTo>
                      <a:pt x="1931985" y="512001"/>
                    </a:lnTo>
                    <a:lnTo>
                      <a:pt x="1947673" y="529561"/>
                    </a:lnTo>
                    <a:lnTo>
                      <a:pt x="1961309" y="554527"/>
                    </a:lnTo>
                    <a:lnTo>
                      <a:pt x="1964490" y="540914"/>
                    </a:lnTo>
                    <a:cubicBezTo>
                      <a:pt x="1969486" y="526780"/>
                      <a:pt x="1975705" y="514269"/>
                      <a:pt x="1982729" y="503992"/>
                    </a:cubicBezTo>
                    <a:lnTo>
                      <a:pt x="1988883" y="497721"/>
                    </a:lnTo>
                    <a:lnTo>
                      <a:pt x="1978968" y="486302"/>
                    </a:lnTo>
                    <a:lnTo>
                      <a:pt x="1967671" y="459433"/>
                    </a:lnTo>
                    <a:lnTo>
                      <a:pt x="1996589" y="455783"/>
                    </a:lnTo>
                    <a:cubicBezTo>
                      <a:pt x="2009021" y="456413"/>
                      <a:pt x="2022743" y="459037"/>
                      <a:pt x="2037018" y="463616"/>
                    </a:cubicBezTo>
                    <a:lnTo>
                      <a:pt x="2062985" y="475234"/>
                    </a:lnTo>
                    <a:lnTo>
                      <a:pt x="2057276" y="462473"/>
                    </a:lnTo>
                    <a:cubicBezTo>
                      <a:pt x="2052696" y="448198"/>
                      <a:pt x="2050073" y="434475"/>
                      <a:pt x="2049442" y="422044"/>
                    </a:cubicBezTo>
                    <a:lnTo>
                      <a:pt x="2053093" y="393125"/>
                    </a:lnTo>
                    <a:lnTo>
                      <a:pt x="2079962" y="404423"/>
                    </a:lnTo>
                    <a:cubicBezTo>
                      <a:pt x="2090413" y="411185"/>
                      <a:pt x="2100985" y="420318"/>
                      <a:pt x="2111057" y="431421"/>
                    </a:cubicBezTo>
                    <a:lnTo>
                      <a:pt x="2125871" y="451887"/>
                    </a:lnTo>
                    <a:lnTo>
                      <a:pt x="2128054" y="430757"/>
                    </a:lnTo>
                    <a:lnTo>
                      <a:pt x="2117531" y="403199"/>
                    </a:lnTo>
                    <a:cubicBezTo>
                      <a:pt x="2113155" y="386865"/>
                      <a:pt x="2110679" y="370850"/>
                      <a:pt x="2109950" y="355876"/>
                    </a:cubicBezTo>
                    <a:lnTo>
                      <a:pt x="2111295" y="336799"/>
                    </a:lnTo>
                    <a:lnTo>
                      <a:pt x="2081608" y="323518"/>
                    </a:lnTo>
                    <a:cubicBezTo>
                      <a:pt x="2052319" y="306608"/>
                      <a:pt x="2029310" y="285224"/>
                      <a:pt x="2015785" y="264321"/>
                    </a:cubicBezTo>
                    <a:lnTo>
                      <a:pt x="2004488" y="237451"/>
                    </a:lnTo>
                    <a:lnTo>
                      <a:pt x="2033406" y="233802"/>
                    </a:lnTo>
                    <a:cubicBezTo>
                      <a:pt x="2045838" y="234431"/>
                      <a:pt x="2059560" y="237056"/>
                      <a:pt x="2073835" y="241635"/>
                    </a:cubicBezTo>
                    <a:lnTo>
                      <a:pt x="2099802" y="253253"/>
                    </a:lnTo>
                    <a:lnTo>
                      <a:pt x="2094093" y="240492"/>
                    </a:lnTo>
                    <a:cubicBezTo>
                      <a:pt x="2089513" y="226217"/>
                      <a:pt x="2086889" y="212495"/>
                      <a:pt x="2086259" y="200063"/>
                    </a:cubicBezTo>
                    <a:lnTo>
                      <a:pt x="2089910" y="171144"/>
                    </a:lnTo>
                    <a:lnTo>
                      <a:pt x="2116779" y="182442"/>
                    </a:lnTo>
                    <a:cubicBezTo>
                      <a:pt x="2127230" y="189204"/>
                      <a:pt x="2137802" y="198337"/>
                      <a:pt x="2147875" y="209441"/>
                    </a:cubicBezTo>
                    <a:lnTo>
                      <a:pt x="2162687" y="229907"/>
                    </a:lnTo>
                    <a:lnTo>
                      <a:pt x="2164870" y="208777"/>
                    </a:lnTo>
                    <a:lnTo>
                      <a:pt x="2154349" y="181219"/>
                    </a:lnTo>
                    <a:cubicBezTo>
                      <a:pt x="2145594" y="148551"/>
                      <a:pt x="2144445" y="117160"/>
                      <a:pt x="2149663" y="92817"/>
                    </a:cubicBezTo>
                    <a:lnTo>
                      <a:pt x="2160674" y="65828"/>
                    </a:lnTo>
                    <a:lnTo>
                      <a:pt x="2183704" y="83696"/>
                    </a:lnTo>
                    <a:cubicBezTo>
                      <a:pt x="2192049" y="92932"/>
                      <a:pt x="2199895" y="104491"/>
                      <a:pt x="2206752" y="117824"/>
                    </a:cubicBezTo>
                    <a:lnTo>
                      <a:pt x="2216899" y="144398"/>
                    </a:lnTo>
                    <a:lnTo>
                      <a:pt x="2221885" y="131339"/>
                    </a:lnTo>
                    <a:cubicBezTo>
                      <a:pt x="2228740" y="118006"/>
                      <a:pt x="2236588" y="106448"/>
                      <a:pt x="2244934" y="97211"/>
                    </a:cubicBezTo>
                    <a:lnTo>
                      <a:pt x="2267964" y="79344"/>
                    </a:lnTo>
                    <a:lnTo>
                      <a:pt x="2278973" y="106333"/>
                    </a:lnTo>
                    <a:cubicBezTo>
                      <a:pt x="2281583" y="118504"/>
                      <a:pt x="2282599" y="132438"/>
                      <a:pt x="2281870" y="147412"/>
                    </a:cubicBezTo>
                    <a:lnTo>
                      <a:pt x="2277874" y="172358"/>
                    </a:lnTo>
                    <a:lnTo>
                      <a:pt x="2310702" y="145677"/>
                    </a:lnTo>
                    <a:cubicBezTo>
                      <a:pt x="2323306" y="137558"/>
                      <a:pt x="2335881" y="131472"/>
                      <a:pt x="2347726" y="127646"/>
                    </a:cubicBezTo>
                    <a:lnTo>
                      <a:pt x="2376604" y="123687"/>
                    </a:lnTo>
                    <a:lnTo>
                      <a:pt x="2372645" y="152565"/>
                    </a:lnTo>
                    <a:cubicBezTo>
                      <a:pt x="2364992" y="176255"/>
                      <a:pt x="2348302" y="202866"/>
                      <a:pt x="2324387" y="226781"/>
                    </a:cubicBezTo>
                    <a:cubicBezTo>
                      <a:pt x="2312430" y="238738"/>
                      <a:pt x="2299799" y="248889"/>
                      <a:pt x="2287195" y="257007"/>
                    </a:cubicBezTo>
                    <a:lnTo>
                      <a:pt x="2275590" y="262659"/>
                    </a:lnTo>
                    <a:lnTo>
                      <a:pt x="2277247" y="286148"/>
                    </a:lnTo>
                    <a:lnTo>
                      <a:pt x="2272747" y="314237"/>
                    </a:lnTo>
                    <a:lnTo>
                      <a:pt x="2283595" y="305420"/>
                    </a:lnTo>
                    <a:cubicBezTo>
                      <a:pt x="2296198" y="297301"/>
                      <a:pt x="2308773" y="291215"/>
                      <a:pt x="2320619" y="287389"/>
                    </a:cubicBezTo>
                    <a:lnTo>
                      <a:pt x="2349497" y="283430"/>
                    </a:lnTo>
                    <a:lnTo>
                      <a:pt x="2345538" y="312308"/>
                    </a:lnTo>
                    <a:lnTo>
                      <a:pt x="2337410" y="328998"/>
                    </a:lnTo>
                    <a:lnTo>
                      <a:pt x="2355506" y="339113"/>
                    </a:lnTo>
                    <a:lnTo>
                      <a:pt x="2376534" y="358272"/>
                    </a:lnTo>
                    <a:lnTo>
                      <a:pt x="2375104" y="344366"/>
                    </a:lnTo>
                    <a:cubicBezTo>
                      <a:pt x="2375222" y="329374"/>
                      <a:pt x="2377024" y="315521"/>
                      <a:pt x="2380316" y="303515"/>
                    </a:cubicBezTo>
                    <a:lnTo>
                      <a:pt x="2392832" y="277192"/>
                    </a:lnTo>
                    <a:lnTo>
                      <a:pt x="2414817" y="296330"/>
                    </a:lnTo>
                    <a:cubicBezTo>
                      <a:pt x="2422627" y="306023"/>
                      <a:pt x="2429810" y="318006"/>
                      <a:pt x="2435901" y="331704"/>
                    </a:cubicBezTo>
                    <a:lnTo>
                      <a:pt x="2443567" y="355778"/>
                    </a:lnTo>
                    <a:lnTo>
                      <a:pt x="2452252" y="336392"/>
                    </a:lnTo>
                    <a:lnTo>
                      <a:pt x="2450882" y="306925"/>
                    </a:lnTo>
                    <a:cubicBezTo>
                      <a:pt x="2451837" y="290042"/>
                      <a:pt x="2454497" y="274057"/>
                      <a:pt x="2458490" y="259606"/>
                    </a:cubicBezTo>
                    <a:lnTo>
                      <a:pt x="2465738" y="241908"/>
                    </a:lnTo>
                    <a:lnTo>
                      <a:pt x="2441699" y="220004"/>
                    </a:lnTo>
                    <a:cubicBezTo>
                      <a:pt x="2419172" y="194779"/>
                      <a:pt x="2404011" y="167268"/>
                      <a:pt x="2397707" y="143183"/>
                    </a:cubicBezTo>
                    <a:lnTo>
                      <a:pt x="2395385" y="114128"/>
                    </a:lnTo>
                    <a:lnTo>
                      <a:pt x="2423993" y="119710"/>
                    </a:lnTo>
                    <a:cubicBezTo>
                      <a:pt x="2435603" y="124199"/>
                      <a:pt x="2447815" y="130985"/>
                      <a:pt x="2459940" y="139803"/>
                    </a:cubicBezTo>
                    <a:lnTo>
                      <a:pt x="2480968" y="158962"/>
                    </a:lnTo>
                    <a:lnTo>
                      <a:pt x="2479539" y="145055"/>
                    </a:lnTo>
                    <a:cubicBezTo>
                      <a:pt x="2479656" y="130064"/>
                      <a:pt x="2481458" y="116210"/>
                      <a:pt x="2484751" y="104205"/>
                    </a:cubicBezTo>
                    <a:lnTo>
                      <a:pt x="2497267" y="77881"/>
                    </a:lnTo>
                    <a:lnTo>
                      <a:pt x="2519251" y="97021"/>
                    </a:lnTo>
                    <a:cubicBezTo>
                      <a:pt x="2527061" y="106713"/>
                      <a:pt x="2534243" y="118696"/>
                      <a:pt x="2540336" y="132394"/>
                    </a:cubicBezTo>
                    <a:lnTo>
                      <a:pt x="2548001" y="156468"/>
                    </a:lnTo>
                    <a:lnTo>
                      <a:pt x="2556686" y="137083"/>
                    </a:lnTo>
                    <a:lnTo>
                      <a:pt x="2555316" y="107615"/>
                    </a:lnTo>
                    <a:cubicBezTo>
                      <a:pt x="2557225" y="73848"/>
                      <a:pt x="2565957" y="43675"/>
                      <a:pt x="2578531" y="22187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297222D-E022-404B-B0C0-EFE5771B766F}"/>
                  </a:ext>
                </a:extLst>
              </p:cNvPr>
              <p:cNvSpPr/>
              <p:nvPr/>
            </p:nvSpPr>
            <p:spPr>
              <a:xfrm>
                <a:off x="2066164" y="2072333"/>
                <a:ext cx="4304914" cy="2705782"/>
              </a:xfrm>
              <a:custGeom>
                <a:avLst/>
                <a:gdLst>
                  <a:gd name="connsiteX0" fmla="*/ 2741641 w 4682816"/>
                  <a:gd name="connsiteY0" fmla="*/ 2820879 h 2943306"/>
                  <a:gd name="connsiteX1" fmla="*/ 2737251 w 4682816"/>
                  <a:gd name="connsiteY1" fmla="*/ 2823209 h 2943306"/>
                  <a:gd name="connsiteX2" fmla="*/ 2728840 w 4682816"/>
                  <a:gd name="connsiteY2" fmla="*/ 2823294 h 2943306"/>
                  <a:gd name="connsiteX3" fmla="*/ 2728637 w 4682816"/>
                  <a:gd name="connsiteY3" fmla="*/ 2824153 h 2943306"/>
                  <a:gd name="connsiteX4" fmla="*/ 2725101 w 4682816"/>
                  <a:gd name="connsiteY4" fmla="*/ 2828628 h 2943306"/>
                  <a:gd name="connsiteX5" fmla="*/ 2739440 w 4682816"/>
                  <a:gd name="connsiteY5" fmla="*/ 2834808 h 2943306"/>
                  <a:gd name="connsiteX6" fmla="*/ 2741321 w 4682816"/>
                  <a:gd name="connsiteY6" fmla="*/ 2821208 h 2943306"/>
                  <a:gd name="connsiteX7" fmla="*/ 2766836 w 4682816"/>
                  <a:gd name="connsiteY7" fmla="*/ 2790096 h 2943306"/>
                  <a:gd name="connsiteX8" fmla="*/ 2758598 w 4682816"/>
                  <a:gd name="connsiteY8" fmla="*/ 2803439 h 2943306"/>
                  <a:gd name="connsiteX9" fmla="*/ 2758799 w 4682816"/>
                  <a:gd name="connsiteY9" fmla="*/ 2803231 h 2943306"/>
                  <a:gd name="connsiteX10" fmla="*/ 2772241 w 4682816"/>
                  <a:gd name="connsiteY10" fmla="*/ 2797439 h 2943306"/>
                  <a:gd name="connsiteX11" fmla="*/ 2767007 w 4682816"/>
                  <a:gd name="connsiteY11" fmla="*/ 2790815 h 2943306"/>
                  <a:gd name="connsiteX12" fmla="*/ 2602258 w 4682816"/>
                  <a:gd name="connsiteY12" fmla="*/ 2767124 h 2943306"/>
                  <a:gd name="connsiteX13" fmla="*/ 2602479 w 4682816"/>
                  <a:gd name="connsiteY13" fmla="*/ 2769010 h 2943306"/>
                  <a:gd name="connsiteX14" fmla="*/ 2603474 w 4682816"/>
                  <a:gd name="connsiteY14" fmla="*/ 2767302 h 2943306"/>
                  <a:gd name="connsiteX15" fmla="*/ 2648828 w 4682816"/>
                  <a:gd name="connsiteY15" fmla="*/ 2746530 h 2943306"/>
                  <a:gd name="connsiteX16" fmla="*/ 2642511 w 4682816"/>
                  <a:gd name="connsiteY16" fmla="*/ 2757569 h 2943306"/>
                  <a:gd name="connsiteX17" fmla="*/ 2640856 w 4682816"/>
                  <a:gd name="connsiteY17" fmla="*/ 2758066 h 2943306"/>
                  <a:gd name="connsiteX18" fmla="*/ 2665087 w 4682816"/>
                  <a:gd name="connsiteY18" fmla="*/ 2780905 h 2943306"/>
                  <a:gd name="connsiteX19" fmla="*/ 2667879 w 4682816"/>
                  <a:gd name="connsiteY19" fmla="*/ 2787927 h 2943306"/>
                  <a:gd name="connsiteX20" fmla="*/ 2679194 w 4682816"/>
                  <a:gd name="connsiteY20" fmla="*/ 2773607 h 2943306"/>
                  <a:gd name="connsiteX21" fmla="*/ 2684877 w 4682816"/>
                  <a:gd name="connsiteY21" fmla="*/ 2770431 h 2943306"/>
                  <a:gd name="connsiteX22" fmla="*/ 2657868 w 4682816"/>
                  <a:gd name="connsiteY22" fmla="*/ 2762332 h 2943306"/>
                  <a:gd name="connsiteX23" fmla="*/ 1804381 w 4682816"/>
                  <a:gd name="connsiteY23" fmla="*/ 2698959 h 2943306"/>
                  <a:gd name="connsiteX24" fmla="*/ 1799991 w 4682816"/>
                  <a:gd name="connsiteY24" fmla="*/ 2701289 h 2943306"/>
                  <a:gd name="connsiteX25" fmla="*/ 1791580 w 4682816"/>
                  <a:gd name="connsiteY25" fmla="*/ 2701374 h 2943306"/>
                  <a:gd name="connsiteX26" fmla="*/ 1791377 w 4682816"/>
                  <a:gd name="connsiteY26" fmla="*/ 2702233 h 2943306"/>
                  <a:gd name="connsiteX27" fmla="*/ 1787841 w 4682816"/>
                  <a:gd name="connsiteY27" fmla="*/ 2706708 h 2943306"/>
                  <a:gd name="connsiteX28" fmla="*/ 1802180 w 4682816"/>
                  <a:gd name="connsiteY28" fmla="*/ 2712888 h 2943306"/>
                  <a:gd name="connsiteX29" fmla="*/ 1804061 w 4682816"/>
                  <a:gd name="connsiteY29" fmla="*/ 2699288 h 2943306"/>
                  <a:gd name="connsiteX30" fmla="*/ 2642909 w 4682816"/>
                  <a:gd name="connsiteY30" fmla="*/ 2675786 h 2943306"/>
                  <a:gd name="connsiteX31" fmla="*/ 2641245 w 4682816"/>
                  <a:gd name="connsiteY31" fmla="*/ 2689995 h 2943306"/>
                  <a:gd name="connsiteX32" fmla="*/ 2632947 w 4682816"/>
                  <a:gd name="connsiteY32" fmla="*/ 2703432 h 2943306"/>
                  <a:gd name="connsiteX33" fmla="*/ 2648488 w 4682816"/>
                  <a:gd name="connsiteY33" fmla="*/ 2712697 h 2943306"/>
                  <a:gd name="connsiteX34" fmla="*/ 2651195 w 4682816"/>
                  <a:gd name="connsiteY34" fmla="*/ 2719111 h 2943306"/>
                  <a:gd name="connsiteX35" fmla="*/ 2651891 w 4682816"/>
                  <a:gd name="connsiteY35" fmla="*/ 2717459 h 2943306"/>
                  <a:gd name="connsiteX36" fmla="*/ 2673426 w 4682816"/>
                  <a:gd name="connsiteY36" fmla="*/ 2704619 h 2943306"/>
                  <a:gd name="connsiteX37" fmla="*/ 2688702 w 4682816"/>
                  <a:gd name="connsiteY37" fmla="*/ 2702387 h 2943306"/>
                  <a:gd name="connsiteX38" fmla="*/ 2684667 w 4682816"/>
                  <a:gd name="connsiteY38" fmla="*/ 2697281 h 2943306"/>
                  <a:gd name="connsiteX39" fmla="*/ 2680750 w 4682816"/>
                  <a:gd name="connsiteY39" fmla="*/ 2680718 h 2943306"/>
                  <a:gd name="connsiteX40" fmla="*/ 2656048 w 4682816"/>
                  <a:gd name="connsiteY40" fmla="*/ 2681448 h 2943306"/>
                  <a:gd name="connsiteX41" fmla="*/ 1829576 w 4682816"/>
                  <a:gd name="connsiteY41" fmla="*/ 2668176 h 2943306"/>
                  <a:gd name="connsiteX42" fmla="*/ 1821338 w 4682816"/>
                  <a:gd name="connsiteY42" fmla="*/ 2681520 h 2943306"/>
                  <a:gd name="connsiteX43" fmla="*/ 1821540 w 4682816"/>
                  <a:gd name="connsiteY43" fmla="*/ 2681312 h 2943306"/>
                  <a:gd name="connsiteX44" fmla="*/ 1834981 w 4682816"/>
                  <a:gd name="connsiteY44" fmla="*/ 2675519 h 2943306"/>
                  <a:gd name="connsiteX45" fmla="*/ 1829747 w 4682816"/>
                  <a:gd name="connsiteY45" fmla="*/ 2668896 h 2943306"/>
                  <a:gd name="connsiteX46" fmla="*/ 1664997 w 4682816"/>
                  <a:gd name="connsiteY46" fmla="*/ 2645204 h 2943306"/>
                  <a:gd name="connsiteX47" fmla="*/ 1665219 w 4682816"/>
                  <a:gd name="connsiteY47" fmla="*/ 2647090 h 2943306"/>
                  <a:gd name="connsiteX48" fmla="*/ 1666214 w 4682816"/>
                  <a:gd name="connsiteY48" fmla="*/ 2645381 h 2943306"/>
                  <a:gd name="connsiteX49" fmla="*/ 2760340 w 4682816"/>
                  <a:gd name="connsiteY49" fmla="*/ 2644098 h 2943306"/>
                  <a:gd name="connsiteX50" fmla="*/ 2747202 w 4682816"/>
                  <a:gd name="connsiteY50" fmla="*/ 2649760 h 2943306"/>
                  <a:gd name="connsiteX51" fmla="*/ 2732776 w 4682816"/>
                  <a:gd name="connsiteY51" fmla="*/ 2649334 h 2943306"/>
                  <a:gd name="connsiteX52" fmla="*/ 2746048 w 4682816"/>
                  <a:gd name="connsiteY52" fmla="*/ 2661844 h 2943306"/>
                  <a:gd name="connsiteX53" fmla="*/ 2748841 w 4682816"/>
                  <a:gd name="connsiteY53" fmla="*/ 2668866 h 2943306"/>
                  <a:gd name="connsiteX54" fmla="*/ 2760155 w 4682816"/>
                  <a:gd name="connsiteY54" fmla="*/ 2654546 h 2943306"/>
                  <a:gd name="connsiteX55" fmla="*/ 2761478 w 4682816"/>
                  <a:gd name="connsiteY55" fmla="*/ 2653807 h 2943306"/>
                  <a:gd name="connsiteX56" fmla="*/ 2841107 w 4682816"/>
                  <a:gd name="connsiteY56" fmla="*/ 2642742 h 2943306"/>
                  <a:gd name="connsiteX57" fmla="*/ 2836502 w 4682816"/>
                  <a:gd name="connsiteY57" fmla="*/ 2644123 h 2943306"/>
                  <a:gd name="connsiteX58" fmla="*/ 2830859 w 4682816"/>
                  <a:gd name="connsiteY58" fmla="*/ 2643298 h 2943306"/>
                  <a:gd name="connsiteX59" fmla="*/ 2832709 w 4682816"/>
                  <a:gd name="connsiteY59" fmla="*/ 2659087 h 2943306"/>
                  <a:gd name="connsiteX60" fmla="*/ 2825881 w 4682816"/>
                  <a:gd name="connsiteY60" fmla="*/ 2683212 h 2943306"/>
                  <a:gd name="connsiteX61" fmla="*/ 2812269 w 4682816"/>
                  <a:gd name="connsiteY61" fmla="*/ 2693798 h 2943306"/>
                  <a:gd name="connsiteX62" fmla="*/ 2809599 w 4682816"/>
                  <a:gd name="connsiteY62" fmla="*/ 2705093 h 2943306"/>
                  <a:gd name="connsiteX63" fmla="*/ 2806063 w 4682816"/>
                  <a:gd name="connsiteY63" fmla="*/ 2709567 h 2943306"/>
                  <a:gd name="connsiteX64" fmla="*/ 2820402 w 4682816"/>
                  <a:gd name="connsiteY64" fmla="*/ 2715746 h 2943306"/>
                  <a:gd name="connsiteX65" fmla="*/ 2822284 w 4682816"/>
                  <a:gd name="connsiteY65" fmla="*/ 2702147 h 2943306"/>
                  <a:gd name="connsiteX66" fmla="*/ 2839762 w 4682816"/>
                  <a:gd name="connsiteY66" fmla="*/ 2684170 h 2943306"/>
                  <a:gd name="connsiteX67" fmla="*/ 2853203 w 4682816"/>
                  <a:gd name="connsiteY67" fmla="*/ 2678378 h 2943306"/>
                  <a:gd name="connsiteX68" fmla="*/ 2847969 w 4682816"/>
                  <a:gd name="connsiteY68" fmla="*/ 2671755 h 2943306"/>
                  <a:gd name="connsiteX69" fmla="*/ 1711568 w 4682816"/>
                  <a:gd name="connsiteY69" fmla="*/ 2624609 h 2943306"/>
                  <a:gd name="connsiteX70" fmla="*/ 1705252 w 4682816"/>
                  <a:gd name="connsiteY70" fmla="*/ 2635650 h 2943306"/>
                  <a:gd name="connsiteX71" fmla="*/ 1703596 w 4682816"/>
                  <a:gd name="connsiteY71" fmla="*/ 2636146 h 2943306"/>
                  <a:gd name="connsiteX72" fmla="*/ 1727827 w 4682816"/>
                  <a:gd name="connsiteY72" fmla="*/ 2658984 h 2943306"/>
                  <a:gd name="connsiteX73" fmla="*/ 1730619 w 4682816"/>
                  <a:gd name="connsiteY73" fmla="*/ 2666007 h 2943306"/>
                  <a:gd name="connsiteX74" fmla="*/ 1741934 w 4682816"/>
                  <a:gd name="connsiteY74" fmla="*/ 2651687 h 2943306"/>
                  <a:gd name="connsiteX75" fmla="*/ 1747618 w 4682816"/>
                  <a:gd name="connsiteY75" fmla="*/ 2648512 h 2943306"/>
                  <a:gd name="connsiteX76" fmla="*/ 1720608 w 4682816"/>
                  <a:gd name="connsiteY76" fmla="*/ 2640411 h 2943306"/>
                  <a:gd name="connsiteX77" fmla="*/ 2687102 w 4682816"/>
                  <a:gd name="connsiteY77" fmla="*/ 2570857 h 2943306"/>
                  <a:gd name="connsiteX78" fmla="*/ 2689328 w 4682816"/>
                  <a:gd name="connsiteY78" fmla="*/ 2574676 h 2943306"/>
                  <a:gd name="connsiteX79" fmla="*/ 2681011 w 4682816"/>
                  <a:gd name="connsiteY79" fmla="*/ 2609841 h 2943306"/>
                  <a:gd name="connsiteX80" fmla="*/ 2677476 w 4682816"/>
                  <a:gd name="connsiteY80" fmla="*/ 2614315 h 2943306"/>
                  <a:gd name="connsiteX81" fmla="*/ 2691815 w 4682816"/>
                  <a:gd name="connsiteY81" fmla="*/ 2620496 h 2943306"/>
                  <a:gd name="connsiteX82" fmla="*/ 2693696 w 4682816"/>
                  <a:gd name="connsiteY82" fmla="*/ 2606896 h 2943306"/>
                  <a:gd name="connsiteX83" fmla="*/ 2711174 w 4682816"/>
                  <a:gd name="connsiteY83" fmla="*/ 2588920 h 2943306"/>
                  <a:gd name="connsiteX84" fmla="*/ 2724615 w 4682816"/>
                  <a:gd name="connsiteY84" fmla="*/ 2583127 h 2943306"/>
                  <a:gd name="connsiteX85" fmla="*/ 2723983 w 4682816"/>
                  <a:gd name="connsiteY85" fmla="*/ 2582326 h 2943306"/>
                  <a:gd name="connsiteX86" fmla="*/ 2713631 w 4682816"/>
                  <a:gd name="connsiteY86" fmla="*/ 2585143 h 2943306"/>
                  <a:gd name="connsiteX87" fmla="*/ 1705649 w 4682816"/>
                  <a:gd name="connsiteY87" fmla="*/ 2553866 h 2943306"/>
                  <a:gd name="connsiteX88" fmla="*/ 1703984 w 4682816"/>
                  <a:gd name="connsiteY88" fmla="*/ 2568075 h 2943306"/>
                  <a:gd name="connsiteX89" fmla="*/ 1695688 w 4682816"/>
                  <a:gd name="connsiteY89" fmla="*/ 2581511 h 2943306"/>
                  <a:gd name="connsiteX90" fmla="*/ 1711228 w 4682816"/>
                  <a:gd name="connsiteY90" fmla="*/ 2590777 h 2943306"/>
                  <a:gd name="connsiteX91" fmla="*/ 1713935 w 4682816"/>
                  <a:gd name="connsiteY91" fmla="*/ 2597191 h 2943306"/>
                  <a:gd name="connsiteX92" fmla="*/ 1714631 w 4682816"/>
                  <a:gd name="connsiteY92" fmla="*/ 2595539 h 2943306"/>
                  <a:gd name="connsiteX93" fmla="*/ 1736166 w 4682816"/>
                  <a:gd name="connsiteY93" fmla="*/ 2582699 h 2943306"/>
                  <a:gd name="connsiteX94" fmla="*/ 1751442 w 4682816"/>
                  <a:gd name="connsiteY94" fmla="*/ 2580467 h 2943306"/>
                  <a:gd name="connsiteX95" fmla="*/ 1747408 w 4682816"/>
                  <a:gd name="connsiteY95" fmla="*/ 2575362 h 2943306"/>
                  <a:gd name="connsiteX96" fmla="*/ 1743490 w 4682816"/>
                  <a:gd name="connsiteY96" fmla="*/ 2558797 h 2943306"/>
                  <a:gd name="connsiteX97" fmla="*/ 1718788 w 4682816"/>
                  <a:gd name="connsiteY97" fmla="*/ 2559528 h 2943306"/>
                  <a:gd name="connsiteX98" fmla="*/ 3351240 w 4682816"/>
                  <a:gd name="connsiteY98" fmla="*/ 2538939 h 2943306"/>
                  <a:gd name="connsiteX99" fmla="*/ 3346851 w 4682816"/>
                  <a:gd name="connsiteY99" fmla="*/ 2541268 h 2943306"/>
                  <a:gd name="connsiteX100" fmla="*/ 3338440 w 4682816"/>
                  <a:gd name="connsiteY100" fmla="*/ 2541354 h 2943306"/>
                  <a:gd name="connsiteX101" fmla="*/ 3338237 w 4682816"/>
                  <a:gd name="connsiteY101" fmla="*/ 2542213 h 2943306"/>
                  <a:gd name="connsiteX102" fmla="*/ 3334701 w 4682816"/>
                  <a:gd name="connsiteY102" fmla="*/ 2546688 h 2943306"/>
                  <a:gd name="connsiteX103" fmla="*/ 3349040 w 4682816"/>
                  <a:gd name="connsiteY103" fmla="*/ 2552868 h 2943306"/>
                  <a:gd name="connsiteX104" fmla="*/ 3350921 w 4682816"/>
                  <a:gd name="connsiteY104" fmla="*/ 2539268 h 2943306"/>
                  <a:gd name="connsiteX105" fmla="*/ 1823080 w 4682816"/>
                  <a:gd name="connsiteY105" fmla="*/ 2522178 h 2943306"/>
                  <a:gd name="connsiteX106" fmla="*/ 1809942 w 4682816"/>
                  <a:gd name="connsiteY106" fmla="*/ 2527840 h 2943306"/>
                  <a:gd name="connsiteX107" fmla="*/ 1795516 w 4682816"/>
                  <a:gd name="connsiteY107" fmla="*/ 2527414 h 2943306"/>
                  <a:gd name="connsiteX108" fmla="*/ 1808788 w 4682816"/>
                  <a:gd name="connsiteY108" fmla="*/ 2539924 h 2943306"/>
                  <a:gd name="connsiteX109" fmla="*/ 1811580 w 4682816"/>
                  <a:gd name="connsiteY109" fmla="*/ 2546946 h 2943306"/>
                  <a:gd name="connsiteX110" fmla="*/ 1822896 w 4682816"/>
                  <a:gd name="connsiteY110" fmla="*/ 2532626 h 2943306"/>
                  <a:gd name="connsiteX111" fmla="*/ 1824218 w 4682816"/>
                  <a:gd name="connsiteY111" fmla="*/ 2531888 h 2943306"/>
                  <a:gd name="connsiteX112" fmla="*/ 1903847 w 4682816"/>
                  <a:gd name="connsiteY112" fmla="*/ 2520822 h 2943306"/>
                  <a:gd name="connsiteX113" fmla="*/ 1899241 w 4682816"/>
                  <a:gd name="connsiteY113" fmla="*/ 2522203 h 2943306"/>
                  <a:gd name="connsiteX114" fmla="*/ 1893599 w 4682816"/>
                  <a:gd name="connsiteY114" fmla="*/ 2521378 h 2943306"/>
                  <a:gd name="connsiteX115" fmla="*/ 1895449 w 4682816"/>
                  <a:gd name="connsiteY115" fmla="*/ 2537168 h 2943306"/>
                  <a:gd name="connsiteX116" fmla="*/ 1888621 w 4682816"/>
                  <a:gd name="connsiteY116" fmla="*/ 2561292 h 2943306"/>
                  <a:gd name="connsiteX117" fmla="*/ 1875011 w 4682816"/>
                  <a:gd name="connsiteY117" fmla="*/ 2571878 h 2943306"/>
                  <a:gd name="connsiteX118" fmla="*/ 1872339 w 4682816"/>
                  <a:gd name="connsiteY118" fmla="*/ 2583173 h 2943306"/>
                  <a:gd name="connsiteX119" fmla="*/ 1868803 w 4682816"/>
                  <a:gd name="connsiteY119" fmla="*/ 2587647 h 2943306"/>
                  <a:gd name="connsiteX120" fmla="*/ 1883142 w 4682816"/>
                  <a:gd name="connsiteY120" fmla="*/ 2593826 h 2943306"/>
                  <a:gd name="connsiteX121" fmla="*/ 1885023 w 4682816"/>
                  <a:gd name="connsiteY121" fmla="*/ 2580227 h 2943306"/>
                  <a:gd name="connsiteX122" fmla="*/ 1902502 w 4682816"/>
                  <a:gd name="connsiteY122" fmla="*/ 2562251 h 2943306"/>
                  <a:gd name="connsiteX123" fmla="*/ 1915942 w 4682816"/>
                  <a:gd name="connsiteY123" fmla="*/ 2556458 h 2943306"/>
                  <a:gd name="connsiteX124" fmla="*/ 1910709 w 4682816"/>
                  <a:gd name="connsiteY124" fmla="*/ 2549835 h 2943306"/>
                  <a:gd name="connsiteX125" fmla="*/ 3376437 w 4682816"/>
                  <a:gd name="connsiteY125" fmla="*/ 2508156 h 2943306"/>
                  <a:gd name="connsiteX126" fmla="*/ 3368199 w 4682816"/>
                  <a:gd name="connsiteY126" fmla="*/ 2521499 h 2943306"/>
                  <a:gd name="connsiteX127" fmla="*/ 3368400 w 4682816"/>
                  <a:gd name="connsiteY127" fmla="*/ 2521292 h 2943306"/>
                  <a:gd name="connsiteX128" fmla="*/ 3381841 w 4682816"/>
                  <a:gd name="connsiteY128" fmla="*/ 2515499 h 2943306"/>
                  <a:gd name="connsiteX129" fmla="*/ 3376607 w 4682816"/>
                  <a:gd name="connsiteY129" fmla="*/ 2508875 h 2943306"/>
                  <a:gd name="connsiteX130" fmla="*/ 3211858 w 4682816"/>
                  <a:gd name="connsiteY130" fmla="*/ 2485184 h 2943306"/>
                  <a:gd name="connsiteX131" fmla="*/ 3212079 w 4682816"/>
                  <a:gd name="connsiteY131" fmla="*/ 2487069 h 2943306"/>
                  <a:gd name="connsiteX132" fmla="*/ 3213074 w 4682816"/>
                  <a:gd name="connsiteY132" fmla="*/ 2485362 h 2943306"/>
                  <a:gd name="connsiteX133" fmla="*/ 2763974 w 4682816"/>
                  <a:gd name="connsiteY133" fmla="*/ 2479152 h 2943306"/>
                  <a:gd name="connsiteX134" fmla="*/ 2764025 w 4682816"/>
                  <a:gd name="connsiteY134" fmla="*/ 2492183 h 2943306"/>
                  <a:gd name="connsiteX135" fmla="*/ 2743288 w 4682816"/>
                  <a:gd name="connsiteY135" fmla="*/ 2514184 h 2943306"/>
                  <a:gd name="connsiteX136" fmla="*/ 2746937 w 4682816"/>
                  <a:gd name="connsiteY136" fmla="*/ 2513727 h 2943306"/>
                  <a:gd name="connsiteX137" fmla="*/ 2768824 w 4682816"/>
                  <a:gd name="connsiteY137" fmla="*/ 2525957 h 2943306"/>
                  <a:gd name="connsiteX138" fmla="*/ 2778396 w 4682816"/>
                  <a:gd name="connsiteY138" fmla="*/ 2538069 h 2943306"/>
                  <a:gd name="connsiteX139" fmla="*/ 2780799 w 4682816"/>
                  <a:gd name="connsiteY139" fmla="*/ 2532024 h 2943306"/>
                  <a:gd name="connsiteX140" fmla="*/ 2807094 w 4682816"/>
                  <a:gd name="connsiteY140" fmla="*/ 2507240 h 2943306"/>
                  <a:gd name="connsiteX141" fmla="*/ 2808904 w 4682816"/>
                  <a:gd name="connsiteY141" fmla="*/ 2506823 h 2943306"/>
                  <a:gd name="connsiteX142" fmla="*/ 2810370 w 4682816"/>
                  <a:gd name="connsiteY142" fmla="*/ 2494311 h 2943306"/>
                  <a:gd name="connsiteX143" fmla="*/ 2802017 w 4682816"/>
                  <a:gd name="connsiteY143" fmla="*/ 2495531 h 2943306"/>
                  <a:gd name="connsiteX144" fmla="*/ 2767407 w 4682816"/>
                  <a:gd name="connsiteY144" fmla="*/ 2485152 h 2943306"/>
                  <a:gd name="connsiteX145" fmla="*/ 3258428 w 4682816"/>
                  <a:gd name="connsiteY145" fmla="*/ 2464590 h 2943306"/>
                  <a:gd name="connsiteX146" fmla="*/ 3252112 w 4682816"/>
                  <a:gd name="connsiteY146" fmla="*/ 2475629 h 2943306"/>
                  <a:gd name="connsiteX147" fmla="*/ 3250457 w 4682816"/>
                  <a:gd name="connsiteY147" fmla="*/ 2476126 h 2943306"/>
                  <a:gd name="connsiteX148" fmla="*/ 3274687 w 4682816"/>
                  <a:gd name="connsiteY148" fmla="*/ 2498964 h 2943306"/>
                  <a:gd name="connsiteX149" fmla="*/ 3277479 w 4682816"/>
                  <a:gd name="connsiteY149" fmla="*/ 2505987 h 2943306"/>
                  <a:gd name="connsiteX150" fmla="*/ 3288795 w 4682816"/>
                  <a:gd name="connsiteY150" fmla="*/ 2491667 h 2943306"/>
                  <a:gd name="connsiteX151" fmla="*/ 3294478 w 4682816"/>
                  <a:gd name="connsiteY151" fmla="*/ 2488491 h 2943306"/>
                  <a:gd name="connsiteX152" fmla="*/ 3267469 w 4682816"/>
                  <a:gd name="connsiteY152" fmla="*/ 2480392 h 2943306"/>
                  <a:gd name="connsiteX153" fmla="*/ 1392901 w 4682816"/>
                  <a:gd name="connsiteY153" fmla="*/ 2455120 h 2943306"/>
                  <a:gd name="connsiteX154" fmla="*/ 1388511 w 4682816"/>
                  <a:gd name="connsiteY154" fmla="*/ 2457448 h 2943306"/>
                  <a:gd name="connsiteX155" fmla="*/ 1380100 w 4682816"/>
                  <a:gd name="connsiteY155" fmla="*/ 2457534 h 2943306"/>
                  <a:gd name="connsiteX156" fmla="*/ 1379897 w 4682816"/>
                  <a:gd name="connsiteY156" fmla="*/ 2458393 h 2943306"/>
                  <a:gd name="connsiteX157" fmla="*/ 1376361 w 4682816"/>
                  <a:gd name="connsiteY157" fmla="*/ 2462868 h 2943306"/>
                  <a:gd name="connsiteX158" fmla="*/ 1390700 w 4682816"/>
                  <a:gd name="connsiteY158" fmla="*/ 2469048 h 2943306"/>
                  <a:gd name="connsiteX159" fmla="*/ 1392581 w 4682816"/>
                  <a:gd name="connsiteY159" fmla="*/ 2455448 h 2943306"/>
                  <a:gd name="connsiteX160" fmla="*/ 1749842 w 4682816"/>
                  <a:gd name="connsiteY160" fmla="*/ 2448936 h 2943306"/>
                  <a:gd name="connsiteX161" fmla="*/ 1752069 w 4682816"/>
                  <a:gd name="connsiteY161" fmla="*/ 2452757 h 2943306"/>
                  <a:gd name="connsiteX162" fmla="*/ 1743752 w 4682816"/>
                  <a:gd name="connsiteY162" fmla="*/ 2487922 h 2943306"/>
                  <a:gd name="connsiteX163" fmla="*/ 1740216 w 4682816"/>
                  <a:gd name="connsiteY163" fmla="*/ 2492396 h 2943306"/>
                  <a:gd name="connsiteX164" fmla="*/ 1754555 w 4682816"/>
                  <a:gd name="connsiteY164" fmla="*/ 2498575 h 2943306"/>
                  <a:gd name="connsiteX165" fmla="*/ 1756436 w 4682816"/>
                  <a:gd name="connsiteY165" fmla="*/ 2484976 h 2943306"/>
                  <a:gd name="connsiteX166" fmla="*/ 1773915 w 4682816"/>
                  <a:gd name="connsiteY166" fmla="*/ 2466999 h 2943306"/>
                  <a:gd name="connsiteX167" fmla="*/ 1787355 w 4682816"/>
                  <a:gd name="connsiteY167" fmla="*/ 2461207 h 2943306"/>
                  <a:gd name="connsiteX168" fmla="*/ 1786723 w 4682816"/>
                  <a:gd name="connsiteY168" fmla="*/ 2460407 h 2943306"/>
                  <a:gd name="connsiteX169" fmla="*/ 1776371 w 4682816"/>
                  <a:gd name="connsiteY169" fmla="*/ 2463224 h 2943306"/>
                  <a:gd name="connsiteX170" fmla="*/ 4326601 w 4682816"/>
                  <a:gd name="connsiteY170" fmla="*/ 2424639 h 2943306"/>
                  <a:gd name="connsiteX171" fmla="*/ 4322211 w 4682816"/>
                  <a:gd name="connsiteY171" fmla="*/ 2426969 h 2943306"/>
                  <a:gd name="connsiteX172" fmla="*/ 4313801 w 4682816"/>
                  <a:gd name="connsiteY172" fmla="*/ 2427054 h 2943306"/>
                  <a:gd name="connsiteX173" fmla="*/ 4313597 w 4682816"/>
                  <a:gd name="connsiteY173" fmla="*/ 2427914 h 2943306"/>
                  <a:gd name="connsiteX174" fmla="*/ 4310062 w 4682816"/>
                  <a:gd name="connsiteY174" fmla="*/ 2432388 h 2943306"/>
                  <a:gd name="connsiteX175" fmla="*/ 4324400 w 4682816"/>
                  <a:gd name="connsiteY175" fmla="*/ 2438567 h 2943306"/>
                  <a:gd name="connsiteX176" fmla="*/ 4326282 w 4682816"/>
                  <a:gd name="connsiteY176" fmla="*/ 2424968 h 2943306"/>
                  <a:gd name="connsiteX177" fmla="*/ 2932142 w 4682816"/>
                  <a:gd name="connsiteY177" fmla="*/ 2424639 h 2943306"/>
                  <a:gd name="connsiteX178" fmla="*/ 2927752 w 4682816"/>
                  <a:gd name="connsiteY178" fmla="*/ 2426969 h 2943306"/>
                  <a:gd name="connsiteX179" fmla="*/ 2919340 w 4682816"/>
                  <a:gd name="connsiteY179" fmla="*/ 2427054 h 2943306"/>
                  <a:gd name="connsiteX180" fmla="*/ 2919138 w 4682816"/>
                  <a:gd name="connsiteY180" fmla="*/ 2427913 h 2943306"/>
                  <a:gd name="connsiteX181" fmla="*/ 2915601 w 4682816"/>
                  <a:gd name="connsiteY181" fmla="*/ 2432388 h 2943306"/>
                  <a:gd name="connsiteX182" fmla="*/ 2929940 w 4682816"/>
                  <a:gd name="connsiteY182" fmla="*/ 2438568 h 2943306"/>
                  <a:gd name="connsiteX183" fmla="*/ 2931821 w 4682816"/>
                  <a:gd name="connsiteY183" fmla="*/ 2424968 h 2943306"/>
                  <a:gd name="connsiteX184" fmla="*/ 1418096 w 4682816"/>
                  <a:gd name="connsiteY184" fmla="*/ 2424336 h 2943306"/>
                  <a:gd name="connsiteX185" fmla="*/ 1409858 w 4682816"/>
                  <a:gd name="connsiteY185" fmla="*/ 2437680 h 2943306"/>
                  <a:gd name="connsiteX186" fmla="*/ 1410060 w 4682816"/>
                  <a:gd name="connsiteY186" fmla="*/ 2437472 h 2943306"/>
                  <a:gd name="connsiteX187" fmla="*/ 1423501 w 4682816"/>
                  <a:gd name="connsiteY187" fmla="*/ 2431678 h 2943306"/>
                  <a:gd name="connsiteX188" fmla="*/ 1418267 w 4682816"/>
                  <a:gd name="connsiteY188" fmla="*/ 2425056 h 2943306"/>
                  <a:gd name="connsiteX189" fmla="*/ 1253517 w 4682816"/>
                  <a:gd name="connsiteY189" fmla="*/ 2401364 h 2943306"/>
                  <a:gd name="connsiteX190" fmla="*/ 1253738 w 4682816"/>
                  <a:gd name="connsiteY190" fmla="*/ 2403250 h 2943306"/>
                  <a:gd name="connsiteX191" fmla="*/ 1254734 w 4682816"/>
                  <a:gd name="connsiteY191" fmla="*/ 2401542 h 2943306"/>
                  <a:gd name="connsiteX192" fmla="*/ 4351797 w 4682816"/>
                  <a:gd name="connsiteY192" fmla="*/ 2393856 h 2943306"/>
                  <a:gd name="connsiteX193" fmla="*/ 4343558 w 4682816"/>
                  <a:gd name="connsiteY193" fmla="*/ 2407199 h 2943306"/>
                  <a:gd name="connsiteX194" fmla="*/ 4343760 w 4682816"/>
                  <a:gd name="connsiteY194" fmla="*/ 2406991 h 2943306"/>
                  <a:gd name="connsiteX195" fmla="*/ 4357201 w 4682816"/>
                  <a:gd name="connsiteY195" fmla="*/ 2401199 h 2943306"/>
                  <a:gd name="connsiteX196" fmla="*/ 4351967 w 4682816"/>
                  <a:gd name="connsiteY196" fmla="*/ 2394576 h 2943306"/>
                  <a:gd name="connsiteX197" fmla="*/ 2957337 w 4682816"/>
                  <a:gd name="connsiteY197" fmla="*/ 2393856 h 2943306"/>
                  <a:gd name="connsiteX198" fmla="*/ 2949099 w 4682816"/>
                  <a:gd name="connsiteY198" fmla="*/ 2407199 h 2943306"/>
                  <a:gd name="connsiteX199" fmla="*/ 2949300 w 4682816"/>
                  <a:gd name="connsiteY199" fmla="*/ 2406991 h 2943306"/>
                  <a:gd name="connsiteX200" fmla="*/ 2962741 w 4682816"/>
                  <a:gd name="connsiteY200" fmla="*/ 2401199 h 2943306"/>
                  <a:gd name="connsiteX201" fmla="*/ 2957508 w 4682816"/>
                  <a:gd name="connsiteY201" fmla="*/ 2394576 h 2943306"/>
                  <a:gd name="connsiteX202" fmla="*/ 3252510 w 4682816"/>
                  <a:gd name="connsiteY202" fmla="*/ 2393846 h 2943306"/>
                  <a:gd name="connsiteX203" fmla="*/ 3250845 w 4682816"/>
                  <a:gd name="connsiteY203" fmla="*/ 2408055 h 2943306"/>
                  <a:gd name="connsiteX204" fmla="*/ 3242549 w 4682816"/>
                  <a:gd name="connsiteY204" fmla="*/ 2421491 h 2943306"/>
                  <a:gd name="connsiteX205" fmla="*/ 3258089 w 4682816"/>
                  <a:gd name="connsiteY205" fmla="*/ 2430757 h 2943306"/>
                  <a:gd name="connsiteX206" fmla="*/ 3260795 w 4682816"/>
                  <a:gd name="connsiteY206" fmla="*/ 2437171 h 2943306"/>
                  <a:gd name="connsiteX207" fmla="*/ 3261491 w 4682816"/>
                  <a:gd name="connsiteY207" fmla="*/ 2435519 h 2943306"/>
                  <a:gd name="connsiteX208" fmla="*/ 3283028 w 4682816"/>
                  <a:gd name="connsiteY208" fmla="*/ 2422679 h 2943306"/>
                  <a:gd name="connsiteX209" fmla="*/ 3298302 w 4682816"/>
                  <a:gd name="connsiteY209" fmla="*/ 2420447 h 2943306"/>
                  <a:gd name="connsiteX210" fmla="*/ 3294268 w 4682816"/>
                  <a:gd name="connsiteY210" fmla="*/ 2415341 h 2943306"/>
                  <a:gd name="connsiteX211" fmla="*/ 3290350 w 4682816"/>
                  <a:gd name="connsiteY211" fmla="*/ 2398778 h 2943306"/>
                  <a:gd name="connsiteX212" fmla="*/ 3265649 w 4682816"/>
                  <a:gd name="connsiteY212" fmla="*/ 2399508 h 2943306"/>
                  <a:gd name="connsiteX213" fmla="*/ 3793201 w 4682816"/>
                  <a:gd name="connsiteY213" fmla="*/ 2386539 h 2943306"/>
                  <a:gd name="connsiteX214" fmla="*/ 3788812 w 4682816"/>
                  <a:gd name="connsiteY214" fmla="*/ 2388868 h 2943306"/>
                  <a:gd name="connsiteX215" fmla="*/ 3780401 w 4682816"/>
                  <a:gd name="connsiteY215" fmla="*/ 2388954 h 2943306"/>
                  <a:gd name="connsiteX216" fmla="*/ 3780197 w 4682816"/>
                  <a:gd name="connsiteY216" fmla="*/ 2389813 h 2943306"/>
                  <a:gd name="connsiteX217" fmla="*/ 3776661 w 4682816"/>
                  <a:gd name="connsiteY217" fmla="*/ 2394288 h 2943306"/>
                  <a:gd name="connsiteX218" fmla="*/ 3791000 w 4682816"/>
                  <a:gd name="connsiteY218" fmla="*/ 2400467 h 2943306"/>
                  <a:gd name="connsiteX219" fmla="*/ 3792881 w 4682816"/>
                  <a:gd name="connsiteY219" fmla="*/ 2386867 h 2943306"/>
                  <a:gd name="connsiteX220" fmla="*/ 1300088 w 4682816"/>
                  <a:gd name="connsiteY220" fmla="*/ 2380769 h 2943306"/>
                  <a:gd name="connsiteX221" fmla="*/ 1293772 w 4682816"/>
                  <a:gd name="connsiteY221" fmla="*/ 2391809 h 2943306"/>
                  <a:gd name="connsiteX222" fmla="*/ 1292116 w 4682816"/>
                  <a:gd name="connsiteY222" fmla="*/ 2392305 h 2943306"/>
                  <a:gd name="connsiteX223" fmla="*/ 1316347 w 4682816"/>
                  <a:gd name="connsiteY223" fmla="*/ 2415144 h 2943306"/>
                  <a:gd name="connsiteX224" fmla="*/ 1319139 w 4682816"/>
                  <a:gd name="connsiteY224" fmla="*/ 2422167 h 2943306"/>
                  <a:gd name="connsiteX225" fmla="*/ 1330454 w 4682816"/>
                  <a:gd name="connsiteY225" fmla="*/ 2407848 h 2943306"/>
                  <a:gd name="connsiteX226" fmla="*/ 1336138 w 4682816"/>
                  <a:gd name="connsiteY226" fmla="*/ 2404671 h 2943306"/>
                  <a:gd name="connsiteX227" fmla="*/ 1309128 w 4682816"/>
                  <a:gd name="connsiteY227" fmla="*/ 2396571 h 2943306"/>
                  <a:gd name="connsiteX228" fmla="*/ 2792757 w 4682816"/>
                  <a:gd name="connsiteY228" fmla="*/ 2370884 h 2943306"/>
                  <a:gd name="connsiteX229" fmla="*/ 2792979 w 4682816"/>
                  <a:gd name="connsiteY229" fmla="*/ 2372770 h 2943306"/>
                  <a:gd name="connsiteX230" fmla="*/ 2793973 w 4682816"/>
                  <a:gd name="connsiteY230" fmla="*/ 2371062 h 2943306"/>
                  <a:gd name="connsiteX231" fmla="*/ 4187218 w 4682816"/>
                  <a:gd name="connsiteY231" fmla="*/ 2370884 h 2943306"/>
                  <a:gd name="connsiteX232" fmla="*/ 4187439 w 4682816"/>
                  <a:gd name="connsiteY232" fmla="*/ 2372770 h 2943306"/>
                  <a:gd name="connsiteX233" fmla="*/ 4188434 w 4682816"/>
                  <a:gd name="connsiteY233" fmla="*/ 2371062 h 2943306"/>
                  <a:gd name="connsiteX234" fmla="*/ 3085350 w 4682816"/>
                  <a:gd name="connsiteY234" fmla="*/ 2364211 h 2943306"/>
                  <a:gd name="connsiteX235" fmla="*/ 3080305 w 4682816"/>
                  <a:gd name="connsiteY235" fmla="*/ 2385534 h 2943306"/>
                  <a:gd name="connsiteX236" fmla="*/ 3075621 w 4682816"/>
                  <a:gd name="connsiteY236" fmla="*/ 2391464 h 2943306"/>
                  <a:gd name="connsiteX237" fmla="*/ 3093679 w 4682816"/>
                  <a:gd name="connsiteY237" fmla="*/ 2394103 h 2943306"/>
                  <a:gd name="connsiteX238" fmla="*/ 3094795 w 4682816"/>
                  <a:gd name="connsiteY238" fmla="*/ 2394768 h 2943306"/>
                  <a:gd name="connsiteX239" fmla="*/ 3092065 w 4682816"/>
                  <a:gd name="connsiteY239" fmla="*/ 2383226 h 2943306"/>
                  <a:gd name="connsiteX240" fmla="*/ 3094504 w 4682816"/>
                  <a:gd name="connsiteY240" fmla="*/ 2379038 h 2943306"/>
                  <a:gd name="connsiteX241" fmla="*/ 3369941 w 4682816"/>
                  <a:gd name="connsiteY241" fmla="*/ 2362157 h 2943306"/>
                  <a:gd name="connsiteX242" fmla="*/ 3356802 w 4682816"/>
                  <a:gd name="connsiteY242" fmla="*/ 2367820 h 2943306"/>
                  <a:gd name="connsiteX243" fmla="*/ 3342376 w 4682816"/>
                  <a:gd name="connsiteY243" fmla="*/ 2367394 h 2943306"/>
                  <a:gd name="connsiteX244" fmla="*/ 3355649 w 4682816"/>
                  <a:gd name="connsiteY244" fmla="*/ 2379903 h 2943306"/>
                  <a:gd name="connsiteX245" fmla="*/ 3358441 w 4682816"/>
                  <a:gd name="connsiteY245" fmla="*/ 2386925 h 2943306"/>
                  <a:gd name="connsiteX246" fmla="*/ 3369757 w 4682816"/>
                  <a:gd name="connsiteY246" fmla="*/ 2372606 h 2943306"/>
                  <a:gd name="connsiteX247" fmla="*/ 3371078 w 4682816"/>
                  <a:gd name="connsiteY247" fmla="*/ 2371867 h 2943306"/>
                  <a:gd name="connsiteX248" fmla="*/ 3450707 w 4682816"/>
                  <a:gd name="connsiteY248" fmla="*/ 2360802 h 2943306"/>
                  <a:gd name="connsiteX249" fmla="*/ 3446102 w 4682816"/>
                  <a:gd name="connsiteY249" fmla="*/ 2362183 h 2943306"/>
                  <a:gd name="connsiteX250" fmla="*/ 3440459 w 4682816"/>
                  <a:gd name="connsiteY250" fmla="*/ 2361358 h 2943306"/>
                  <a:gd name="connsiteX251" fmla="*/ 3442309 w 4682816"/>
                  <a:gd name="connsiteY251" fmla="*/ 2377148 h 2943306"/>
                  <a:gd name="connsiteX252" fmla="*/ 3435481 w 4682816"/>
                  <a:gd name="connsiteY252" fmla="*/ 2401272 h 2943306"/>
                  <a:gd name="connsiteX253" fmla="*/ 3421871 w 4682816"/>
                  <a:gd name="connsiteY253" fmla="*/ 2411858 h 2943306"/>
                  <a:gd name="connsiteX254" fmla="*/ 3419199 w 4682816"/>
                  <a:gd name="connsiteY254" fmla="*/ 2423153 h 2943306"/>
                  <a:gd name="connsiteX255" fmla="*/ 3415664 w 4682816"/>
                  <a:gd name="connsiteY255" fmla="*/ 2427627 h 2943306"/>
                  <a:gd name="connsiteX256" fmla="*/ 3430002 w 4682816"/>
                  <a:gd name="connsiteY256" fmla="*/ 2433807 h 2943306"/>
                  <a:gd name="connsiteX257" fmla="*/ 3431884 w 4682816"/>
                  <a:gd name="connsiteY257" fmla="*/ 2420207 h 2943306"/>
                  <a:gd name="connsiteX258" fmla="*/ 3449362 w 4682816"/>
                  <a:gd name="connsiteY258" fmla="*/ 2402230 h 2943306"/>
                  <a:gd name="connsiteX259" fmla="*/ 3462803 w 4682816"/>
                  <a:gd name="connsiteY259" fmla="*/ 2396438 h 2943306"/>
                  <a:gd name="connsiteX260" fmla="*/ 3457569 w 4682816"/>
                  <a:gd name="connsiteY260" fmla="*/ 2389814 h 2943306"/>
                  <a:gd name="connsiteX261" fmla="*/ 3818397 w 4682816"/>
                  <a:gd name="connsiteY261" fmla="*/ 2355756 h 2943306"/>
                  <a:gd name="connsiteX262" fmla="*/ 3810158 w 4682816"/>
                  <a:gd name="connsiteY262" fmla="*/ 2369100 h 2943306"/>
                  <a:gd name="connsiteX263" fmla="*/ 3810360 w 4682816"/>
                  <a:gd name="connsiteY263" fmla="*/ 2368892 h 2943306"/>
                  <a:gd name="connsiteX264" fmla="*/ 3823800 w 4682816"/>
                  <a:gd name="connsiteY264" fmla="*/ 2363099 h 2943306"/>
                  <a:gd name="connsiteX265" fmla="*/ 3818567 w 4682816"/>
                  <a:gd name="connsiteY265" fmla="*/ 2356476 h 2943306"/>
                  <a:gd name="connsiteX266" fmla="*/ 3587281 w 4682816"/>
                  <a:gd name="connsiteY266" fmla="*/ 2351544 h 2943306"/>
                  <a:gd name="connsiteX267" fmla="*/ 3580368 w 4682816"/>
                  <a:gd name="connsiteY267" fmla="*/ 2380773 h 2943306"/>
                  <a:gd name="connsiteX268" fmla="*/ 3575682 w 4682816"/>
                  <a:gd name="connsiteY268" fmla="*/ 2386703 h 2943306"/>
                  <a:gd name="connsiteX269" fmla="*/ 3593741 w 4682816"/>
                  <a:gd name="connsiteY269" fmla="*/ 2389342 h 2943306"/>
                  <a:gd name="connsiteX270" fmla="*/ 3615277 w 4682816"/>
                  <a:gd name="connsiteY270" fmla="*/ 2402181 h 2943306"/>
                  <a:gd name="connsiteX271" fmla="*/ 3618883 w 4682816"/>
                  <a:gd name="connsiteY271" fmla="*/ 2410729 h 2943306"/>
                  <a:gd name="connsiteX272" fmla="*/ 3622489 w 4682816"/>
                  <a:gd name="connsiteY272" fmla="*/ 2402180 h 2943306"/>
                  <a:gd name="connsiteX273" fmla="*/ 3644025 w 4682816"/>
                  <a:gd name="connsiteY273" fmla="*/ 2389340 h 2943306"/>
                  <a:gd name="connsiteX274" fmla="*/ 3659300 w 4682816"/>
                  <a:gd name="connsiteY274" fmla="*/ 2387107 h 2943306"/>
                  <a:gd name="connsiteX275" fmla="*/ 3655266 w 4682816"/>
                  <a:gd name="connsiteY275" fmla="*/ 2382002 h 2943306"/>
                  <a:gd name="connsiteX276" fmla="*/ 3651142 w 4682816"/>
                  <a:gd name="connsiteY276" fmla="*/ 2364565 h 2943306"/>
                  <a:gd name="connsiteX277" fmla="*/ 3648840 w 4682816"/>
                  <a:gd name="connsiteY277" fmla="*/ 2372698 h 2943306"/>
                  <a:gd name="connsiteX278" fmla="*/ 3631865 w 4682816"/>
                  <a:gd name="connsiteY278" fmla="*/ 2385901 h 2943306"/>
                  <a:gd name="connsiteX279" fmla="*/ 3603949 w 4682816"/>
                  <a:gd name="connsiteY279" fmla="*/ 2378539 h 2943306"/>
                  <a:gd name="connsiteX280" fmla="*/ 4233789 w 4682816"/>
                  <a:gd name="connsiteY280" fmla="*/ 2350289 h 2943306"/>
                  <a:gd name="connsiteX281" fmla="*/ 4227471 w 4682816"/>
                  <a:gd name="connsiteY281" fmla="*/ 2361329 h 2943306"/>
                  <a:gd name="connsiteX282" fmla="*/ 4225817 w 4682816"/>
                  <a:gd name="connsiteY282" fmla="*/ 2361826 h 2943306"/>
                  <a:gd name="connsiteX283" fmla="*/ 4250047 w 4682816"/>
                  <a:gd name="connsiteY283" fmla="*/ 2384665 h 2943306"/>
                  <a:gd name="connsiteX284" fmla="*/ 4252840 w 4682816"/>
                  <a:gd name="connsiteY284" fmla="*/ 2391687 h 2943306"/>
                  <a:gd name="connsiteX285" fmla="*/ 4264154 w 4682816"/>
                  <a:gd name="connsiteY285" fmla="*/ 2377367 h 2943306"/>
                  <a:gd name="connsiteX286" fmla="*/ 4269839 w 4682816"/>
                  <a:gd name="connsiteY286" fmla="*/ 2374192 h 2943306"/>
                  <a:gd name="connsiteX287" fmla="*/ 4242829 w 4682816"/>
                  <a:gd name="connsiteY287" fmla="*/ 2366091 h 2943306"/>
                  <a:gd name="connsiteX288" fmla="*/ 2839328 w 4682816"/>
                  <a:gd name="connsiteY288" fmla="*/ 2350289 h 2943306"/>
                  <a:gd name="connsiteX289" fmla="*/ 2833012 w 4682816"/>
                  <a:gd name="connsiteY289" fmla="*/ 2361329 h 2943306"/>
                  <a:gd name="connsiteX290" fmla="*/ 2831357 w 4682816"/>
                  <a:gd name="connsiteY290" fmla="*/ 2361826 h 2943306"/>
                  <a:gd name="connsiteX291" fmla="*/ 2855587 w 4682816"/>
                  <a:gd name="connsiteY291" fmla="*/ 2384664 h 2943306"/>
                  <a:gd name="connsiteX292" fmla="*/ 2858380 w 4682816"/>
                  <a:gd name="connsiteY292" fmla="*/ 2391687 h 2943306"/>
                  <a:gd name="connsiteX293" fmla="*/ 2869695 w 4682816"/>
                  <a:gd name="connsiteY293" fmla="*/ 2377367 h 2943306"/>
                  <a:gd name="connsiteX294" fmla="*/ 2875378 w 4682816"/>
                  <a:gd name="connsiteY294" fmla="*/ 2374192 h 2943306"/>
                  <a:gd name="connsiteX295" fmla="*/ 2848369 w 4682816"/>
                  <a:gd name="connsiteY295" fmla="*/ 2366091 h 2943306"/>
                  <a:gd name="connsiteX296" fmla="*/ 3583300 w 4682816"/>
                  <a:gd name="connsiteY296" fmla="*/ 2333583 h 2943306"/>
                  <a:gd name="connsiteX297" fmla="*/ 3582004 w 4682816"/>
                  <a:gd name="connsiteY297" fmla="*/ 2334142 h 2943306"/>
                  <a:gd name="connsiteX298" fmla="*/ 3583708 w 4682816"/>
                  <a:gd name="connsiteY298" fmla="*/ 2337067 h 2943306"/>
                  <a:gd name="connsiteX299" fmla="*/ 2147281 w 4682816"/>
                  <a:gd name="connsiteY299" fmla="*/ 2333199 h 2943306"/>
                  <a:gd name="connsiteX300" fmla="*/ 2142891 w 4682816"/>
                  <a:gd name="connsiteY300" fmla="*/ 2335529 h 2943306"/>
                  <a:gd name="connsiteX301" fmla="*/ 2134480 w 4682816"/>
                  <a:gd name="connsiteY301" fmla="*/ 2335614 h 2943306"/>
                  <a:gd name="connsiteX302" fmla="*/ 2134277 w 4682816"/>
                  <a:gd name="connsiteY302" fmla="*/ 2336473 h 2943306"/>
                  <a:gd name="connsiteX303" fmla="*/ 2130741 w 4682816"/>
                  <a:gd name="connsiteY303" fmla="*/ 2340948 h 2943306"/>
                  <a:gd name="connsiteX304" fmla="*/ 2145080 w 4682816"/>
                  <a:gd name="connsiteY304" fmla="*/ 2347128 h 2943306"/>
                  <a:gd name="connsiteX305" fmla="*/ 2146961 w 4682816"/>
                  <a:gd name="connsiteY305" fmla="*/ 2333527 h 2943306"/>
                  <a:gd name="connsiteX306" fmla="*/ 3653818 w 4682816"/>
                  <a:gd name="connsiteY306" fmla="*/ 2332784 h 2943306"/>
                  <a:gd name="connsiteX307" fmla="*/ 3654039 w 4682816"/>
                  <a:gd name="connsiteY307" fmla="*/ 2334669 h 2943306"/>
                  <a:gd name="connsiteX308" fmla="*/ 3655034 w 4682816"/>
                  <a:gd name="connsiteY308" fmla="*/ 2332962 h 2943306"/>
                  <a:gd name="connsiteX309" fmla="*/ 3700388 w 4682816"/>
                  <a:gd name="connsiteY309" fmla="*/ 2312189 h 2943306"/>
                  <a:gd name="connsiteX310" fmla="*/ 3694071 w 4682816"/>
                  <a:gd name="connsiteY310" fmla="*/ 2323229 h 2943306"/>
                  <a:gd name="connsiteX311" fmla="*/ 3692417 w 4682816"/>
                  <a:gd name="connsiteY311" fmla="*/ 2323725 h 2943306"/>
                  <a:gd name="connsiteX312" fmla="*/ 3716647 w 4682816"/>
                  <a:gd name="connsiteY312" fmla="*/ 2346564 h 2943306"/>
                  <a:gd name="connsiteX313" fmla="*/ 3719440 w 4682816"/>
                  <a:gd name="connsiteY313" fmla="*/ 2353587 h 2943306"/>
                  <a:gd name="connsiteX314" fmla="*/ 3730754 w 4682816"/>
                  <a:gd name="connsiteY314" fmla="*/ 2339267 h 2943306"/>
                  <a:gd name="connsiteX315" fmla="*/ 3736438 w 4682816"/>
                  <a:gd name="connsiteY315" fmla="*/ 2336091 h 2943306"/>
                  <a:gd name="connsiteX316" fmla="*/ 3709429 w 4682816"/>
                  <a:gd name="connsiteY316" fmla="*/ 2327991 h 2943306"/>
                  <a:gd name="connsiteX317" fmla="*/ 1294169 w 4682816"/>
                  <a:gd name="connsiteY317" fmla="*/ 2310025 h 2943306"/>
                  <a:gd name="connsiteX318" fmla="*/ 1292504 w 4682816"/>
                  <a:gd name="connsiteY318" fmla="*/ 2324236 h 2943306"/>
                  <a:gd name="connsiteX319" fmla="*/ 1284208 w 4682816"/>
                  <a:gd name="connsiteY319" fmla="*/ 2337672 h 2943306"/>
                  <a:gd name="connsiteX320" fmla="*/ 1299748 w 4682816"/>
                  <a:gd name="connsiteY320" fmla="*/ 2346937 h 2943306"/>
                  <a:gd name="connsiteX321" fmla="*/ 1302455 w 4682816"/>
                  <a:gd name="connsiteY321" fmla="*/ 2353350 h 2943306"/>
                  <a:gd name="connsiteX322" fmla="*/ 1303151 w 4682816"/>
                  <a:gd name="connsiteY322" fmla="*/ 2351699 h 2943306"/>
                  <a:gd name="connsiteX323" fmla="*/ 1324687 w 4682816"/>
                  <a:gd name="connsiteY323" fmla="*/ 2338860 h 2943306"/>
                  <a:gd name="connsiteX324" fmla="*/ 1339961 w 4682816"/>
                  <a:gd name="connsiteY324" fmla="*/ 2336626 h 2943306"/>
                  <a:gd name="connsiteX325" fmla="*/ 1335928 w 4682816"/>
                  <a:gd name="connsiteY325" fmla="*/ 2331521 h 2943306"/>
                  <a:gd name="connsiteX326" fmla="*/ 1332010 w 4682816"/>
                  <a:gd name="connsiteY326" fmla="*/ 2314958 h 2943306"/>
                  <a:gd name="connsiteX327" fmla="*/ 1307308 w 4682816"/>
                  <a:gd name="connsiteY327" fmla="*/ 2315689 h 2943306"/>
                  <a:gd name="connsiteX328" fmla="*/ 1623735 w 4682816"/>
                  <a:gd name="connsiteY328" fmla="*/ 2303357 h 2943306"/>
                  <a:gd name="connsiteX329" fmla="*/ 1623681 w 4682816"/>
                  <a:gd name="connsiteY329" fmla="*/ 2303809 h 2943306"/>
                  <a:gd name="connsiteX330" fmla="*/ 1625348 w 4682816"/>
                  <a:gd name="connsiteY330" fmla="*/ 2304053 h 2943306"/>
                  <a:gd name="connsiteX331" fmla="*/ 2172476 w 4682816"/>
                  <a:gd name="connsiteY331" fmla="*/ 2302416 h 2943306"/>
                  <a:gd name="connsiteX332" fmla="*/ 2164237 w 4682816"/>
                  <a:gd name="connsiteY332" fmla="*/ 2315760 h 2943306"/>
                  <a:gd name="connsiteX333" fmla="*/ 2164439 w 4682816"/>
                  <a:gd name="connsiteY333" fmla="*/ 2315552 h 2943306"/>
                  <a:gd name="connsiteX334" fmla="*/ 2177881 w 4682816"/>
                  <a:gd name="connsiteY334" fmla="*/ 2309759 h 2943306"/>
                  <a:gd name="connsiteX335" fmla="*/ 2172647 w 4682816"/>
                  <a:gd name="connsiteY335" fmla="*/ 2303135 h 2943306"/>
                  <a:gd name="connsiteX336" fmla="*/ 3296703 w 4682816"/>
                  <a:gd name="connsiteY336" fmla="*/ 2288917 h 2943306"/>
                  <a:gd name="connsiteX337" fmla="*/ 3298929 w 4682816"/>
                  <a:gd name="connsiteY337" fmla="*/ 2292736 h 2943306"/>
                  <a:gd name="connsiteX338" fmla="*/ 3290612 w 4682816"/>
                  <a:gd name="connsiteY338" fmla="*/ 2327901 h 2943306"/>
                  <a:gd name="connsiteX339" fmla="*/ 3287076 w 4682816"/>
                  <a:gd name="connsiteY339" fmla="*/ 2332375 h 2943306"/>
                  <a:gd name="connsiteX340" fmla="*/ 3301416 w 4682816"/>
                  <a:gd name="connsiteY340" fmla="*/ 2338556 h 2943306"/>
                  <a:gd name="connsiteX341" fmla="*/ 3303296 w 4682816"/>
                  <a:gd name="connsiteY341" fmla="*/ 2324955 h 2943306"/>
                  <a:gd name="connsiteX342" fmla="*/ 3320774 w 4682816"/>
                  <a:gd name="connsiteY342" fmla="*/ 2306980 h 2943306"/>
                  <a:gd name="connsiteX343" fmla="*/ 3334216 w 4682816"/>
                  <a:gd name="connsiteY343" fmla="*/ 2301187 h 2943306"/>
                  <a:gd name="connsiteX344" fmla="*/ 3333583 w 4682816"/>
                  <a:gd name="connsiteY344" fmla="*/ 2300386 h 2943306"/>
                  <a:gd name="connsiteX345" fmla="*/ 3323232 w 4682816"/>
                  <a:gd name="connsiteY345" fmla="*/ 2303204 h 2943306"/>
                  <a:gd name="connsiteX346" fmla="*/ 2833410 w 4682816"/>
                  <a:gd name="connsiteY346" fmla="*/ 2279546 h 2943306"/>
                  <a:gd name="connsiteX347" fmla="*/ 2831744 w 4682816"/>
                  <a:gd name="connsiteY347" fmla="*/ 2293755 h 2943306"/>
                  <a:gd name="connsiteX348" fmla="*/ 2823448 w 4682816"/>
                  <a:gd name="connsiteY348" fmla="*/ 2307191 h 2943306"/>
                  <a:gd name="connsiteX349" fmla="*/ 2838989 w 4682816"/>
                  <a:gd name="connsiteY349" fmla="*/ 2316456 h 2943306"/>
                  <a:gd name="connsiteX350" fmla="*/ 2841695 w 4682816"/>
                  <a:gd name="connsiteY350" fmla="*/ 2322870 h 2943306"/>
                  <a:gd name="connsiteX351" fmla="*/ 2842392 w 4682816"/>
                  <a:gd name="connsiteY351" fmla="*/ 2321219 h 2943306"/>
                  <a:gd name="connsiteX352" fmla="*/ 2863927 w 4682816"/>
                  <a:gd name="connsiteY352" fmla="*/ 2308379 h 2943306"/>
                  <a:gd name="connsiteX353" fmla="*/ 2879202 w 4682816"/>
                  <a:gd name="connsiteY353" fmla="*/ 2306146 h 2943306"/>
                  <a:gd name="connsiteX354" fmla="*/ 2875168 w 4682816"/>
                  <a:gd name="connsiteY354" fmla="*/ 2301041 h 2943306"/>
                  <a:gd name="connsiteX355" fmla="*/ 2871250 w 4682816"/>
                  <a:gd name="connsiteY355" fmla="*/ 2284477 h 2943306"/>
                  <a:gd name="connsiteX356" fmla="*/ 2846549 w 4682816"/>
                  <a:gd name="connsiteY356" fmla="*/ 2285208 h 2943306"/>
                  <a:gd name="connsiteX357" fmla="*/ 4227870 w 4682816"/>
                  <a:gd name="connsiteY357" fmla="*/ 2279546 h 2943306"/>
                  <a:gd name="connsiteX358" fmla="*/ 4226205 w 4682816"/>
                  <a:gd name="connsiteY358" fmla="*/ 2293755 h 2943306"/>
                  <a:gd name="connsiteX359" fmla="*/ 4217908 w 4682816"/>
                  <a:gd name="connsiteY359" fmla="*/ 2307191 h 2943306"/>
                  <a:gd name="connsiteX360" fmla="*/ 4233449 w 4682816"/>
                  <a:gd name="connsiteY360" fmla="*/ 2316456 h 2943306"/>
                  <a:gd name="connsiteX361" fmla="*/ 4236155 w 4682816"/>
                  <a:gd name="connsiteY361" fmla="*/ 2322870 h 2943306"/>
                  <a:gd name="connsiteX362" fmla="*/ 4236852 w 4682816"/>
                  <a:gd name="connsiteY362" fmla="*/ 2321219 h 2943306"/>
                  <a:gd name="connsiteX363" fmla="*/ 4258387 w 4682816"/>
                  <a:gd name="connsiteY363" fmla="*/ 2308379 h 2943306"/>
                  <a:gd name="connsiteX364" fmla="*/ 4273662 w 4682816"/>
                  <a:gd name="connsiteY364" fmla="*/ 2306146 h 2943306"/>
                  <a:gd name="connsiteX365" fmla="*/ 4269628 w 4682816"/>
                  <a:gd name="connsiteY365" fmla="*/ 2301042 h 2943306"/>
                  <a:gd name="connsiteX366" fmla="*/ 4265710 w 4682816"/>
                  <a:gd name="connsiteY366" fmla="*/ 2284477 h 2943306"/>
                  <a:gd name="connsiteX367" fmla="*/ 4241008 w 4682816"/>
                  <a:gd name="connsiteY367" fmla="*/ 2285208 h 2943306"/>
                  <a:gd name="connsiteX368" fmla="*/ 2007897 w 4682816"/>
                  <a:gd name="connsiteY368" fmla="*/ 2279444 h 2943306"/>
                  <a:gd name="connsiteX369" fmla="*/ 2008118 w 4682816"/>
                  <a:gd name="connsiteY369" fmla="*/ 2281329 h 2943306"/>
                  <a:gd name="connsiteX370" fmla="*/ 2009114 w 4682816"/>
                  <a:gd name="connsiteY370" fmla="*/ 2279622 h 2943306"/>
                  <a:gd name="connsiteX371" fmla="*/ 1411600 w 4682816"/>
                  <a:gd name="connsiteY371" fmla="*/ 2278338 h 2943306"/>
                  <a:gd name="connsiteX372" fmla="*/ 1398462 w 4682816"/>
                  <a:gd name="connsiteY372" fmla="*/ 2284000 h 2943306"/>
                  <a:gd name="connsiteX373" fmla="*/ 1384036 w 4682816"/>
                  <a:gd name="connsiteY373" fmla="*/ 2283574 h 2943306"/>
                  <a:gd name="connsiteX374" fmla="*/ 1397308 w 4682816"/>
                  <a:gd name="connsiteY374" fmla="*/ 2296083 h 2943306"/>
                  <a:gd name="connsiteX375" fmla="*/ 1400100 w 4682816"/>
                  <a:gd name="connsiteY375" fmla="*/ 2303106 h 2943306"/>
                  <a:gd name="connsiteX376" fmla="*/ 1411417 w 4682816"/>
                  <a:gd name="connsiteY376" fmla="*/ 2288786 h 2943306"/>
                  <a:gd name="connsiteX377" fmla="*/ 1412738 w 4682816"/>
                  <a:gd name="connsiteY377" fmla="*/ 2288047 h 2943306"/>
                  <a:gd name="connsiteX378" fmla="*/ 1492367 w 4682816"/>
                  <a:gd name="connsiteY378" fmla="*/ 2276982 h 2943306"/>
                  <a:gd name="connsiteX379" fmla="*/ 1487761 w 4682816"/>
                  <a:gd name="connsiteY379" fmla="*/ 2278362 h 2943306"/>
                  <a:gd name="connsiteX380" fmla="*/ 1482118 w 4682816"/>
                  <a:gd name="connsiteY380" fmla="*/ 2277538 h 2943306"/>
                  <a:gd name="connsiteX381" fmla="*/ 1483969 w 4682816"/>
                  <a:gd name="connsiteY381" fmla="*/ 2293328 h 2943306"/>
                  <a:gd name="connsiteX382" fmla="*/ 1477140 w 4682816"/>
                  <a:gd name="connsiteY382" fmla="*/ 2317453 h 2943306"/>
                  <a:gd name="connsiteX383" fmla="*/ 1463531 w 4682816"/>
                  <a:gd name="connsiteY383" fmla="*/ 2328038 h 2943306"/>
                  <a:gd name="connsiteX384" fmla="*/ 1460859 w 4682816"/>
                  <a:gd name="connsiteY384" fmla="*/ 2339332 h 2943306"/>
                  <a:gd name="connsiteX385" fmla="*/ 1457323 w 4682816"/>
                  <a:gd name="connsiteY385" fmla="*/ 2343806 h 2943306"/>
                  <a:gd name="connsiteX386" fmla="*/ 1471662 w 4682816"/>
                  <a:gd name="connsiteY386" fmla="*/ 2349987 h 2943306"/>
                  <a:gd name="connsiteX387" fmla="*/ 1473543 w 4682816"/>
                  <a:gd name="connsiteY387" fmla="*/ 2336386 h 2943306"/>
                  <a:gd name="connsiteX388" fmla="*/ 1491022 w 4682816"/>
                  <a:gd name="connsiteY388" fmla="*/ 2318410 h 2943306"/>
                  <a:gd name="connsiteX389" fmla="*/ 1504462 w 4682816"/>
                  <a:gd name="connsiteY389" fmla="*/ 2312618 h 2943306"/>
                  <a:gd name="connsiteX390" fmla="*/ 1499229 w 4682816"/>
                  <a:gd name="connsiteY390" fmla="*/ 2305995 h 2943306"/>
                  <a:gd name="connsiteX391" fmla="*/ 1741165 w 4682816"/>
                  <a:gd name="connsiteY391" fmla="*/ 2271670 h 2943306"/>
                  <a:gd name="connsiteX392" fmla="*/ 1728027 w 4682816"/>
                  <a:gd name="connsiteY392" fmla="*/ 2277333 h 2943306"/>
                  <a:gd name="connsiteX393" fmla="*/ 1691908 w 4682816"/>
                  <a:gd name="connsiteY393" fmla="*/ 2276264 h 2943306"/>
                  <a:gd name="connsiteX394" fmla="*/ 1691756 w 4682816"/>
                  <a:gd name="connsiteY394" fmla="*/ 2276110 h 2943306"/>
                  <a:gd name="connsiteX395" fmla="*/ 1693325 w 4682816"/>
                  <a:gd name="connsiteY395" fmla="*/ 2287458 h 2943306"/>
                  <a:gd name="connsiteX396" fmla="*/ 1672992 w 4682816"/>
                  <a:gd name="connsiteY396" fmla="*/ 2307952 h 2943306"/>
                  <a:gd name="connsiteX397" fmla="*/ 1641060 w 4682816"/>
                  <a:gd name="connsiteY397" fmla="*/ 2308897 h 2943306"/>
                  <a:gd name="connsiteX398" fmla="*/ 1656936 w 4682816"/>
                  <a:gd name="connsiteY398" fmla="*/ 2318362 h 2943306"/>
                  <a:gd name="connsiteX399" fmla="*/ 1661166 w 4682816"/>
                  <a:gd name="connsiteY399" fmla="*/ 2328386 h 2943306"/>
                  <a:gd name="connsiteX400" fmla="*/ 1684289 w 4682816"/>
                  <a:gd name="connsiteY400" fmla="*/ 2328062 h 2943306"/>
                  <a:gd name="connsiteX401" fmla="*/ 1698632 w 4682816"/>
                  <a:gd name="connsiteY401" fmla="*/ 2333766 h 2943306"/>
                  <a:gd name="connsiteX402" fmla="*/ 1697692 w 4682816"/>
                  <a:gd name="connsiteY402" fmla="*/ 2327328 h 2943306"/>
                  <a:gd name="connsiteX403" fmla="*/ 1733130 w 4682816"/>
                  <a:gd name="connsiteY403" fmla="*/ 2278380 h 2943306"/>
                  <a:gd name="connsiteX404" fmla="*/ 1742249 w 4682816"/>
                  <a:gd name="connsiteY404" fmla="*/ 2280923 h 2943306"/>
                  <a:gd name="connsiteX405" fmla="*/ 2054468 w 4682816"/>
                  <a:gd name="connsiteY405" fmla="*/ 2258849 h 2943306"/>
                  <a:gd name="connsiteX406" fmla="*/ 2048151 w 4682816"/>
                  <a:gd name="connsiteY406" fmla="*/ 2269889 h 2943306"/>
                  <a:gd name="connsiteX407" fmla="*/ 2046496 w 4682816"/>
                  <a:gd name="connsiteY407" fmla="*/ 2270385 h 2943306"/>
                  <a:gd name="connsiteX408" fmla="*/ 2070726 w 4682816"/>
                  <a:gd name="connsiteY408" fmla="*/ 2293224 h 2943306"/>
                  <a:gd name="connsiteX409" fmla="*/ 2073519 w 4682816"/>
                  <a:gd name="connsiteY409" fmla="*/ 2300246 h 2943306"/>
                  <a:gd name="connsiteX410" fmla="*/ 2084834 w 4682816"/>
                  <a:gd name="connsiteY410" fmla="*/ 2285927 h 2943306"/>
                  <a:gd name="connsiteX411" fmla="*/ 2090517 w 4682816"/>
                  <a:gd name="connsiteY411" fmla="*/ 2282751 h 2943306"/>
                  <a:gd name="connsiteX412" fmla="*/ 2063508 w 4682816"/>
                  <a:gd name="connsiteY412" fmla="*/ 2274652 h 2943306"/>
                  <a:gd name="connsiteX413" fmla="*/ 4345301 w 4682816"/>
                  <a:gd name="connsiteY413" fmla="*/ 2247858 h 2943306"/>
                  <a:gd name="connsiteX414" fmla="*/ 4332162 w 4682816"/>
                  <a:gd name="connsiteY414" fmla="*/ 2253520 h 2943306"/>
                  <a:gd name="connsiteX415" fmla="*/ 4317737 w 4682816"/>
                  <a:gd name="connsiteY415" fmla="*/ 2253094 h 2943306"/>
                  <a:gd name="connsiteX416" fmla="*/ 4331009 w 4682816"/>
                  <a:gd name="connsiteY416" fmla="*/ 2265603 h 2943306"/>
                  <a:gd name="connsiteX417" fmla="*/ 4333801 w 4682816"/>
                  <a:gd name="connsiteY417" fmla="*/ 2272626 h 2943306"/>
                  <a:gd name="connsiteX418" fmla="*/ 4345116 w 4682816"/>
                  <a:gd name="connsiteY418" fmla="*/ 2258306 h 2943306"/>
                  <a:gd name="connsiteX419" fmla="*/ 4346439 w 4682816"/>
                  <a:gd name="connsiteY419" fmla="*/ 2257567 h 2943306"/>
                  <a:gd name="connsiteX420" fmla="*/ 2950841 w 4682816"/>
                  <a:gd name="connsiteY420" fmla="*/ 2247858 h 2943306"/>
                  <a:gd name="connsiteX421" fmla="*/ 2937702 w 4682816"/>
                  <a:gd name="connsiteY421" fmla="*/ 2253520 h 2943306"/>
                  <a:gd name="connsiteX422" fmla="*/ 2923278 w 4682816"/>
                  <a:gd name="connsiteY422" fmla="*/ 2253094 h 2943306"/>
                  <a:gd name="connsiteX423" fmla="*/ 2936549 w 4682816"/>
                  <a:gd name="connsiteY423" fmla="*/ 2265603 h 2943306"/>
                  <a:gd name="connsiteX424" fmla="*/ 2939341 w 4682816"/>
                  <a:gd name="connsiteY424" fmla="*/ 2272626 h 2943306"/>
                  <a:gd name="connsiteX425" fmla="*/ 2950656 w 4682816"/>
                  <a:gd name="connsiteY425" fmla="*/ 2258306 h 2943306"/>
                  <a:gd name="connsiteX426" fmla="*/ 2951979 w 4682816"/>
                  <a:gd name="connsiteY426" fmla="*/ 2257567 h 2943306"/>
                  <a:gd name="connsiteX427" fmla="*/ 4426068 w 4682816"/>
                  <a:gd name="connsiteY427" fmla="*/ 2246502 h 2943306"/>
                  <a:gd name="connsiteX428" fmla="*/ 4421462 w 4682816"/>
                  <a:gd name="connsiteY428" fmla="*/ 2247883 h 2943306"/>
                  <a:gd name="connsiteX429" fmla="*/ 4415818 w 4682816"/>
                  <a:gd name="connsiteY429" fmla="*/ 2247058 h 2943306"/>
                  <a:gd name="connsiteX430" fmla="*/ 4417669 w 4682816"/>
                  <a:gd name="connsiteY430" fmla="*/ 2262847 h 2943306"/>
                  <a:gd name="connsiteX431" fmla="*/ 4410841 w 4682816"/>
                  <a:gd name="connsiteY431" fmla="*/ 2286972 h 2943306"/>
                  <a:gd name="connsiteX432" fmla="*/ 4397230 w 4682816"/>
                  <a:gd name="connsiteY432" fmla="*/ 2297558 h 2943306"/>
                  <a:gd name="connsiteX433" fmla="*/ 4394559 w 4682816"/>
                  <a:gd name="connsiteY433" fmla="*/ 2308852 h 2943306"/>
                  <a:gd name="connsiteX434" fmla="*/ 4391023 w 4682816"/>
                  <a:gd name="connsiteY434" fmla="*/ 2313327 h 2943306"/>
                  <a:gd name="connsiteX435" fmla="*/ 4405362 w 4682816"/>
                  <a:gd name="connsiteY435" fmla="*/ 2319506 h 2943306"/>
                  <a:gd name="connsiteX436" fmla="*/ 4407243 w 4682816"/>
                  <a:gd name="connsiteY436" fmla="*/ 2305907 h 2943306"/>
                  <a:gd name="connsiteX437" fmla="*/ 4424722 w 4682816"/>
                  <a:gd name="connsiteY437" fmla="*/ 2287931 h 2943306"/>
                  <a:gd name="connsiteX438" fmla="*/ 4438163 w 4682816"/>
                  <a:gd name="connsiteY438" fmla="*/ 2282137 h 2943306"/>
                  <a:gd name="connsiteX439" fmla="*/ 4432929 w 4682816"/>
                  <a:gd name="connsiteY439" fmla="*/ 2275515 h 2943306"/>
                  <a:gd name="connsiteX440" fmla="*/ 3031607 w 4682816"/>
                  <a:gd name="connsiteY440" fmla="*/ 2246502 h 2943306"/>
                  <a:gd name="connsiteX441" fmla="*/ 3027002 w 4682816"/>
                  <a:gd name="connsiteY441" fmla="*/ 2247883 h 2943306"/>
                  <a:gd name="connsiteX442" fmla="*/ 3021359 w 4682816"/>
                  <a:gd name="connsiteY442" fmla="*/ 2247057 h 2943306"/>
                  <a:gd name="connsiteX443" fmla="*/ 3023209 w 4682816"/>
                  <a:gd name="connsiteY443" fmla="*/ 2262847 h 2943306"/>
                  <a:gd name="connsiteX444" fmla="*/ 3016381 w 4682816"/>
                  <a:gd name="connsiteY444" fmla="*/ 2286972 h 2943306"/>
                  <a:gd name="connsiteX445" fmla="*/ 3002770 w 4682816"/>
                  <a:gd name="connsiteY445" fmla="*/ 2297558 h 2943306"/>
                  <a:gd name="connsiteX446" fmla="*/ 3000099 w 4682816"/>
                  <a:gd name="connsiteY446" fmla="*/ 2308852 h 2943306"/>
                  <a:gd name="connsiteX447" fmla="*/ 2996564 w 4682816"/>
                  <a:gd name="connsiteY447" fmla="*/ 2313327 h 2943306"/>
                  <a:gd name="connsiteX448" fmla="*/ 3010902 w 4682816"/>
                  <a:gd name="connsiteY448" fmla="*/ 2319506 h 2943306"/>
                  <a:gd name="connsiteX449" fmla="*/ 3012784 w 4682816"/>
                  <a:gd name="connsiteY449" fmla="*/ 2305906 h 2943306"/>
                  <a:gd name="connsiteX450" fmla="*/ 3030262 w 4682816"/>
                  <a:gd name="connsiteY450" fmla="*/ 2287931 h 2943306"/>
                  <a:gd name="connsiteX451" fmla="*/ 3043703 w 4682816"/>
                  <a:gd name="connsiteY451" fmla="*/ 2282138 h 2943306"/>
                  <a:gd name="connsiteX452" fmla="*/ 3038469 w 4682816"/>
                  <a:gd name="connsiteY452" fmla="*/ 2275515 h 2943306"/>
                  <a:gd name="connsiteX453" fmla="*/ 3694470 w 4682816"/>
                  <a:gd name="connsiteY453" fmla="*/ 2241445 h 2943306"/>
                  <a:gd name="connsiteX454" fmla="*/ 3692805 w 4682816"/>
                  <a:gd name="connsiteY454" fmla="*/ 2255656 h 2943306"/>
                  <a:gd name="connsiteX455" fmla="*/ 3684508 w 4682816"/>
                  <a:gd name="connsiteY455" fmla="*/ 2269092 h 2943306"/>
                  <a:gd name="connsiteX456" fmla="*/ 3700049 w 4682816"/>
                  <a:gd name="connsiteY456" fmla="*/ 2278357 h 2943306"/>
                  <a:gd name="connsiteX457" fmla="*/ 3702755 w 4682816"/>
                  <a:gd name="connsiteY457" fmla="*/ 2284770 h 2943306"/>
                  <a:gd name="connsiteX458" fmla="*/ 3703452 w 4682816"/>
                  <a:gd name="connsiteY458" fmla="*/ 2283118 h 2943306"/>
                  <a:gd name="connsiteX459" fmla="*/ 3724987 w 4682816"/>
                  <a:gd name="connsiteY459" fmla="*/ 2270279 h 2943306"/>
                  <a:gd name="connsiteX460" fmla="*/ 3740262 w 4682816"/>
                  <a:gd name="connsiteY460" fmla="*/ 2268046 h 2943306"/>
                  <a:gd name="connsiteX461" fmla="*/ 3736228 w 4682816"/>
                  <a:gd name="connsiteY461" fmla="*/ 2262941 h 2943306"/>
                  <a:gd name="connsiteX462" fmla="*/ 3732311 w 4682816"/>
                  <a:gd name="connsiteY462" fmla="*/ 2246378 h 2943306"/>
                  <a:gd name="connsiteX463" fmla="*/ 3707609 w 4682816"/>
                  <a:gd name="connsiteY463" fmla="*/ 2247109 h 2943306"/>
                  <a:gd name="connsiteX464" fmla="*/ 1676483 w 4682816"/>
                  <a:gd name="connsiteY464" fmla="*/ 2232449 h 2943306"/>
                  <a:gd name="connsiteX465" fmla="*/ 1670451 w 4682816"/>
                  <a:gd name="connsiteY465" fmla="*/ 2236469 h 2943306"/>
                  <a:gd name="connsiteX466" fmla="*/ 1662040 w 4682816"/>
                  <a:gd name="connsiteY466" fmla="*/ 2236555 h 2943306"/>
                  <a:gd name="connsiteX467" fmla="*/ 1661837 w 4682816"/>
                  <a:gd name="connsiteY467" fmla="*/ 2237413 h 2943306"/>
                  <a:gd name="connsiteX468" fmla="*/ 1658301 w 4682816"/>
                  <a:gd name="connsiteY468" fmla="*/ 2241888 h 2943306"/>
                  <a:gd name="connsiteX469" fmla="*/ 1672640 w 4682816"/>
                  <a:gd name="connsiteY469" fmla="*/ 2248067 h 2943306"/>
                  <a:gd name="connsiteX470" fmla="*/ 1674521 w 4682816"/>
                  <a:gd name="connsiteY470" fmla="*/ 2234468 h 2943306"/>
                  <a:gd name="connsiteX471" fmla="*/ 1532781 w 4682816"/>
                  <a:gd name="connsiteY471" fmla="*/ 2212166 h 2943306"/>
                  <a:gd name="connsiteX472" fmla="*/ 1530479 w 4682816"/>
                  <a:gd name="connsiteY472" fmla="*/ 2220298 h 2943306"/>
                  <a:gd name="connsiteX473" fmla="*/ 1527509 w 4682816"/>
                  <a:gd name="connsiteY473" fmla="*/ 2222609 h 2943306"/>
                  <a:gd name="connsiteX474" fmla="*/ 1528349 w 4682816"/>
                  <a:gd name="connsiteY474" fmla="*/ 2223111 h 2943306"/>
                  <a:gd name="connsiteX475" fmla="*/ 1533689 w 4682816"/>
                  <a:gd name="connsiteY475" fmla="*/ 2235766 h 2943306"/>
                  <a:gd name="connsiteX476" fmla="*/ 1540939 w 4682816"/>
                  <a:gd name="connsiteY476" fmla="*/ 2234708 h 2943306"/>
                  <a:gd name="connsiteX477" fmla="*/ 1536905 w 4682816"/>
                  <a:gd name="connsiteY477" fmla="*/ 2229603 h 2943306"/>
                  <a:gd name="connsiteX478" fmla="*/ 3811901 w 4682816"/>
                  <a:gd name="connsiteY478" fmla="*/ 2209758 h 2943306"/>
                  <a:gd name="connsiteX479" fmla="*/ 3798763 w 4682816"/>
                  <a:gd name="connsiteY479" fmla="*/ 2215420 h 2943306"/>
                  <a:gd name="connsiteX480" fmla="*/ 3784337 w 4682816"/>
                  <a:gd name="connsiteY480" fmla="*/ 2214994 h 2943306"/>
                  <a:gd name="connsiteX481" fmla="*/ 3797609 w 4682816"/>
                  <a:gd name="connsiteY481" fmla="*/ 2227503 h 2943306"/>
                  <a:gd name="connsiteX482" fmla="*/ 3800401 w 4682816"/>
                  <a:gd name="connsiteY482" fmla="*/ 2234526 h 2943306"/>
                  <a:gd name="connsiteX483" fmla="*/ 3811716 w 4682816"/>
                  <a:gd name="connsiteY483" fmla="*/ 2220206 h 2943306"/>
                  <a:gd name="connsiteX484" fmla="*/ 3813039 w 4682816"/>
                  <a:gd name="connsiteY484" fmla="*/ 2219467 h 2943306"/>
                  <a:gd name="connsiteX485" fmla="*/ 3892667 w 4682816"/>
                  <a:gd name="connsiteY485" fmla="*/ 2208401 h 2943306"/>
                  <a:gd name="connsiteX486" fmla="*/ 3888062 w 4682816"/>
                  <a:gd name="connsiteY486" fmla="*/ 2209783 h 2943306"/>
                  <a:gd name="connsiteX487" fmla="*/ 3882419 w 4682816"/>
                  <a:gd name="connsiteY487" fmla="*/ 2208958 h 2943306"/>
                  <a:gd name="connsiteX488" fmla="*/ 3884269 w 4682816"/>
                  <a:gd name="connsiteY488" fmla="*/ 2224748 h 2943306"/>
                  <a:gd name="connsiteX489" fmla="*/ 3877441 w 4682816"/>
                  <a:gd name="connsiteY489" fmla="*/ 2248873 h 2943306"/>
                  <a:gd name="connsiteX490" fmla="*/ 3863830 w 4682816"/>
                  <a:gd name="connsiteY490" fmla="*/ 2259458 h 2943306"/>
                  <a:gd name="connsiteX491" fmla="*/ 3861159 w 4682816"/>
                  <a:gd name="connsiteY491" fmla="*/ 2270752 h 2943306"/>
                  <a:gd name="connsiteX492" fmla="*/ 3857623 w 4682816"/>
                  <a:gd name="connsiteY492" fmla="*/ 2275227 h 2943306"/>
                  <a:gd name="connsiteX493" fmla="*/ 3871962 w 4682816"/>
                  <a:gd name="connsiteY493" fmla="*/ 2281407 h 2943306"/>
                  <a:gd name="connsiteX494" fmla="*/ 3873843 w 4682816"/>
                  <a:gd name="connsiteY494" fmla="*/ 2267807 h 2943306"/>
                  <a:gd name="connsiteX495" fmla="*/ 3891322 w 4682816"/>
                  <a:gd name="connsiteY495" fmla="*/ 2249831 h 2943306"/>
                  <a:gd name="connsiteX496" fmla="*/ 3904763 w 4682816"/>
                  <a:gd name="connsiteY496" fmla="*/ 2244038 h 2943306"/>
                  <a:gd name="connsiteX497" fmla="*/ 3899529 w 4682816"/>
                  <a:gd name="connsiteY497" fmla="*/ 2237415 h 2943306"/>
                  <a:gd name="connsiteX498" fmla="*/ 1338362 w 4682816"/>
                  <a:gd name="connsiteY498" fmla="*/ 2205096 h 2943306"/>
                  <a:gd name="connsiteX499" fmla="*/ 1340589 w 4682816"/>
                  <a:gd name="connsiteY499" fmla="*/ 2208917 h 2943306"/>
                  <a:gd name="connsiteX500" fmla="*/ 1332272 w 4682816"/>
                  <a:gd name="connsiteY500" fmla="*/ 2244081 h 2943306"/>
                  <a:gd name="connsiteX501" fmla="*/ 1328736 w 4682816"/>
                  <a:gd name="connsiteY501" fmla="*/ 2248555 h 2943306"/>
                  <a:gd name="connsiteX502" fmla="*/ 1343076 w 4682816"/>
                  <a:gd name="connsiteY502" fmla="*/ 2254736 h 2943306"/>
                  <a:gd name="connsiteX503" fmla="*/ 1344956 w 4682816"/>
                  <a:gd name="connsiteY503" fmla="*/ 2241135 h 2943306"/>
                  <a:gd name="connsiteX504" fmla="*/ 1362434 w 4682816"/>
                  <a:gd name="connsiteY504" fmla="*/ 2223160 h 2943306"/>
                  <a:gd name="connsiteX505" fmla="*/ 1375875 w 4682816"/>
                  <a:gd name="connsiteY505" fmla="*/ 2217366 h 2943306"/>
                  <a:gd name="connsiteX506" fmla="*/ 1375243 w 4682816"/>
                  <a:gd name="connsiteY506" fmla="*/ 2216566 h 2943306"/>
                  <a:gd name="connsiteX507" fmla="*/ 1364891 w 4682816"/>
                  <a:gd name="connsiteY507" fmla="*/ 2219384 h 2943306"/>
                  <a:gd name="connsiteX508" fmla="*/ 1700185 w 4682816"/>
                  <a:gd name="connsiteY508" fmla="*/ 2203981 h 2943306"/>
                  <a:gd name="connsiteX509" fmla="*/ 1694166 w 4682816"/>
                  <a:gd name="connsiteY509" fmla="*/ 2215558 h 2943306"/>
                  <a:gd name="connsiteX510" fmla="*/ 1705441 w 4682816"/>
                  <a:gd name="connsiteY510" fmla="*/ 2210698 h 2943306"/>
                  <a:gd name="connsiteX511" fmla="*/ 1700207 w 4682816"/>
                  <a:gd name="connsiteY511" fmla="*/ 2204076 h 2943306"/>
                  <a:gd name="connsiteX512" fmla="*/ 2048550 w 4682816"/>
                  <a:gd name="connsiteY512" fmla="*/ 2188105 h 2943306"/>
                  <a:gd name="connsiteX513" fmla="*/ 2046884 w 4682816"/>
                  <a:gd name="connsiteY513" fmla="*/ 2202316 h 2943306"/>
                  <a:gd name="connsiteX514" fmla="*/ 2038588 w 4682816"/>
                  <a:gd name="connsiteY514" fmla="*/ 2215751 h 2943306"/>
                  <a:gd name="connsiteX515" fmla="*/ 2054128 w 4682816"/>
                  <a:gd name="connsiteY515" fmla="*/ 2225017 h 2943306"/>
                  <a:gd name="connsiteX516" fmla="*/ 2056834 w 4682816"/>
                  <a:gd name="connsiteY516" fmla="*/ 2231430 h 2943306"/>
                  <a:gd name="connsiteX517" fmla="*/ 2057532 w 4682816"/>
                  <a:gd name="connsiteY517" fmla="*/ 2229778 h 2943306"/>
                  <a:gd name="connsiteX518" fmla="*/ 2079067 w 4682816"/>
                  <a:gd name="connsiteY518" fmla="*/ 2216940 h 2943306"/>
                  <a:gd name="connsiteX519" fmla="*/ 2094341 w 4682816"/>
                  <a:gd name="connsiteY519" fmla="*/ 2214706 h 2943306"/>
                  <a:gd name="connsiteX520" fmla="*/ 2090307 w 4682816"/>
                  <a:gd name="connsiteY520" fmla="*/ 2209601 h 2943306"/>
                  <a:gd name="connsiteX521" fmla="*/ 2086390 w 4682816"/>
                  <a:gd name="connsiteY521" fmla="*/ 2193038 h 2943306"/>
                  <a:gd name="connsiteX522" fmla="*/ 2061689 w 4682816"/>
                  <a:gd name="connsiteY522" fmla="*/ 2193768 h 2943306"/>
                  <a:gd name="connsiteX523" fmla="*/ 2896940 w 4682816"/>
                  <a:gd name="connsiteY523" fmla="*/ 2185031 h 2943306"/>
                  <a:gd name="connsiteX524" fmla="*/ 2894631 w 4682816"/>
                  <a:gd name="connsiteY524" fmla="*/ 2186827 h 2943306"/>
                  <a:gd name="connsiteX525" fmla="*/ 2880311 w 4682816"/>
                  <a:gd name="connsiteY525" fmla="*/ 2186682 h 2943306"/>
                  <a:gd name="connsiteX526" fmla="*/ 2878150 w 4682816"/>
                  <a:gd name="connsiteY526" fmla="*/ 2185534 h 2943306"/>
                  <a:gd name="connsiteX527" fmla="*/ 2871512 w 4682816"/>
                  <a:gd name="connsiteY527" fmla="*/ 2213601 h 2943306"/>
                  <a:gd name="connsiteX528" fmla="*/ 2867977 w 4682816"/>
                  <a:gd name="connsiteY528" fmla="*/ 2218076 h 2943306"/>
                  <a:gd name="connsiteX529" fmla="*/ 2882315 w 4682816"/>
                  <a:gd name="connsiteY529" fmla="*/ 2224256 h 2943306"/>
                  <a:gd name="connsiteX530" fmla="*/ 2884196 w 4682816"/>
                  <a:gd name="connsiteY530" fmla="*/ 2210656 h 2943306"/>
                  <a:gd name="connsiteX531" fmla="*/ 2901674 w 4682816"/>
                  <a:gd name="connsiteY531" fmla="*/ 2192680 h 2943306"/>
                  <a:gd name="connsiteX532" fmla="*/ 2915116 w 4682816"/>
                  <a:gd name="connsiteY532" fmla="*/ 2186887 h 2943306"/>
                  <a:gd name="connsiteX533" fmla="*/ 2914483 w 4682816"/>
                  <a:gd name="connsiteY533" fmla="*/ 2186087 h 2943306"/>
                  <a:gd name="connsiteX534" fmla="*/ 2904132 w 4682816"/>
                  <a:gd name="connsiteY534" fmla="*/ 2188904 h 2943306"/>
                  <a:gd name="connsiteX535" fmla="*/ 1535457 w 4682816"/>
                  <a:gd name="connsiteY535" fmla="*/ 2180384 h 2943306"/>
                  <a:gd name="connsiteX536" fmla="*/ 1535678 w 4682816"/>
                  <a:gd name="connsiteY536" fmla="*/ 2182270 h 2943306"/>
                  <a:gd name="connsiteX537" fmla="*/ 1536674 w 4682816"/>
                  <a:gd name="connsiteY537" fmla="*/ 2180561 h 2943306"/>
                  <a:gd name="connsiteX538" fmla="*/ 4272063 w 4682816"/>
                  <a:gd name="connsiteY538" fmla="*/ 2174616 h 2943306"/>
                  <a:gd name="connsiteX539" fmla="*/ 4274289 w 4682816"/>
                  <a:gd name="connsiteY539" fmla="*/ 2178437 h 2943306"/>
                  <a:gd name="connsiteX540" fmla="*/ 4265972 w 4682816"/>
                  <a:gd name="connsiteY540" fmla="*/ 2213601 h 2943306"/>
                  <a:gd name="connsiteX541" fmla="*/ 4262436 w 4682816"/>
                  <a:gd name="connsiteY541" fmla="*/ 2218076 h 2943306"/>
                  <a:gd name="connsiteX542" fmla="*/ 4276775 w 4682816"/>
                  <a:gd name="connsiteY542" fmla="*/ 2224256 h 2943306"/>
                  <a:gd name="connsiteX543" fmla="*/ 4278656 w 4682816"/>
                  <a:gd name="connsiteY543" fmla="*/ 2210656 h 2943306"/>
                  <a:gd name="connsiteX544" fmla="*/ 4296135 w 4682816"/>
                  <a:gd name="connsiteY544" fmla="*/ 2192679 h 2943306"/>
                  <a:gd name="connsiteX545" fmla="*/ 4309576 w 4682816"/>
                  <a:gd name="connsiteY545" fmla="*/ 2186887 h 2943306"/>
                  <a:gd name="connsiteX546" fmla="*/ 4308943 w 4682816"/>
                  <a:gd name="connsiteY546" fmla="*/ 2186087 h 2943306"/>
                  <a:gd name="connsiteX547" fmla="*/ 4298591 w 4682816"/>
                  <a:gd name="connsiteY547" fmla="*/ 2188904 h 2943306"/>
                  <a:gd name="connsiteX548" fmla="*/ 3244618 w 4682816"/>
                  <a:gd name="connsiteY548" fmla="*/ 2167761 h 2943306"/>
                  <a:gd name="connsiteX549" fmla="*/ 3238547 w 4682816"/>
                  <a:gd name="connsiteY549" fmla="*/ 2170985 h 2943306"/>
                  <a:gd name="connsiteX550" fmla="*/ 3245492 w 4682816"/>
                  <a:gd name="connsiteY550" fmla="*/ 2173746 h 2943306"/>
                  <a:gd name="connsiteX551" fmla="*/ 1582028 w 4682816"/>
                  <a:gd name="connsiteY551" fmla="*/ 2159789 h 2943306"/>
                  <a:gd name="connsiteX552" fmla="*/ 1575712 w 4682816"/>
                  <a:gd name="connsiteY552" fmla="*/ 2170829 h 2943306"/>
                  <a:gd name="connsiteX553" fmla="*/ 1573476 w 4682816"/>
                  <a:gd name="connsiteY553" fmla="*/ 2171500 h 2943306"/>
                  <a:gd name="connsiteX554" fmla="*/ 1579362 w 4682816"/>
                  <a:gd name="connsiteY554" fmla="*/ 2173490 h 2943306"/>
                  <a:gd name="connsiteX555" fmla="*/ 1598287 w 4682816"/>
                  <a:gd name="connsiteY555" fmla="*/ 2194164 h 2943306"/>
                  <a:gd name="connsiteX556" fmla="*/ 1601079 w 4682816"/>
                  <a:gd name="connsiteY556" fmla="*/ 2201187 h 2943306"/>
                  <a:gd name="connsiteX557" fmla="*/ 1612394 w 4682816"/>
                  <a:gd name="connsiteY557" fmla="*/ 2186867 h 2943306"/>
                  <a:gd name="connsiteX558" fmla="*/ 1618078 w 4682816"/>
                  <a:gd name="connsiteY558" fmla="*/ 2183692 h 2943306"/>
                  <a:gd name="connsiteX559" fmla="*/ 1591068 w 4682816"/>
                  <a:gd name="connsiteY559" fmla="*/ 2175591 h 2943306"/>
                  <a:gd name="connsiteX560" fmla="*/ 2165981 w 4682816"/>
                  <a:gd name="connsiteY560" fmla="*/ 2156417 h 2943306"/>
                  <a:gd name="connsiteX561" fmla="*/ 2152842 w 4682816"/>
                  <a:gd name="connsiteY561" fmla="*/ 2162080 h 2943306"/>
                  <a:gd name="connsiteX562" fmla="*/ 2138417 w 4682816"/>
                  <a:gd name="connsiteY562" fmla="*/ 2161653 h 2943306"/>
                  <a:gd name="connsiteX563" fmla="*/ 2151689 w 4682816"/>
                  <a:gd name="connsiteY563" fmla="*/ 2174163 h 2943306"/>
                  <a:gd name="connsiteX564" fmla="*/ 2154481 w 4682816"/>
                  <a:gd name="connsiteY564" fmla="*/ 2181185 h 2943306"/>
                  <a:gd name="connsiteX565" fmla="*/ 2165796 w 4682816"/>
                  <a:gd name="connsiteY565" fmla="*/ 2166866 h 2943306"/>
                  <a:gd name="connsiteX566" fmla="*/ 2167118 w 4682816"/>
                  <a:gd name="connsiteY566" fmla="*/ 2166127 h 2943306"/>
                  <a:gd name="connsiteX567" fmla="*/ 2246747 w 4682816"/>
                  <a:gd name="connsiteY567" fmla="*/ 2155061 h 2943306"/>
                  <a:gd name="connsiteX568" fmla="*/ 2242141 w 4682816"/>
                  <a:gd name="connsiteY568" fmla="*/ 2156443 h 2943306"/>
                  <a:gd name="connsiteX569" fmla="*/ 2236499 w 4682816"/>
                  <a:gd name="connsiteY569" fmla="*/ 2155618 h 2943306"/>
                  <a:gd name="connsiteX570" fmla="*/ 2238348 w 4682816"/>
                  <a:gd name="connsiteY570" fmla="*/ 2171408 h 2943306"/>
                  <a:gd name="connsiteX571" fmla="*/ 2231521 w 4682816"/>
                  <a:gd name="connsiteY571" fmla="*/ 2195532 h 2943306"/>
                  <a:gd name="connsiteX572" fmla="*/ 2217909 w 4682816"/>
                  <a:gd name="connsiteY572" fmla="*/ 2206118 h 2943306"/>
                  <a:gd name="connsiteX573" fmla="*/ 2215239 w 4682816"/>
                  <a:gd name="connsiteY573" fmla="*/ 2217411 h 2943306"/>
                  <a:gd name="connsiteX574" fmla="*/ 2211703 w 4682816"/>
                  <a:gd name="connsiteY574" fmla="*/ 2221887 h 2943306"/>
                  <a:gd name="connsiteX575" fmla="*/ 2226042 w 4682816"/>
                  <a:gd name="connsiteY575" fmla="*/ 2228067 h 2943306"/>
                  <a:gd name="connsiteX576" fmla="*/ 2227923 w 4682816"/>
                  <a:gd name="connsiteY576" fmla="*/ 2214467 h 2943306"/>
                  <a:gd name="connsiteX577" fmla="*/ 2245402 w 4682816"/>
                  <a:gd name="connsiteY577" fmla="*/ 2196491 h 2943306"/>
                  <a:gd name="connsiteX578" fmla="*/ 2258842 w 4682816"/>
                  <a:gd name="connsiteY578" fmla="*/ 2190698 h 2943306"/>
                  <a:gd name="connsiteX579" fmla="*/ 2253609 w 4682816"/>
                  <a:gd name="connsiteY579" fmla="*/ 2184076 h 2943306"/>
                  <a:gd name="connsiteX580" fmla="*/ 1924639 w 4682816"/>
                  <a:gd name="connsiteY580" fmla="*/ 2144731 h 2943306"/>
                  <a:gd name="connsiteX581" fmla="*/ 1898288 w 4682816"/>
                  <a:gd name="connsiteY581" fmla="*/ 2152634 h 2943306"/>
                  <a:gd name="connsiteX582" fmla="*/ 1892646 w 4682816"/>
                  <a:gd name="connsiteY582" fmla="*/ 2151809 h 2943306"/>
                  <a:gd name="connsiteX583" fmla="*/ 1894390 w 4682816"/>
                  <a:gd name="connsiteY583" fmla="*/ 2166697 h 2943306"/>
                  <a:gd name="connsiteX584" fmla="*/ 1902637 w 4682816"/>
                  <a:gd name="connsiteY584" fmla="*/ 2152541 h 2943306"/>
                  <a:gd name="connsiteX585" fmla="*/ 1922386 w 4682816"/>
                  <a:gd name="connsiteY585" fmla="*/ 2150072 h 2943306"/>
                  <a:gd name="connsiteX586" fmla="*/ 1398219 w 4682816"/>
                  <a:gd name="connsiteY586" fmla="*/ 2144529 h 2943306"/>
                  <a:gd name="connsiteX587" fmla="*/ 1394548 w 4682816"/>
                  <a:gd name="connsiteY587" fmla="*/ 2148423 h 2943306"/>
                  <a:gd name="connsiteX588" fmla="*/ 1397736 w 4682816"/>
                  <a:gd name="connsiteY588" fmla="*/ 2148025 h 2943306"/>
                  <a:gd name="connsiteX589" fmla="*/ 844261 w 4682816"/>
                  <a:gd name="connsiteY589" fmla="*/ 2142699 h 2943306"/>
                  <a:gd name="connsiteX590" fmla="*/ 839872 w 4682816"/>
                  <a:gd name="connsiteY590" fmla="*/ 2145029 h 2943306"/>
                  <a:gd name="connsiteX591" fmla="*/ 831460 w 4682816"/>
                  <a:gd name="connsiteY591" fmla="*/ 2145114 h 2943306"/>
                  <a:gd name="connsiteX592" fmla="*/ 831257 w 4682816"/>
                  <a:gd name="connsiteY592" fmla="*/ 2145972 h 2943306"/>
                  <a:gd name="connsiteX593" fmla="*/ 827721 w 4682816"/>
                  <a:gd name="connsiteY593" fmla="*/ 2150448 h 2943306"/>
                  <a:gd name="connsiteX594" fmla="*/ 842060 w 4682816"/>
                  <a:gd name="connsiteY594" fmla="*/ 2156628 h 2943306"/>
                  <a:gd name="connsiteX595" fmla="*/ 843941 w 4682816"/>
                  <a:gd name="connsiteY595" fmla="*/ 2143028 h 2943306"/>
                  <a:gd name="connsiteX596" fmla="*/ 3738663 w 4682816"/>
                  <a:gd name="connsiteY596" fmla="*/ 2136516 h 2943306"/>
                  <a:gd name="connsiteX597" fmla="*/ 3740888 w 4682816"/>
                  <a:gd name="connsiteY597" fmla="*/ 2140337 h 2943306"/>
                  <a:gd name="connsiteX598" fmla="*/ 3732572 w 4682816"/>
                  <a:gd name="connsiteY598" fmla="*/ 2175501 h 2943306"/>
                  <a:gd name="connsiteX599" fmla="*/ 3729036 w 4682816"/>
                  <a:gd name="connsiteY599" fmla="*/ 2179976 h 2943306"/>
                  <a:gd name="connsiteX600" fmla="*/ 3743375 w 4682816"/>
                  <a:gd name="connsiteY600" fmla="*/ 2186156 h 2943306"/>
                  <a:gd name="connsiteX601" fmla="*/ 3745256 w 4682816"/>
                  <a:gd name="connsiteY601" fmla="*/ 2172556 h 2943306"/>
                  <a:gd name="connsiteX602" fmla="*/ 3762735 w 4682816"/>
                  <a:gd name="connsiteY602" fmla="*/ 2154580 h 2943306"/>
                  <a:gd name="connsiteX603" fmla="*/ 3776176 w 4682816"/>
                  <a:gd name="connsiteY603" fmla="*/ 2148786 h 2943306"/>
                  <a:gd name="connsiteX604" fmla="*/ 3775543 w 4682816"/>
                  <a:gd name="connsiteY604" fmla="*/ 2147987 h 2943306"/>
                  <a:gd name="connsiteX605" fmla="*/ 3765191 w 4682816"/>
                  <a:gd name="connsiteY605" fmla="*/ 2150804 h 2943306"/>
                  <a:gd name="connsiteX606" fmla="*/ 3269654 w 4682816"/>
                  <a:gd name="connsiteY606" fmla="*/ 2120477 h 2943306"/>
                  <a:gd name="connsiteX607" fmla="*/ 3269562 w 4682816"/>
                  <a:gd name="connsiteY607" fmla="*/ 2121268 h 2943306"/>
                  <a:gd name="connsiteX608" fmla="*/ 3270732 w 4682816"/>
                  <a:gd name="connsiteY608" fmla="*/ 2120942 h 2943306"/>
                  <a:gd name="connsiteX609" fmla="*/ 869457 w 4682816"/>
                  <a:gd name="connsiteY609" fmla="*/ 2111916 h 2943306"/>
                  <a:gd name="connsiteX610" fmla="*/ 861217 w 4682816"/>
                  <a:gd name="connsiteY610" fmla="*/ 2125261 h 2943306"/>
                  <a:gd name="connsiteX611" fmla="*/ 861420 w 4682816"/>
                  <a:gd name="connsiteY611" fmla="*/ 2125052 h 2943306"/>
                  <a:gd name="connsiteX612" fmla="*/ 874860 w 4682816"/>
                  <a:gd name="connsiteY612" fmla="*/ 2119259 h 2943306"/>
                  <a:gd name="connsiteX613" fmla="*/ 869627 w 4682816"/>
                  <a:gd name="connsiteY613" fmla="*/ 2112636 h 2943306"/>
                  <a:gd name="connsiteX614" fmla="*/ 2772913 w 4682816"/>
                  <a:gd name="connsiteY614" fmla="*/ 2099334 h 2943306"/>
                  <a:gd name="connsiteX615" fmla="*/ 2766940 w 4682816"/>
                  <a:gd name="connsiteY615" fmla="*/ 2099394 h 2943306"/>
                  <a:gd name="connsiteX616" fmla="*/ 2766737 w 4682816"/>
                  <a:gd name="connsiteY616" fmla="*/ 2100253 h 2943306"/>
                  <a:gd name="connsiteX617" fmla="*/ 2763201 w 4682816"/>
                  <a:gd name="connsiteY617" fmla="*/ 2104728 h 2943306"/>
                  <a:gd name="connsiteX618" fmla="*/ 2777540 w 4682816"/>
                  <a:gd name="connsiteY618" fmla="*/ 2110907 h 2943306"/>
                  <a:gd name="connsiteX619" fmla="*/ 2778343 w 4682816"/>
                  <a:gd name="connsiteY619" fmla="*/ 2105095 h 2943306"/>
                  <a:gd name="connsiteX620" fmla="*/ 1576109 w 4682816"/>
                  <a:gd name="connsiteY620" fmla="*/ 2089046 h 2943306"/>
                  <a:gd name="connsiteX621" fmla="*/ 1574444 w 4682816"/>
                  <a:gd name="connsiteY621" fmla="*/ 2103255 h 2943306"/>
                  <a:gd name="connsiteX622" fmla="*/ 1566148 w 4682816"/>
                  <a:gd name="connsiteY622" fmla="*/ 2116691 h 2943306"/>
                  <a:gd name="connsiteX623" fmla="*/ 1581688 w 4682816"/>
                  <a:gd name="connsiteY623" fmla="*/ 2125956 h 2943306"/>
                  <a:gd name="connsiteX624" fmla="*/ 1584395 w 4682816"/>
                  <a:gd name="connsiteY624" fmla="*/ 2132370 h 2943306"/>
                  <a:gd name="connsiteX625" fmla="*/ 1585091 w 4682816"/>
                  <a:gd name="connsiteY625" fmla="*/ 2130719 h 2943306"/>
                  <a:gd name="connsiteX626" fmla="*/ 1606626 w 4682816"/>
                  <a:gd name="connsiteY626" fmla="*/ 2117879 h 2943306"/>
                  <a:gd name="connsiteX627" fmla="*/ 1621901 w 4682816"/>
                  <a:gd name="connsiteY627" fmla="*/ 2115646 h 2943306"/>
                  <a:gd name="connsiteX628" fmla="*/ 1617868 w 4682816"/>
                  <a:gd name="connsiteY628" fmla="*/ 2110541 h 2943306"/>
                  <a:gd name="connsiteX629" fmla="*/ 1613950 w 4682816"/>
                  <a:gd name="connsiteY629" fmla="*/ 2093978 h 2943306"/>
                  <a:gd name="connsiteX630" fmla="*/ 1589248 w 4682816"/>
                  <a:gd name="connsiteY630" fmla="*/ 2094708 h 2943306"/>
                  <a:gd name="connsiteX631" fmla="*/ 704877 w 4682816"/>
                  <a:gd name="connsiteY631" fmla="*/ 2088944 h 2943306"/>
                  <a:gd name="connsiteX632" fmla="*/ 705098 w 4682816"/>
                  <a:gd name="connsiteY632" fmla="*/ 2090829 h 2943306"/>
                  <a:gd name="connsiteX633" fmla="*/ 706093 w 4682816"/>
                  <a:gd name="connsiteY633" fmla="*/ 2089122 h 2943306"/>
                  <a:gd name="connsiteX634" fmla="*/ 2092743 w 4682816"/>
                  <a:gd name="connsiteY634" fmla="*/ 2083176 h 2943306"/>
                  <a:gd name="connsiteX635" fmla="*/ 2094968 w 4682816"/>
                  <a:gd name="connsiteY635" fmla="*/ 2086997 h 2943306"/>
                  <a:gd name="connsiteX636" fmla="*/ 2086652 w 4682816"/>
                  <a:gd name="connsiteY636" fmla="*/ 2122161 h 2943306"/>
                  <a:gd name="connsiteX637" fmla="*/ 2083116 w 4682816"/>
                  <a:gd name="connsiteY637" fmla="*/ 2126635 h 2943306"/>
                  <a:gd name="connsiteX638" fmla="*/ 2097455 w 4682816"/>
                  <a:gd name="connsiteY638" fmla="*/ 2132816 h 2943306"/>
                  <a:gd name="connsiteX639" fmla="*/ 2099336 w 4682816"/>
                  <a:gd name="connsiteY639" fmla="*/ 2119215 h 2943306"/>
                  <a:gd name="connsiteX640" fmla="*/ 2116815 w 4682816"/>
                  <a:gd name="connsiteY640" fmla="*/ 2101240 h 2943306"/>
                  <a:gd name="connsiteX641" fmla="*/ 2130255 w 4682816"/>
                  <a:gd name="connsiteY641" fmla="*/ 2095446 h 2943306"/>
                  <a:gd name="connsiteX642" fmla="*/ 2129623 w 4682816"/>
                  <a:gd name="connsiteY642" fmla="*/ 2094646 h 2943306"/>
                  <a:gd name="connsiteX643" fmla="*/ 2119271 w 4682816"/>
                  <a:gd name="connsiteY643" fmla="*/ 2097464 h 2943306"/>
                  <a:gd name="connsiteX644" fmla="*/ 751448 w 4682816"/>
                  <a:gd name="connsiteY644" fmla="*/ 2068348 h 2943306"/>
                  <a:gd name="connsiteX645" fmla="*/ 745132 w 4682816"/>
                  <a:gd name="connsiteY645" fmla="*/ 2079389 h 2943306"/>
                  <a:gd name="connsiteX646" fmla="*/ 743477 w 4682816"/>
                  <a:gd name="connsiteY646" fmla="*/ 2079886 h 2943306"/>
                  <a:gd name="connsiteX647" fmla="*/ 767706 w 4682816"/>
                  <a:gd name="connsiteY647" fmla="*/ 2102724 h 2943306"/>
                  <a:gd name="connsiteX648" fmla="*/ 770498 w 4682816"/>
                  <a:gd name="connsiteY648" fmla="*/ 2109747 h 2943306"/>
                  <a:gd name="connsiteX649" fmla="*/ 781814 w 4682816"/>
                  <a:gd name="connsiteY649" fmla="*/ 2095427 h 2943306"/>
                  <a:gd name="connsiteX650" fmla="*/ 787498 w 4682816"/>
                  <a:gd name="connsiteY650" fmla="*/ 2092251 h 2943306"/>
                  <a:gd name="connsiteX651" fmla="*/ 760488 w 4682816"/>
                  <a:gd name="connsiteY651" fmla="*/ 2084151 h 2943306"/>
                  <a:gd name="connsiteX652" fmla="*/ 1693541 w 4682816"/>
                  <a:gd name="connsiteY652" fmla="*/ 2057357 h 2943306"/>
                  <a:gd name="connsiteX653" fmla="*/ 1680402 w 4682816"/>
                  <a:gd name="connsiteY653" fmla="*/ 2063020 h 2943306"/>
                  <a:gd name="connsiteX654" fmla="*/ 1665977 w 4682816"/>
                  <a:gd name="connsiteY654" fmla="*/ 2062594 h 2943306"/>
                  <a:gd name="connsiteX655" fmla="*/ 1679248 w 4682816"/>
                  <a:gd name="connsiteY655" fmla="*/ 2075103 h 2943306"/>
                  <a:gd name="connsiteX656" fmla="*/ 1682040 w 4682816"/>
                  <a:gd name="connsiteY656" fmla="*/ 2082126 h 2943306"/>
                  <a:gd name="connsiteX657" fmla="*/ 1693356 w 4682816"/>
                  <a:gd name="connsiteY657" fmla="*/ 2067806 h 2943306"/>
                  <a:gd name="connsiteX658" fmla="*/ 1694678 w 4682816"/>
                  <a:gd name="connsiteY658" fmla="*/ 2067068 h 2943306"/>
                  <a:gd name="connsiteX659" fmla="*/ 1774308 w 4682816"/>
                  <a:gd name="connsiteY659" fmla="*/ 2056001 h 2943306"/>
                  <a:gd name="connsiteX660" fmla="*/ 1769701 w 4682816"/>
                  <a:gd name="connsiteY660" fmla="*/ 2057383 h 2943306"/>
                  <a:gd name="connsiteX661" fmla="*/ 1764058 w 4682816"/>
                  <a:gd name="connsiteY661" fmla="*/ 2056557 h 2943306"/>
                  <a:gd name="connsiteX662" fmla="*/ 1765908 w 4682816"/>
                  <a:gd name="connsiteY662" fmla="*/ 2072347 h 2943306"/>
                  <a:gd name="connsiteX663" fmla="*/ 1759080 w 4682816"/>
                  <a:gd name="connsiteY663" fmla="*/ 2096472 h 2943306"/>
                  <a:gd name="connsiteX664" fmla="*/ 1745471 w 4682816"/>
                  <a:gd name="connsiteY664" fmla="*/ 2107058 h 2943306"/>
                  <a:gd name="connsiteX665" fmla="*/ 1742799 w 4682816"/>
                  <a:gd name="connsiteY665" fmla="*/ 2118352 h 2943306"/>
                  <a:gd name="connsiteX666" fmla="*/ 1739263 w 4682816"/>
                  <a:gd name="connsiteY666" fmla="*/ 2122827 h 2943306"/>
                  <a:gd name="connsiteX667" fmla="*/ 1753602 w 4682816"/>
                  <a:gd name="connsiteY667" fmla="*/ 2129007 h 2943306"/>
                  <a:gd name="connsiteX668" fmla="*/ 1755483 w 4682816"/>
                  <a:gd name="connsiteY668" fmla="*/ 2115406 h 2943306"/>
                  <a:gd name="connsiteX669" fmla="*/ 1772962 w 4682816"/>
                  <a:gd name="connsiteY669" fmla="*/ 2097431 h 2943306"/>
                  <a:gd name="connsiteX670" fmla="*/ 1786402 w 4682816"/>
                  <a:gd name="connsiteY670" fmla="*/ 2091638 h 2943306"/>
                  <a:gd name="connsiteX671" fmla="*/ 1781169 w 4682816"/>
                  <a:gd name="connsiteY671" fmla="*/ 2085015 h 2943306"/>
                  <a:gd name="connsiteX672" fmla="*/ 3320761 w 4682816"/>
                  <a:gd name="connsiteY672" fmla="*/ 2051259 h 2943306"/>
                  <a:gd name="connsiteX673" fmla="*/ 3316371 w 4682816"/>
                  <a:gd name="connsiteY673" fmla="*/ 2053589 h 2943306"/>
                  <a:gd name="connsiteX674" fmla="*/ 3307961 w 4682816"/>
                  <a:gd name="connsiteY674" fmla="*/ 2053674 h 2943306"/>
                  <a:gd name="connsiteX675" fmla="*/ 3307757 w 4682816"/>
                  <a:gd name="connsiteY675" fmla="*/ 2054533 h 2943306"/>
                  <a:gd name="connsiteX676" fmla="*/ 3304221 w 4682816"/>
                  <a:gd name="connsiteY676" fmla="*/ 2059007 h 2943306"/>
                  <a:gd name="connsiteX677" fmla="*/ 3318561 w 4682816"/>
                  <a:gd name="connsiteY677" fmla="*/ 2065188 h 2943306"/>
                  <a:gd name="connsiteX678" fmla="*/ 3320441 w 4682816"/>
                  <a:gd name="connsiteY678" fmla="*/ 2051587 h 2943306"/>
                  <a:gd name="connsiteX679" fmla="*/ 2640357 w 4682816"/>
                  <a:gd name="connsiteY679" fmla="*/ 2043224 h 2943306"/>
                  <a:gd name="connsiteX680" fmla="*/ 2640579 w 4682816"/>
                  <a:gd name="connsiteY680" fmla="*/ 2045110 h 2943306"/>
                  <a:gd name="connsiteX681" fmla="*/ 2641573 w 4682816"/>
                  <a:gd name="connsiteY681" fmla="*/ 2043402 h 2943306"/>
                  <a:gd name="connsiteX682" fmla="*/ 2686928 w 4682816"/>
                  <a:gd name="connsiteY682" fmla="*/ 2022629 h 2943306"/>
                  <a:gd name="connsiteX683" fmla="*/ 2680611 w 4682816"/>
                  <a:gd name="connsiteY683" fmla="*/ 2033670 h 2943306"/>
                  <a:gd name="connsiteX684" fmla="*/ 2678956 w 4682816"/>
                  <a:gd name="connsiteY684" fmla="*/ 2034165 h 2943306"/>
                  <a:gd name="connsiteX685" fmla="*/ 2703187 w 4682816"/>
                  <a:gd name="connsiteY685" fmla="*/ 2057004 h 2943306"/>
                  <a:gd name="connsiteX686" fmla="*/ 2705979 w 4682816"/>
                  <a:gd name="connsiteY686" fmla="*/ 2064027 h 2943306"/>
                  <a:gd name="connsiteX687" fmla="*/ 2717293 w 4682816"/>
                  <a:gd name="connsiteY687" fmla="*/ 2049707 h 2943306"/>
                  <a:gd name="connsiteX688" fmla="*/ 2722978 w 4682816"/>
                  <a:gd name="connsiteY688" fmla="*/ 2046530 h 2943306"/>
                  <a:gd name="connsiteX689" fmla="*/ 2695968 w 4682816"/>
                  <a:gd name="connsiteY689" fmla="*/ 2038431 h 2943306"/>
                  <a:gd name="connsiteX690" fmla="*/ 3345957 w 4682816"/>
                  <a:gd name="connsiteY690" fmla="*/ 2020476 h 2943306"/>
                  <a:gd name="connsiteX691" fmla="*/ 3337718 w 4682816"/>
                  <a:gd name="connsiteY691" fmla="*/ 2033819 h 2943306"/>
                  <a:gd name="connsiteX692" fmla="*/ 3337919 w 4682816"/>
                  <a:gd name="connsiteY692" fmla="*/ 2033612 h 2943306"/>
                  <a:gd name="connsiteX693" fmla="*/ 3351360 w 4682816"/>
                  <a:gd name="connsiteY693" fmla="*/ 2027818 h 2943306"/>
                  <a:gd name="connsiteX694" fmla="*/ 3346127 w 4682816"/>
                  <a:gd name="connsiteY694" fmla="*/ 2021196 h 2943306"/>
                  <a:gd name="connsiteX695" fmla="*/ 4255350 w 4682816"/>
                  <a:gd name="connsiteY695" fmla="*/ 2004061 h 2943306"/>
                  <a:gd name="connsiteX696" fmla="*/ 4290789 w 4682816"/>
                  <a:gd name="connsiteY696" fmla="*/ 2053008 h 2943306"/>
                  <a:gd name="connsiteX697" fmla="*/ 4289696 w 4682816"/>
                  <a:gd name="connsiteY697" fmla="*/ 2060486 h 2943306"/>
                  <a:gd name="connsiteX698" fmla="*/ 4306655 w 4682816"/>
                  <a:gd name="connsiteY698" fmla="*/ 2053742 h 2943306"/>
                  <a:gd name="connsiteX699" fmla="*/ 4348872 w 4682816"/>
                  <a:gd name="connsiteY699" fmla="*/ 2067074 h 2943306"/>
                  <a:gd name="connsiteX700" fmla="*/ 4348985 w 4682816"/>
                  <a:gd name="connsiteY700" fmla="*/ 2095943 h 2943306"/>
                  <a:gd name="connsiteX701" fmla="*/ 4328249 w 4682816"/>
                  <a:gd name="connsiteY701" fmla="*/ 2117943 h 2943306"/>
                  <a:gd name="connsiteX702" fmla="*/ 4331898 w 4682816"/>
                  <a:gd name="connsiteY702" fmla="*/ 2117487 h 2943306"/>
                  <a:gd name="connsiteX703" fmla="*/ 4353785 w 4682816"/>
                  <a:gd name="connsiteY703" fmla="*/ 2129718 h 2943306"/>
                  <a:gd name="connsiteX704" fmla="*/ 4363355 w 4682816"/>
                  <a:gd name="connsiteY704" fmla="*/ 2141829 h 2943306"/>
                  <a:gd name="connsiteX705" fmla="*/ 4365760 w 4682816"/>
                  <a:gd name="connsiteY705" fmla="*/ 2135783 h 2943306"/>
                  <a:gd name="connsiteX706" fmla="*/ 4420924 w 4682816"/>
                  <a:gd name="connsiteY706" fmla="*/ 2111113 h 2943306"/>
                  <a:gd name="connsiteX707" fmla="*/ 4427140 w 4682816"/>
                  <a:gd name="connsiteY707" fmla="*/ 2171222 h 2943306"/>
                  <a:gd name="connsiteX708" fmla="*/ 4422456 w 4682816"/>
                  <a:gd name="connsiteY708" fmla="*/ 2177152 h 2943306"/>
                  <a:gd name="connsiteX709" fmla="*/ 4440515 w 4682816"/>
                  <a:gd name="connsiteY709" fmla="*/ 2179791 h 2943306"/>
                  <a:gd name="connsiteX710" fmla="*/ 4470409 w 4682816"/>
                  <a:gd name="connsiteY710" fmla="*/ 2212444 h 2943306"/>
                  <a:gd name="connsiteX711" fmla="*/ 4467878 w 4682816"/>
                  <a:gd name="connsiteY711" fmla="*/ 2216870 h 2943306"/>
                  <a:gd name="connsiteX712" fmla="*/ 4482372 w 4682816"/>
                  <a:gd name="connsiteY712" fmla="*/ 2224969 h 2943306"/>
                  <a:gd name="connsiteX713" fmla="*/ 4491943 w 4682816"/>
                  <a:gd name="connsiteY713" fmla="*/ 2237081 h 2943306"/>
                  <a:gd name="connsiteX714" fmla="*/ 4494346 w 4682816"/>
                  <a:gd name="connsiteY714" fmla="*/ 2231034 h 2943306"/>
                  <a:gd name="connsiteX715" fmla="*/ 4549511 w 4682816"/>
                  <a:gd name="connsiteY715" fmla="*/ 2206364 h 2943306"/>
                  <a:gd name="connsiteX716" fmla="*/ 4555728 w 4682816"/>
                  <a:gd name="connsiteY716" fmla="*/ 2266473 h 2943306"/>
                  <a:gd name="connsiteX717" fmla="*/ 4551042 w 4682816"/>
                  <a:gd name="connsiteY717" fmla="*/ 2272402 h 2943306"/>
                  <a:gd name="connsiteX718" fmla="*/ 4569102 w 4682816"/>
                  <a:gd name="connsiteY718" fmla="*/ 2275042 h 2943306"/>
                  <a:gd name="connsiteX719" fmla="*/ 4598997 w 4682816"/>
                  <a:gd name="connsiteY719" fmla="*/ 2307696 h 2943306"/>
                  <a:gd name="connsiteX720" fmla="*/ 4550049 w 4682816"/>
                  <a:gd name="connsiteY720" fmla="*/ 2343134 h 2943306"/>
                  <a:gd name="connsiteX721" fmla="*/ 4544406 w 4682816"/>
                  <a:gd name="connsiteY721" fmla="*/ 2342308 h 2943306"/>
                  <a:gd name="connsiteX722" fmla="*/ 4546256 w 4682816"/>
                  <a:gd name="connsiteY722" fmla="*/ 2358099 h 2943306"/>
                  <a:gd name="connsiteX723" fmla="*/ 4522453 w 4682816"/>
                  <a:gd name="connsiteY723" fmla="*/ 2395426 h 2943306"/>
                  <a:gd name="connsiteX724" fmla="*/ 4494538 w 4682816"/>
                  <a:gd name="connsiteY724" fmla="*/ 2388064 h 2943306"/>
                  <a:gd name="connsiteX725" fmla="*/ 4479809 w 4682816"/>
                  <a:gd name="connsiteY725" fmla="*/ 2364211 h 2943306"/>
                  <a:gd name="connsiteX726" fmla="*/ 4474766 w 4682816"/>
                  <a:gd name="connsiteY726" fmla="*/ 2385534 h 2943306"/>
                  <a:gd name="connsiteX727" fmla="*/ 4470080 w 4682816"/>
                  <a:gd name="connsiteY727" fmla="*/ 2391464 h 2943306"/>
                  <a:gd name="connsiteX728" fmla="*/ 4488139 w 4682816"/>
                  <a:gd name="connsiteY728" fmla="*/ 2394103 h 2943306"/>
                  <a:gd name="connsiteX729" fmla="*/ 4518034 w 4682816"/>
                  <a:gd name="connsiteY729" fmla="*/ 2426757 h 2943306"/>
                  <a:gd name="connsiteX730" fmla="*/ 4469086 w 4682816"/>
                  <a:gd name="connsiteY730" fmla="*/ 2462195 h 2943306"/>
                  <a:gd name="connsiteX731" fmla="*/ 4463444 w 4682816"/>
                  <a:gd name="connsiteY731" fmla="*/ 2461370 h 2943306"/>
                  <a:gd name="connsiteX732" fmla="*/ 4465294 w 4682816"/>
                  <a:gd name="connsiteY732" fmla="*/ 2477160 h 2943306"/>
                  <a:gd name="connsiteX733" fmla="*/ 4441491 w 4682816"/>
                  <a:gd name="connsiteY733" fmla="*/ 2514488 h 2943306"/>
                  <a:gd name="connsiteX734" fmla="*/ 4394591 w 4682816"/>
                  <a:gd name="connsiteY734" fmla="*/ 2476379 h 2943306"/>
                  <a:gd name="connsiteX735" fmla="*/ 4392926 w 4682816"/>
                  <a:gd name="connsiteY735" fmla="*/ 2462170 h 2943306"/>
                  <a:gd name="connsiteX736" fmla="*/ 4379788 w 4682816"/>
                  <a:gd name="connsiteY736" fmla="*/ 2467833 h 2943306"/>
                  <a:gd name="connsiteX737" fmla="*/ 4343668 w 4682816"/>
                  <a:gd name="connsiteY737" fmla="*/ 2466764 h 2943306"/>
                  <a:gd name="connsiteX738" fmla="*/ 4343516 w 4682816"/>
                  <a:gd name="connsiteY738" fmla="*/ 2466611 h 2943306"/>
                  <a:gd name="connsiteX739" fmla="*/ 4345086 w 4682816"/>
                  <a:gd name="connsiteY739" fmla="*/ 2477958 h 2943306"/>
                  <a:gd name="connsiteX740" fmla="*/ 4288634 w 4682816"/>
                  <a:gd name="connsiteY740" fmla="*/ 2499520 h 2943306"/>
                  <a:gd name="connsiteX741" fmla="*/ 4275495 w 4682816"/>
                  <a:gd name="connsiteY741" fmla="*/ 2493858 h 2943306"/>
                  <a:gd name="connsiteX742" fmla="*/ 4273830 w 4682816"/>
                  <a:gd name="connsiteY742" fmla="*/ 2508067 h 2943306"/>
                  <a:gd name="connsiteX743" fmla="*/ 4226930 w 4682816"/>
                  <a:gd name="connsiteY743" fmla="*/ 2546175 h 2943306"/>
                  <a:gd name="connsiteX744" fmla="*/ 4203127 w 4682816"/>
                  <a:gd name="connsiteY744" fmla="*/ 2508848 h 2943306"/>
                  <a:gd name="connsiteX745" fmla="*/ 4204831 w 4682816"/>
                  <a:gd name="connsiteY745" fmla="*/ 2494310 h 2943306"/>
                  <a:gd name="connsiteX746" fmla="*/ 4196478 w 4682816"/>
                  <a:gd name="connsiteY746" fmla="*/ 2495531 h 2943306"/>
                  <a:gd name="connsiteX747" fmla="*/ 4147530 w 4682816"/>
                  <a:gd name="connsiteY747" fmla="*/ 2460093 h 2943306"/>
                  <a:gd name="connsiteX748" fmla="*/ 4177425 w 4682816"/>
                  <a:gd name="connsiteY748" fmla="*/ 2427440 h 2943306"/>
                  <a:gd name="connsiteX749" fmla="*/ 4192700 w 4682816"/>
                  <a:gd name="connsiteY749" fmla="*/ 2425208 h 2943306"/>
                  <a:gd name="connsiteX750" fmla="*/ 4188666 w 4682816"/>
                  <a:gd name="connsiteY750" fmla="*/ 2420102 h 2943306"/>
                  <a:gd name="connsiteX751" fmla="*/ 4184542 w 4682816"/>
                  <a:gd name="connsiteY751" fmla="*/ 2402666 h 2943306"/>
                  <a:gd name="connsiteX752" fmla="*/ 4182240 w 4682816"/>
                  <a:gd name="connsiteY752" fmla="*/ 2410798 h 2943306"/>
                  <a:gd name="connsiteX753" fmla="*/ 4165265 w 4682816"/>
                  <a:gd name="connsiteY753" fmla="*/ 2424001 h 2943306"/>
                  <a:gd name="connsiteX754" fmla="*/ 4118365 w 4682816"/>
                  <a:gd name="connsiteY754" fmla="*/ 2385893 h 2943306"/>
                  <a:gd name="connsiteX755" fmla="*/ 4116700 w 4682816"/>
                  <a:gd name="connsiteY755" fmla="*/ 2371684 h 2943306"/>
                  <a:gd name="connsiteX756" fmla="*/ 4103561 w 4682816"/>
                  <a:gd name="connsiteY756" fmla="*/ 2377346 h 2943306"/>
                  <a:gd name="connsiteX757" fmla="*/ 4047108 w 4682816"/>
                  <a:gd name="connsiteY757" fmla="*/ 2355783 h 2943306"/>
                  <a:gd name="connsiteX758" fmla="*/ 4067534 w 4682816"/>
                  <a:gd name="connsiteY758" fmla="*/ 2316505 h 2943306"/>
                  <a:gd name="connsiteX759" fmla="*/ 4080975 w 4682816"/>
                  <a:gd name="connsiteY759" fmla="*/ 2310713 h 2943306"/>
                  <a:gd name="connsiteX760" fmla="*/ 4075742 w 4682816"/>
                  <a:gd name="connsiteY760" fmla="*/ 2304090 h 2943306"/>
                  <a:gd name="connsiteX761" fmla="*/ 4081958 w 4682816"/>
                  <a:gd name="connsiteY761" fmla="*/ 2243981 h 2943306"/>
                  <a:gd name="connsiteX762" fmla="*/ 4101706 w 4682816"/>
                  <a:gd name="connsiteY762" fmla="*/ 2241512 h 2943306"/>
                  <a:gd name="connsiteX763" fmla="*/ 4108265 w 4682816"/>
                  <a:gd name="connsiteY763" fmla="*/ 2225968 h 2943306"/>
                  <a:gd name="connsiteX764" fmla="*/ 4129800 w 4682816"/>
                  <a:gd name="connsiteY764" fmla="*/ 2213128 h 2943306"/>
                  <a:gd name="connsiteX765" fmla="*/ 4145075 w 4682816"/>
                  <a:gd name="connsiteY765" fmla="*/ 2210896 h 2943306"/>
                  <a:gd name="connsiteX766" fmla="*/ 4141040 w 4682816"/>
                  <a:gd name="connsiteY766" fmla="*/ 2205790 h 2943306"/>
                  <a:gd name="connsiteX767" fmla="*/ 4147258 w 4682816"/>
                  <a:gd name="connsiteY767" fmla="*/ 2145681 h 2943306"/>
                  <a:gd name="connsiteX768" fmla="*/ 4176128 w 4682816"/>
                  <a:gd name="connsiteY768" fmla="*/ 2145567 h 2943306"/>
                  <a:gd name="connsiteX769" fmla="*/ 4184034 w 4682816"/>
                  <a:gd name="connsiteY769" fmla="*/ 2153020 h 2943306"/>
                  <a:gd name="connsiteX770" fmla="*/ 4188063 w 4682816"/>
                  <a:gd name="connsiteY770" fmla="*/ 2137094 h 2943306"/>
                  <a:gd name="connsiteX771" fmla="*/ 4196807 w 4682816"/>
                  <a:gd name="connsiteY771" fmla="*/ 2125357 h 2943306"/>
                  <a:gd name="connsiteX772" fmla="*/ 4188963 w 4682816"/>
                  <a:gd name="connsiteY772" fmla="*/ 2122238 h 2943306"/>
                  <a:gd name="connsiteX773" fmla="*/ 4164292 w 4682816"/>
                  <a:gd name="connsiteY773" fmla="*/ 2067074 h 2943306"/>
                  <a:gd name="connsiteX774" fmla="*/ 4206509 w 4682816"/>
                  <a:gd name="connsiteY774" fmla="*/ 2053742 h 2943306"/>
                  <a:gd name="connsiteX775" fmla="*/ 4220853 w 4682816"/>
                  <a:gd name="connsiteY775" fmla="*/ 2059445 h 2943306"/>
                  <a:gd name="connsiteX776" fmla="*/ 4219912 w 4682816"/>
                  <a:gd name="connsiteY776" fmla="*/ 2053007 h 2943306"/>
                  <a:gd name="connsiteX777" fmla="*/ 4255350 w 4682816"/>
                  <a:gd name="connsiteY777" fmla="*/ 2004061 h 2943306"/>
                  <a:gd name="connsiteX778" fmla="*/ 1387928 w 4682816"/>
                  <a:gd name="connsiteY778" fmla="*/ 1998943 h 2943306"/>
                  <a:gd name="connsiteX779" fmla="*/ 1367746 w 4682816"/>
                  <a:gd name="connsiteY779" fmla="*/ 2004994 h 2943306"/>
                  <a:gd name="connsiteX780" fmla="*/ 1362103 w 4682816"/>
                  <a:gd name="connsiteY780" fmla="*/ 2004170 h 2943306"/>
                  <a:gd name="connsiteX781" fmla="*/ 1363954 w 4682816"/>
                  <a:gd name="connsiteY781" fmla="*/ 2019960 h 2943306"/>
                  <a:gd name="connsiteX782" fmla="*/ 1357125 w 4682816"/>
                  <a:gd name="connsiteY782" fmla="*/ 2044084 h 2943306"/>
                  <a:gd name="connsiteX783" fmla="*/ 1347513 w 4682816"/>
                  <a:gd name="connsiteY783" fmla="*/ 2051560 h 2943306"/>
                  <a:gd name="connsiteX784" fmla="*/ 1357088 w 4682816"/>
                  <a:gd name="connsiteY784" fmla="*/ 2083488 h 2943306"/>
                  <a:gd name="connsiteX785" fmla="*/ 1355996 w 4682816"/>
                  <a:gd name="connsiteY785" fmla="*/ 2090966 h 2943306"/>
                  <a:gd name="connsiteX786" fmla="*/ 1372955 w 4682816"/>
                  <a:gd name="connsiteY786" fmla="*/ 2084223 h 2943306"/>
                  <a:gd name="connsiteX787" fmla="*/ 1415171 w 4682816"/>
                  <a:gd name="connsiteY787" fmla="*/ 2097553 h 2943306"/>
                  <a:gd name="connsiteX788" fmla="*/ 1415285 w 4682816"/>
                  <a:gd name="connsiteY788" fmla="*/ 2126424 h 2943306"/>
                  <a:gd name="connsiteX789" fmla="*/ 1412656 w 4682816"/>
                  <a:gd name="connsiteY789" fmla="*/ 2129211 h 2943306"/>
                  <a:gd name="connsiteX790" fmla="*/ 1415774 w 4682816"/>
                  <a:gd name="connsiteY790" fmla="*/ 2126006 h 2943306"/>
                  <a:gd name="connsiteX791" fmla="*/ 1429214 w 4682816"/>
                  <a:gd name="connsiteY791" fmla="*/ 2120213 h 2943306"/>
                  <a:gd name="connsiteX792" fmla="*/ 1423981 w 4682816"/>
                  <a:gd name="connsiteY792" fmla="*/ 2113590 h 2943306"/>
                  <a:gd name="connsiteX793" fmla="*/ 1430197 w 4682816"/>
                  <a:gd name="connsiteY793" fmla="*/ 2053481 h 2943306"/>
                  <a:gd name="connsiteX794" fmla="*/ 1441499 w 4682816"/>
                  <a:gd name="connsiteY794" fmla="*/ 2052068 h 2943306"/>
                  <a:gd name="connsiteX795" fmla="*/ 1437067 w 4682816"/>
                  <a:gd name="connsiteY795" fmla="*/ 2036408 h 2943306"/>
                  <a:gd name="connsiteX796" fmla="*/ 1438770 w 4682816"/>
                  <a:gd name="connsiteY796" fmla="*/ 2021871 h 2943306"/>
                  <a:gd name="connsiteX797" fmla="*/ 1430417 w 4682816"/>
                  <a:gd name="connsiteY797" fmla="*/ 2023092 h 2943306"/>
                  <a:gd name="connsiteX798" fmla="*/ 1395806 w 4682816"/>
                  <a:gd name="connsiteY798" fmla="*/ 2012712 h 2943306"/>
                  <a:gd name="connsiteX799" fmla="*/ 745529 w 4682816"/>
                  <a:gd name="connsiteY799" fmla="*/ 1997605 h 2943306"/>
                  <a:gd name="connsiteX800" fmla="*/ 743864 w 4682816"/>
                  <a:gd name="connsiteY800" fmla="*/ 2011815 h 2943306"/>
                  <a:gd name="connsiteX801" fmla="*/ 735568 w 4682816"/>
                  <a:gd name="connsiteY801" fmla="*/ 2025252 h 2943306"/>
                  <a:gd name="connsiteX802" fmla="*/ 751108 w 4682816"/>
                  <a:gd name="connsiteY802" fmla="*/ 2034517 h 2943306"/>
                  <a:gd name="connsiteX803" fmla="*/ 753815 w 4682816"/>
                  <a:gd name="connsiteY803" fmla="*/ 2040931 h 2943306"/>
                  <a:gd name="connsiteX804" fmla="*/ 754511 w 4682816"/>
                  <a:gd name="connsiteY804" fmla="*/ 2039278 h 2943306"/>
                  <a:gd name="connsiteX805" fmla="*/ 776047 w 4682816"/>
                  <a:gd name="connsiteY805" fmla="*/ 2026439 h 2943306"/>
                  <a:gd name="connsiteX806" fmla="*/ 791322 w 4682816"/>
                  <a:gd name="connsiteY806" fmla="*/ 2024207 h 2943306"/>
                  <a:gd name="connsiteX807" fmla="*/ 787287 w 4682816"/>
                  <a:gd name="connsiteY807" fmla="*/ 2019101 h 2943306"/>
                  <a:gd name="connsiteX808" fmla="*/ 783370 w 4682816"/>
                  <a:gd name="connsiteY808" fmla="*/ 2002537 h 2943306"/>
                  <a:gd name="connsiteX809" fmla="*/ 758668 w 4682816"/>
                  <a:gd name="connsiteY809" fmla="*/ 2003268 h 2943306"/>
                  <a:gd name="connsiteX810" fmla="*/ 3181378 w 4682816"/>
                  <a:gd name="connsiteY810" fmla="*/ 1997504 h 2943306"/>
                  <a:gd name="connsiteX811" fmla="*/ 3181599 w 4682816"/>
                  <a:gd name="connsiteY811" fmla="*/ 1999389 h 2943306"/>
                  <a:gd name="connsiteX812" fmla="*/ 3182594 w 4682816"/>
                  <a:gd name="connsiteY812" fmla="*/ 1997682 h 2943306"/>
                  <a:gd name="connsiteX813" fmla="*/ 1626865 w 4682816"/>
                  <a:gd name="connsiteY813" fmla="*/ 1989730 h 2943306"/>
                  <a:gd name="connsiteX814" fmla="*/ 1621564 w 4682816"/>
                  <a:gd name="connsiteY814" fmla="*/ 1992014 h 2943306"/>
                  <a:gd name="connsiteX815" fmla="*/ 1614211 w 4682816"/>
                  <a:gd name="connsiteY815" fmla="*/ 2023101 h 2943306"/>
                  <a:gd name="connsiteX816" fmla="*/ 1610676 w 4682816"/>
                  <a:gd name="connsiteY816" fmla="*/ 2027576 h 2943306"/>
                  <a:gd name="connsiteX817" fmla="*/ 1625015 w 4682816"/>
                  <a:gd name="connsiteY817" fmla="*/ 2033755 h 2943306"/>
                  <a:gd name="connsiteX818" fmla="*/ 1626896 w 4682816"/>
                  <a:gd name="connsiteY818" fmla="*/ 2020156 h 2943306"/>
                  <a:gd name="connsiteX819" fmla="*/ 1634020 w 4682816"/>
                  <a:gd name="connsiteY819" fmla="*/ 2012829 h 2943306"/>
                  <a:gd name="connsiteX820" fmla="*/ 1628531 w 4682816"/>
                  <a:gd name="connsiteY820" fmla="*/ 2003939 h 2943306"/>
                  <a:gd name="connsiteX821" fmla="*/ 3047302 w 4682816"/>
                  <a:gd name="connsiteY821" fmla="*/ 1988485 h 2943306"/>
                  <a:gd name="connsiteX822" fmla="*/ 3037800 w 4682816"/>
                  <a:gd name="connsiteY822" fmla="*/ 2005094 h 2943306"/>
                  <a:gd name="connsiteX823" fmla="*/ 3003189 w 4682816"/>
                  <a:gd name="connsiteY823" fmla="*/ 2015474 h 2943306"/>
                  <a:gd name="connsiteX824" fmla="*/ 2997546 w 4682816"/>
                  <a:gd name="connsiteY824" fmla="*/ 2014649 h 2943306"/>
                  <a:gd name="connsiteX825" fmla="*/ 2999396 w 4682816"/>
                  <a:gd name="connsiteY825" fmla="*/ 2030439 h 2943306"/>
                  <a:gd name="connsiteX826" fmla="*/ 2975593 w 4682816"/>
                  <a:gd name="connsiteY826" fmla="*/ 2067766 h 2943306"/>
                  <a:gd name="connsiteX827" fmla="*/ 2947678 w 4682816"/>
                  <a:gd name="connsiteY827" fmla="*/ 2060403 h 2943306"/>
                  <a:gd name="connsiteX828" fmla="*/ 2932949 w 4682816"/>
                  <a:gd name="connsiteY828" fmla="*/ 2036551 h 2943306"/>
                  <a:gd name="connsiteX829" fmla="*/ 2928828 w 4682816"/>
                  <a:gd name="connsiteY829" fmla="*/ 2053976 h 2943306"/>
                  <a:gd name="connsiteX830" fmla="*/ 2937265 w 4682816"/>
                  <a:gd name="connsiteY830" fmla="*/ 2054094 h 2943306"/>
                  <a:gd name="connsiteX831" fmla="*/ 2954412 w 4682816"/>
                  <a:gd name="connsiteY831" fmla="*/ 2067074 h 2943306"/>
                  <a:gd name="connsiteX832" fmla="*/ 2954441 w 4682816"/>
                  <a:gd name="connsiteY832" fmla="*/ 2074289 h 2943306"/>
                  <a:gd name="connsiteX833" fmla="*/ 2962815 w 4682816"/>
                  <a:gd name="connsiteY833" fmla="*/ 2079283 h 2943306"/>
                  <a:gd name="connsiteX834" fmla="*/ 2971174 w 4682816"/>
                  <a:gd name="connsiteY834" fmla="*/ 2099097 h 2943306"/>
                  <a:gd name="connsiteX835" fmla="*/ 2956838 w 4682816"/>
                  <a:gd name="connsiteY835" fmla="*/ 2124155 h 2943306"/>
                  <a:gd name="connsiteX836" fmla="*/ 2951978 w 4682816"/>
                  <a:gd name="connsiteY836" fmla="*/ 2125612 h 2943306"/>
                  <a:gd name="connsiteX837" fmla="*/ 2959325 w 4682816"/>
                  <a:gd name="connsiteY837" fmla="*/ 2129718 h 2943306"/>
                  <a:gd name="connsiteX838" fmla="*/ 2968895 w 4682816"/>
                  <a:gd name="connsiteY838" fmla="*/ 2141830 h 2943306"/>
                  <a:gd name="connsiteX839" fmla="*/ 2971299 w 4682816"/>
                  <a:gd name="connsiteY839" fmla="*/ 2135783 h 2943306"/>
                  <a:gd name="connsiteX840" fmla="*/ 3026465 w 4682816"/>
                  <a:gd name="connsiteY840" fmla="*/ 2111113 h 2943306"/>
                  <a:gd name="connsiteX841" fmla="*/ 3032681 w 4682816"/>
                  <a:gd name="connsiteY841" fmla="*/ 2171221 h 2943306"/>
                  <a:gd name="connsiteX842" fmla="*/ 3027995 w 4682816"/>
                  <a:gd name="connsiteY842" fmla="*/ 2177152 h 2943306"/>
                  <a:gd name="connsiteX843" fmla="*/ 3046054 w 4682816"/>
                  <a:gd name="connsiteY843" fmla="*/ 2179791 h 2943306"/>
                  <a:gd name="connsiteX844" fmla="*/ 3075949 w 4682816"/>
                  <a:gd name="connsiteY844" fmla="*/ 2212444 h 2943306"/>
                  <a:gd name="connsiteX845" fmla="*/ 3073418 w 4682816"/>
                  <a:gd name="connsiteY845" fmla="*/ 2216870 h 2943306"/>
                  <a:gd name="connsiteX846" fmla="*/ 3087912 w 4682816"/>
                  <a:gd name="connsiteY846" fmla="*/ 2224969 h 2943306"/>
                  <a:gd name="connsiteX847" fmla="*/ 3097483 w 4682816"/>
                  <a:gd name="connsiteY847" fmla="*/ 2237081 h 2943306"/>
                  <a:gd name="connsiteX848" fmla="*/ 3099887 w 4682816"/>
                  <a:gd name="connsiteY848" fmla="*/ 2231034 h 2943306"/>
                  <a:gd name="connsiteX849" fmla="*/ 3155051 w 4682816"/>
                  <a:gd name="connsiteY849" fmla="*/ 2206363 h 2943306"/>
                  <a:gd name="connsiteX850" fmla="*/ 3161268 w 4682816"/>
                  <a:gd name="connsiteY850" fmla="*/ 2266473 h 2943306"/>
                  <a:gd name="connsiteX851" fmla="*/ 3156582 w 4682816"/>
                  <a:gd name="connsiteY851" fmla="*/ 2272403 h 2943306"/>
                  <a:gd name="connsiteX852" fmla="*/ 3164027 w 4682816"/>
                  <a:gd name="connsiteY852" fmla="*/ 2273491 h 2943306"/>
                  <a:gd name="connsiteX853" fmla="*/ 3171897 w 4682816"/>
                  <a:gd name="connsiteY853" fmla="*/ 2259981 h 2943306"/>
                  <a:gd name="connsiteX854" fmla="*/ 3200767 w 4682816"/>
                  <a:gd name="connsiteY854" fmla="*/ 2259868 h 2943306"/>
                  <a:gd name="connsiteX855" fmla="*/ 3208674 w 4682816"/>
                  <a:gd name="connsiteY855" fmla="*/ 2267321 h 2943306"/>
                  <a:gd name="connsiteX856" fmla="*/ 3212704 w 4682816"/>
                  <a:gd name="connsiteY856" fmla="*/ 2251394 h 2943306"/>
                  <a:gd name="connsiteX857" fmla="*/ 3221447 w 4682816"/>
                  <a:gd name="connsiteY857" fmla="*/ 2239656 h 2943306"/>
                  <a:gd name="connsiteX858" fmla="*/ 3213603 w 4682816"/>
                  <a:gd name="connsiteY858" fmla="*/ 2236537 h 2943306"/>
                  <a:gd name="connsiteX859" fmla="*/ 3188931 w 4682816"/>
                  <a:gd name="connsiteY859" fmla="*/ 2181373 h 2943306"/>
                  <a:gd name="connsiteX860" fmla="*/ 3206078 w 4682816"/>
                  <a:gd name="connsiteY860" fmla="*/ 2168394 h 2943306"/>
                  <a:gd name="connsiteX861" fmla="*/ 3215265 w 4682816"/>
                  <a:gd name="connsiteY861" fmla="*/ 2168265 h 2943306"/>
                  <a:gd name="connsiteX862" fmla="*/ 3204115 w 4682816"/>
                  <a:gd name="connsiteY862" fmla="*/ 2159592 h 2943306"/>
                  <a:gd name="connsiteX863" fmla="*/ 3197287 w 4682816"/>
                  <a:gd name="connsiteY863" fmla="*/ 2135467 h 2943306"/>
                  <a:gd name="connsiteX864" fmla="*/ 3198991 w 4682816"/>
                  <a:gd name="connsiteY864" fmla="*/ 2120931 h 2943306"/>
                  <a:gd name="connsiteX865" fmla="*/ 3190638 w 4682816"/>
                  <a:gd name="connsiteY865" fmla="*/ 2122152 h 2943306"/>
                  <a:gd name="connsiteX866" fmla="*/ 3141691 w 4682816"/>
                  <a:gd name="connsiteY866" fmla="*/ 2086714 h 2943306"/>
                  <a:gd name="connsiteX867" fmla="*/ 3171585 w 4682816"/>
                  <a:gd name="connsiteY867" fmla="*/ 2054060 h 2943306"/>
                  <a:gd name="connsiteX868" fmla="*/ 3186860 w 4682816"/>
                  <a:gd name="connsiteY868" fmla="*/ 2051827 h 2943306"/>
                  <a:gd name="connsiteX869" fmla="*/ 3182826 w 4682816"/>
                  <a:gd name="connsiteY869" fmla="*/ 2046722 h 2943306"/>
                  <a:gd name="connsiteX870" fmla="*/ 3178702 w 4682816"/>
                  <a:gd name="connsiteY870" fmla="*/ 2029285 h 2943306"/>
                  <a:gd name="connsiteX871" fmla="*/ 3176400 w 4682816"/>
                  <a:gd name="connsiteY871" fmla="*/ 2037419 h 2943306"/>
                  <a:gd name="connsiteX872" fmla="*/ 3159425 w 4682816"/>
                  <a:gd name="connsiteY872" fmla="*/ 2050621 h 2943306"/>
                  <a:gd name="connsiteX873" fmla="*/ 3112525 w 4682816"/>
                  <a:gd name="connsiteY873" fmla="*/ 2012514 h 2943306"/>
                  <a:gd name="connsiteX874" fmla="*/ 3110860 w 4682816"/>
                  <a:gd name="connsiteY874" fmla="*/ 1998303 h 2943306"/>
                  <a:gd name="connsiteX875" fmla="*/ 3097721 w 4682816"/>
                  <a:gd name="connsiteY875" fmla="*/ 2003966 h 2943306"/>
                  <a:gd name="connsiteX876" fmla="*/ 3061602 w 4682816"/>
                  <a:gd name="connsiteY876" fmla="*/ 2002898 h 2943306"/>
                  <a:gd name="connsiteX877" fmla="*/ 3227948 w 4682816"/>
                  <a:gd name="connsiteY877" fmla="*/ 1976909 h 2943306"/>
                  <a:gd name="connsiteX878" fmla="*/ 3221631 w 4682816"/>
                  <a:gd name="connsiteY878" fmla="*/ 1987949 h 2943306"/>
                  <a:gd name="connsiteX879" fmla="*/ 3219977 w 4682816"/>
                  <a:gd name="connsiteY879" fmla="*/ 1988445 h 2943306"/>
                  <a:gd name="connsiteX880" fmla="*/ 3244207 w 4682816"/>
                  <a:gd name="connsiteY880" fmla="*/ 2011284 h 2943306"/>
                  <a:gd name="connsiteX881" fmla="*/ 3247000 w 4682816"/>
                  <a:gd name="connsiteY881" fmla="*/ 2018306 h 2943306"/>
                  <a:gd name="connsiteX882" fmla="*/ 3258314 w 4682816"/>
                  <a:gd name="connsiteY882" fmla="*/ 2003987 h 2943306"/>
                  <a:gd name="connsiteX883" fmla="*/ 3263998 w 4682816"/>
                  <a:gd name="connsiteY883" fmla="*/ 2000811 h 2943306"/>
                  <a:gd name="connsiteX884" fmla="*/ 3236989 w 4682816"/>
                  <a:gd name="connsiteY884" fmla="*/ 1992711 h 2943306"/>
                  <a:gd name="connsiteX885" fmla="*/ 280381 w 4682816"/>
                  <a:gd name="connsiteY885" fmla="*/ 1975058 h 2943306"/>
                  <a:gd name="connsiteX886" fmla="*/ 275991 w 4682816"/>
                  <a:gd name="connsiteY886" fmla="*/ 1977389 h 2943306"/>
                  <a:gd name="connsiteX887" fmla="*/ 267580 w 4682816"/>
                  <a:gd name="connsiteY887" fmla="*/ 1977475 h 2943306"/>
                  <a:gd name="connsiteX888" fmla="*/ 267377 w 4682816"/>
                  <a:gd name="connsiteY888" fmla="*/ 1978333 h 2943306"/>
                  <a:gd name="connsiteX889" fmla="*/ 263841 w 4682816"/>
                  <a:gd name="connsiteY889" fmla="*/ 1982808 h 2943306"/>
                  <a:gd name="connsiteX890" fmla="*/ 278180 w 4682816"/>
                  <a:gd name="connsiteY890" fmla="*/ 1988988 h 2943306"/>
                  <a:gd name="connsiteX891" fmla="*/ 280061 w 4682816"/>
                  <a:gd name="connsiteY891" fmla="*/ 1975388 h 2943306"/>
                  <a:gd name="connsiteX892" fmla="*/ 1225261 w 4682816"/>
                  <a:gd name="connsiteY892" fmla="*/ 1967439 h 2943306"/>
                  <a:gd name="connsiteX893" fmla="*/ 1220872 w 4682816"/>
                  <a:gd name="connsiteY893" fmla="*/ 1969768 h 2943306"/>
                  <a:gd name="connsiteX894" fmla="*/ 1212459 w 4682816"/>
                  <a:gd name="connsiteY894" fmla="*/ 1969854 h 2943306"/>
                  <a:gd name="connsiteX895" fmla="*/ 1212257 w 4682816"/>
                  <a:gd name="connsiteY895" fmla="*/ 1970713 h 2943306"/>
                  <a:gd name="connsiteX896" fmla="*/ 1208721 w 4682816"/>
                  <a:gd name="connsiteY896" fmla="*/ 1975188 h 2943306"/>
                  <a:gd name="connsiteX897" fmla="*/ 1223059 w 4682816"/>
                  <a:gd name="connsiteY897" fmla="*/ 1981368 h 2943306"/>
                  <a:gd name="connsiteX898" fmla="*/ 1224941 w 4682816"/>
                  <a:gd name="connsiteY898" fmla="*/ 1967768 h 2943306"/>
                  <a:gd name="connsiteX899" fmla="*/ 862960 w 4682816"/>
                  <a:gd name="connsiteY899" fmla="*/ 1965917 h 2943306"/>
                  <a:gd name="connsiteX900" fmla="*/ 849821 w 4682816"/>
                  <a:gd name="connsiteY900" fmla="*/ 1971580 h 2943306"/>
                  <a:gd name="connsiteX901" fmla="*/ 835396 w 4682816"/>
                  <a:gd name="connsiteY901" fmla="*/ 1971154 h 2943306"/>
                  <a:gd name="connsiteX902" fmla="*/ 848668 w 4682816"/>
                  <a:gd name="connsiteY902" fmla="*/ 1983663 h 2943306"/>
                  <a:gd name="connsiteX903" fmla="*/ 851460 w 4682816"/>
                  <a:gd name="connsiteY903" fmla="*/ 1990685 h 2943306"/>
                  <a:gd name="connsiteX904" fmla="*/ 862776 w 4682816"/>
                  <a:gd name="connsiteY904" fmla="*/ 1976366 h 2943306"/>
                  <a:gd name="connsiteX905" fmla="*/ 864098 w 4682816"/>
                  <a:gd name="connsiteY905" fmla="*/ 1975627 h 2943306"/>
                  <a:gd name="connsiteX906" fmla="*/ 943727 w 4682816"/>
                  <a:gd name="connsiteY906" fmla="*/ 1964562 h 2943306"/>
                  <a:gd name="connsiteX907" fmla="*/ 939122 w 4682816"/>
                  <a:gd name="connsiteY907" fmla="*/ 1965943 h 2943306"/>
                  <a:gd name="connsiteX908" fmla="*/ 933478 w 4682816"/>
                  <a:gd name="connsiteY908" fmla="*/ 1965118 h 2943306"/>
                  <a:gd name="connsiteX909" fmla="*/ 935329 w 4682816"/>
                  <a:gd name="connsiteY909" fmla="*/ 1980907 h 2943306"/>
                  <a:gd name="connsiteX910" fmla="*/ 928500 w 4682816"/>
                  <a:gd name="connsiteY910" fmla="*/ 2005032 h 2943306"/>
                  <a:gd name="connsiteX911" fmla="*/ 914890 w 4682816"/>
                  <a:gd name="connsiteY911" fmla="*/ 2015618 h 2943306"/>
                  <a:gd name="connsiteX912" fmla="*/ 912219 w 4682816"/>
                  <a:gd name="connsiteY912" fmla="*/ 2026912 h 2943306"/>
                  <a:gd name="connsiteX913" fmla="*/ 908684 w 4682816"/>
                  <a:gd name="connsiteY913" fmla="*/ 2031387 h 2943306"/>
                  <a:gd name="connsiteX914" fmla="*/ 923021 w 4682816"/>
                  <a:gd name="connsiteY914" fmla="*/ 2037567 h 2943306"/>
                  <a:gd name="connsiteX915" fmla="*/ 924903 w 4682816"/>
                  <a:gd name="connsiteY915" fmla="*/ 2023967 h 2943306"/>
                  <a:gd name="connsiteX916" fmla="*/ 942382 w 4682816"/>
                  <a:gd name="connsiteY916" fmla="*/ 2005991 h 2943306"/>
                  <a:gd name="connsiteX917" fmla="*/ 955822 w 4682816"/>
                  <a:gd name="connsiteY917" fmla="*/ 2000198 h 2943306"/>
                  <a:gd name="connsiteX918" fmla="*/ 950589 w 4682816"/>
                  <a:gd name="connsiteY918" fmla="*/ 1993575 h 2943306"/>
                  <a:gd name="connsiteX919" fmla="*/ 2681009 w 4682816"/>
                  <a:gd name="connsiteY919" fmla="*/ 1951886 h 2943306"/>
                  <a:gd name="connsiteX920" fmla="*/ 2679345 w 4682816"/>
                  <a:gd name="connsiteY920" fmla="*/ 1966096 h 2943306"/>
                  <a:gd name="connsiteX921" fmla="*/ 2671048 w 4682816"/>
                  <a:gd name="connsiteY921" fmla="*/ 1979531 h 2943306"/>
                  <a:gd name="connsiteX922" fmla="*/ 2686588 w 4682816"/>
                  <a:gd name="connsiteY922" fmla="*/ 1988796 h 2943306"/>
                  <a:gd name="connsiteX923" fmla="*/ 2689294 w 4682816"/>
                  <a:gd name="connsiteY923" fmla="*/ 1995211 h 2943306"/>
                  <a:gd name="connsiteX924" fmla="*/ 2689991 w 4682816"/>
                  <a:gd name="connsiteY924" fmla="*/ 1993559 h 2943306"/>
                  <a:gd name="connsiteX925" fmla="*/ 2711527 w 4682816"/>
                  <a:gd name="connsiteY925" fmla="*/ 1980719 h 2943306"/>
                  <a:gd name="connsiteX926" fmla="*/ 2726801 w 4682816"/>
                  <a:gd name="connsiteY926" fmla="*/ 1978487 h 2943306"/>
                  <a:gd name="connsiteX927" fmla="*/ 2722767 w 4682816"/>
                  <a:gd name="connsiteY927" fmla="*/ 1973382 h 2943306"/>
                  <a:gd name="connsiteX928" fmla="*/ 2718850 w 4682816"/>
                  <a:gd name="connsiteY928" fmla="*/ 1956818 h 2943306"/>
                  <a:gd name="connsiteX929" fmla="*/ 2694148 w 4682816"/>
                  <a:gd name="connsiteY929" fmla="*/ 1957548 h 2943306"/>
                  <a:gd name="connsiteX930" fmla="*/ 1083202 w 4682816"/>
                  <a:gd name="connsiteY930" fmla="*/ 1945465 h 2943306"/>
                  <a:gd name="connsiteX931" fmla="*/ 1080900 w 4682816"/>
                  <a:gd name="connsiteY931" fmla="*/ 1953598 h 2943306"/>
                  <a:gd name="connsiteX932" fmla="*/ 1080660 w 4682816"/>
                  <a:gd name="connsiteY932" fmla="*/ 1953785 h 2943306"/>
                  <a:gd name="connsiteX933" fmla="*/ 1076793 w 4682816"/>
                  <a:gd name="connsiteY933" fmla="*/ 1970136 h 2943306"/>
                  <a:gd name="connsiteX934" fmla="*/ 1091360 w 4682816"/>
                  <a:gd name="connsiteY934" fmla="*/ 1968007 h 2943306"/>
                  <a:gd name="connsiteX935" fmla="*/ 1087325 w 4682816"/>
                  <a:gd name="connsiteY935" fmla="*/ 1962903 h 2943306"/>
                  <a:gd name="connsiteX936" fmla="*/ 305576 w 4682816"/>
                  <a:gd name="connsiteY936" fmla="*/ 1944277 h 2943306"/>
                  <a:gd name="connsiteX937" fmla="*/ 297337 w 4682816"/>
                  <a:gd name="connsiteY937" fmla="*/ 1957620 h 2943306"/>
                  <a:gd name="connsiteX938" fmla="*/ 297539 w 4682816"/>
                  <a:gd name="connsiteY938" fmla="*/ 1957412 h 2943306"/>
                  <a:gd name="connsiteX939" fmla="*/ 310980 w 4682816"/>
                  <a:gd name="connsiteY939" fmla="*/ 1951618 h 2943306"/>
                  <a:gd name="connsiteX940" fmla="*/ 305747 w 4682816"/>
                  <a:gd name="connsiteY940" fmla="*/ 1944996 h 2943306"/>
                  <a:gd name="connsiteX941" fmla="*/ 1416231 w 4682816"/>
                  <a:gd name="connsiteY941" fmla="*/ 1938176 h 2943306"/>
                  <a:gd name="connsiteX942" fmla="*/ 1416180 w 4682816"/>
                  <a:gd name="connsiteY942" fmla="*/ 1938358 h 2943306"/>
                  <a:gd name="connsiteX943" fmla="*/ 1404490 w 4682816"/>
                  <a:gd name="connsiteY943" fmla="*/ 1947450 h 2943306"/>
                  <a:gd name="connsiteX944" fmla="*/ 1408334 w 4682816"/>
                  <a:gd name="connsiteY944" fmla="*/ 1949743 h 2943306"/>
                  <a:gd name="connsiteX945" fmla="*/ 1410716 w 4682816"/>
                  <a:gd name="connsiteY945" fmla="*/ 1955388 h 2943306"/>
                  <a:gd name="connsiteX946" fmla="*/ 1411365 w 4682816"/>
                  <a:gd name="connsiteY946" fmla="*/ 1955000 h 2943306"/>
                  <a:gd name="connsiteX947" fmla="*/ 1426640 w 4682816"/>
                  <a:gd name="connsiteY947" fmla="*/ 1952768 h 2943306"/>
                  <a:gd name="connsiteX948" fmla="*/ 1422605 w 4682816"/>
                  <a:gd name="connsiteY948" fmla="*/ 1947662 h 2943306"/>
                  <a:gd name="connsiteX949" fmla="*/ 1420372 w 4682816"/>
                  <a:gd name="connsiteY949" fmla="*/ 1938218 h 2943306"/>
                  <a:gd name="connsiteX950" fmla="*/ 1250457 w 4682816"/>
                  <a:gd name="connsiteY950" fmla="*/ 1936656 h 2943306"/>
                  <a:gd name="connsiteX951" fmla="*/ 1242217 w 4682816"/>
                  <a:gd name="connsiteY951" fmla="*/ 1950000 h 2943306"/>
                  <a:gd name="connsiteX952" fmla="*/ 1242419 w 4682816"/>
                  <a:gd name="connsiteY952" fmla="*/ 1949792 h 2943306"/>
                  <a:gd name="connsiteX953" fmla="*/ 1255860 w 4682816"/>
                  <a:gd name="connsiteY953" fmla="*/ 1943999 h 2943306"/>
                  <a:gd name="connsiteX954" fmla="*/ 1250627 w 4682816"/>
                  <a:gd name="connsiteY954" fmla="*/ 1937376 h 2943306"/>
                  <a:gd name="connsiteX955" fmla="*/ 140998 w 4682816"/>
                  <a:gd name="connsiteY955" fmla="*/ 1921304 h 2943306"/>
                  <a:gd name="connsiteX956" fmla="*/ 141220 w 4682816"/>
                  <a:gd name="connsiteY956" fmla="*/ 1923190 h 2943306"/>
                  <a:gd name="connsiteX957" fmla="*/ 142215 w 4682816"/>
                  <a:gd name="connsiteY957" fmla="*/ 1921482 h 2943306"/>
                  <a:gd name="connsiteX958" fmla="*/ 2798440 w 4682816"/>
                  <a:gd name="connsiteY958" fmla="*/ 1920198 h 2943306"/>
                  <a:gd name="connsiteX959" fmla="*/ 2785302 w 4682816"/>
                  <a:gd name="connsiteY959" fmla="*/ 1925860 h 2943306"/>
                  <a:gd name="connsiteX960" fmla="*/ 2770877 w 4682816"/>
                  <a:gd name="connsiteY960" fmla="*/ 1925434 h 2943306"/>
                  <a:gd name="connsiteX961" fmla="*/ 2784148 w 4682816"/>
                  <a:gd name="connsiteY961" fmla="*/ 1937943 h 2943306"/>
                  <a:gd name="connsiteX962" fmla="*/ 2786941 w 4682816"/>
                  <a:gd name="connsiteY962" fmla="*/ 1944966 h 2943306"/>
                  <a:gd name="connsiteX963" fmla="*/ 2798256 w 4682816"/>
                  <a:gd name="connsiteY963" fmla="*/ 1930646 h 2943306"/>
                  <a:gd name="connsiteX964" fmla="*/ 2799579 w 4682816"/>
                  <a:gd name="connsiteY964" fmla="*/ 1929907 h 2943306"/>
                  <a:gd name="connsiteX965" fmla="*/ 2879208 w 4682816"/>
                  <a:gd name="connsiteY965" fmla="*/ 1918842 h 2943306"/>
                  <a:gd name="connsiteX966" fmla="*/ 2874602 w 4682816"/>
                  <a:gd name="connsiteY966" fmla="*/ 1920223 h 2943306"/>
                  <a:gd name="connsiteX967" fmla="*/ 2868958 w 4682816"/>
                  <a:gd name="connsiteY967" fmla="*/ 1919398 h 2943306"/>
                  <a:gd name="connsiteX968" fmla="*/ 2870809 w 4682816"/>
                  <a:gd name="connsiteY968" fmla="*/ 1935187 h 2943306"/>
                  <a:gd name="connsiteX969" fmla="*/ 2863981 w 4682816"/>
                  <a:gd name="connsiteY969" fmla="*/ 1959312 h 2943306"/>
                  <a:gd name="connsiteX970" fmla="*/ 2850370 w 4682816"/>
                  <a:gd name="connsiteY970" fmla="*/ 1969899 h 2943306"/>
                  <a:gd name="connsiteX971" fmla="*/ 2847699 w 4682816"/>
                  <a:gd name="connsiteY971" fmla="*/ 1981192 h 2943306"/>
                  <a:gd name="connsiteX972" fmla="*/ 2844163 w 4682816"/>
                  <a:gd name="connsiteY972" fmla="*/ 1985667 h 2943306"/>
                  <a:gd name="connsiteX973" fmla="*/ 2858502 w 4682816"/>
                  <a:gd name="connsiteY973" fmla="*/ 1991847 h 2943306"/>
                  <a:gd name="connsiteX974" fmla="*/ 2860383 w 4682816"/>
                  <a:gd name="connsiteY974" fmla="*/ 1978247 h 2943306"/>
                  <a:gd name="connsiteX975" fmla="*/ 2877862 w 4682816"/>
                  <a:gd name="connsiteY975" fmla="*/ 1960271 h 2943306"/>
                  <a:gd name="connsiteX976" fmla="*/ 2891303 w 4682816"/>
                  <a:gd name="connsiteY976" fmla="*/ 1954477 h 2943306"/>
                  <a:gd name="connsiteX977" fmla="*/ 2886069 w 4682816"/>
                  <a:gd name="connsiteY977" fmla="*/ 1947855 h 2943306"/>
                  <a:gd name="connsiteX978" fmla="*/ 1015360 w 4682816"/>
                  <a:gd name="connsiteY978" fmla="*/ 1914483 h 2943306"/>
                  <a:gd name="connsiteX979" fmla="*/ 1002221 w 4682816"/>
                  <a:gd name="connsiteY979" fmla="*/ 1920146 h 2943306"/>
                  <a:gd name="connsiteX980" fmla="*/ 983465 w 4682816"/>
                  <a:gd name="connsiteY980" fmla="*/ 1919591 h 2943306"/>
                  <a:gd name="connsiteX981" fmla="*/ 988069 w 4682816"/>
                  <a:gd name="connsiteY981" fmla="*/ 1930504 h 2943306"/>
                  <a:gd name="connsiteX982" fmla="*/ 985537 w 4682816"/>
                  <a:gd name="connsiteY982" fmla="*/ 1934929 h 2943306"/>
                  <a:gd name="connsiteX983" fmla="*/ 1000032 w 4682816"/>
                  <a:gd name="connsiteY983" fmla="*/ 1943029 h 2943306"/>
                  <a:gd name="connsiteX984" fmla="*/ 1009602 w 4682816"/>
                  <a:gd name="connsiteY984" fmla="*/ 1955140 h 2943306"/>
                  <a:gd name="connsiteX985" fmla="*/ 1012007 w 4682816"/>
                  <a:gd name="connsiteY985" fmla="*/ 1949094 h 2943306"/>
                  <a:gd name="connsiteX986" fmla="*/ 1023141 w 4682816"/>
                  <a:gd name="connsiteY986" fmla="*/ 1938600 h 2943306"/>
                  <a:gd name="connsiteX987" fmla="*/ 1017025 w 4682816"/>
                  <a:gd name="connsiteY987" fmla="*/ 1928693 h 2943306"/>
                  <a:gd name="connsiteX988" fmla="*/ 1085877 w 4682816"/>
                  <a:gd name="connsiteY988" fmla="*/ 1913684 h 2943306"/>
                  <a:gd name="connsiteX989" fmla="*/ 1086098 w 4682816"/>
                  <a:gd name="connsiteY989" fmla="*/ 1915570 h 2943306"/>
                  <a:gd name="connsiteX990" fmla="*/ 1087093 w 4682816"/>
                  <a:gd name="connsiteY990" fmla="*/ 1913861 h 2943306"/>
                  <a:gd name="connsiteX991" fmla="*/ 3915121 w 4682816"/>
                  <a:gd name="connsiteY991" fmla="*/ 1906479 h 2943306"/>
                  <a:gd name="connsiteX992" fmla="*/ 3910731 w 4682816"/>
                  <a:gd name="connsiteY992" fmla="*/ 1908809 h 2943306"/>
                  <a:gd name="connsiteX993" fmla="*/ 3902320 w 4682816"/>
                  <a:gd name="connsiteY993" fmla="*/ 1908895 h 2943306"/>
                  <a:gd name="connsiteX994" fmla="*/ 3902117 w 4682816"/>
                  <a:gd name="connsiteY994" fmla="*/ 1909753 h 2943306"/>
                  <a:gd name="connsiteX995" fmla="*/ 3898582 w 4682816"/>
                  <a:gd name="connsiteY995" fmla="*/ 1914227 h 2943306"/>
                  <a:gd name="connsiteX996" fmla="*/ 3912921 w 4682816"/>
                  <a:gd name="connsiteY996" fmla="*/ 1920408 h 2943306"/>
                  <a:gd name="connsiteX997" fmla="*/ 3914802 w 4682816"/>
                  <a:gd name="connsiteY997" fmla="*/ 1906807 h 2943306"/>
                  <a:gd name="connsiteX998" fmla="*/ 3222030 w 4682816"/>
                  <a:gd name="connsiteY998" fmla="*/ 1906165 h 2943306"/>
                  <a:gd name="connsiteX999" fmla="*/ 3220365 w 4682816"/>
                  <a:gd name="connsiteY999" fmla="*/ 1920376 h 2943306"/>
                  <a:gd name="connsiteX1000" fmla="*/ 3212068 w 4682816"/>
                  <a:gd name="connsiteY1000" fmla="*/ 1933812 h 2943306"/>
                  <a:gd name="connsiteX1001" fmla="*/ 3227609 w 4682816"/>
                  <a:gd name="connsiteY1001" fmla="*/ 1943077 h 2943306"/>
                  <a:gd name="connsiteX1002" fmla="*/ 3230315 w 4682816"/>
                  <a:gd name="connsiteY1002" fmla="*/ 1949490 h 2943306"/>
                  <a:gd name="connsiteX1003" fmla="*/ 3231012 w 4682816"/>
                  <a:gd name="connsiteY1003" fmla="*/ 1947838 h 2943306"/>
                  <a:gd name="connsiteX1004" fmla="*/ 3252547 w 4682816"/>
                  <a:gd name="connsiteY1004" fmla="*/ 1934999 h 2943306"/>
                  <a:gd name="connsiteX1005" fmla="*/ 3267822 w 4682816"/>
                  <a:gd name="connsiteY1005" fmla="*/ 1932766 h 2943306"/>
                  <a:gd name="connsiteX1006" fmla="*/ 3263787 w 4682816"/>
                  <a:gd name="connsiteY1006" fmla="*/ 1927661 h 2943306"/>
                  <a:gd name="connsiteX1007" fmla="*/ 3259871 w 4682816"/>
                  <a:gd name="connsiteY1007" fmla="*/ 1911098 h 2943306"/>
                  <a:gd name="connsiteX1008" fmla="*/ 3235169 w 4682816"/>
                  <a:gd name="connsiteY1008" fmla="*/ 1911829 h 2943306"/>
                  <a:gd name="connsiteX1009" fmla="*/ 187569 w 4682816"/>
                  <a:gd name="connsiteY1009" fmla="*/ 1900710 h 2943306"/>
                  <a:gd name="connsiteX1010" fmla="*/ 181252 w 4682816"/>
                  <a:gd name="connsiteY1010" fmla="*/ 1911749 h 2943306"/>
                  <a:gd name="connsiteX1011" fmla="*/ 179597 w 4682816"/>
                  <a:gd name="connsiteY1011" fmla="*/ 1912246 h 2943306"/>
                  <a:gd name="connsiteX1012" fmla="*/ 203827 w 4682816"/>
                  <a:gd name="connsiteY1012" fmla="*/ 1935084 h 2943306"/>
                  <a:gd name="connsiteX1013" fmla="*/ 206620 w 4682816"/>
                  <a:gd name="connsiteY1013" fmla="*/ 1942106 h 2943306"/>
                  <a:gd name="connsiteX1014" fmla="*/ 217935 w 4682816"/>
                  <a:gd name="connsiteY1014" fmla="*/ 1927787 h 2943306"/>
                  <a:gd name="connsiteX1015" fmla="*/ 223618 w 4682816"/>
                  <a:gd name="connsiteY1015" fmla="*/ 1924611 h 2943306"/>
                  <a:gd name="connsiteX1016" fmla="*/ 196609 w 4682816"/>
                  <a:gd name="connsiteY1016" fmla="*/ 1916512 h 2943306"/>
                  <a:gd name="connsiteX1017" fmla="*/ 1132448 w 4682816"/>
                  <a:gd name="connsiteY1017" fmla="*/ 1893089 h 2943306"/>
                  <a:gd name="connsiteX1018" fmla="*/ 1126131 w 4682816"/>
                  <a:gd name="connsiteY1018" fmla="*/ 1904130 h 2943306"/>
                  <a:gd name="connsiteX1019" fmla="*/ 1124476 w 4682816"/>
                  <a:gd name="connsiteY1019" fmla="*/ 1904626 h 2943306"/>
                  <a:gd name="connsiteX1020" fmla="*/ 1148706 w 4682816"/>
                  <a:gd name="connsiteY1020" fmla="*/ 1927464 h 2943306"/>
                  <a:gd name="connsiteX1021" fmla="*/ 1151499 w 4682816"/>
                  <a:gd name="connsiteY1021" fmla="*/ 1934487 h 2943306"/>
                  <a:gd name="connsiteX1022" fmla="*/ 1162814 w 4682816"/>
                  <a:gd name="connsiteY1022" fmla="*/ 1920167 h 2943306"/>
                  <a:gd name="connsiteX1023" fmla="*/ 1168498 w 4682816"/>
                  <a:gd name="connsiteY1023" fmla="*/ 1916991 h 2943306"/>
                  <a:gd name="connsiteX1024" fmla="*/ 1141489 w 4682816"/>
                  <a:gd name="connsiteY1024" fmla="*/ 1908891 h 2943306"/>
                  <a:gd name="connsiteX1025" fmla="*/ 789723 w 4682816"/>
                  <a:gd name="connsiteY1025" fmla="*/ 1892676 h 2943306"/>
                  <a:gd name="connsiteX1026" fmla="*/ 791949 w 4682816"/>
                  <a:gd name="connsiteY1026" fmla="*/ 1896497 h 2943306"/>
                  <a:gd name="connsiteX1027" fmla="*/ 783632 w 4682816"/>
                  <a:gd name="connsiteY1027" fmla="*/ 1931661 h 2943306"/>
                  <a:gd name="connsiteX1028" fmla="*/ 780095 w 4682816"/>
                  <a:gd name="connsiteY1028" fmla="*/ 1936136 h 2943306"/>
                  <a:gd name="connsiteX1029" fmla="*/ 794435 w 4682816"/>
                  <a:gd name="connsiteY1029" fmla="*/ 1942316 h 2943306"/>
                  <a:gd name="connsiteX1030" fmla="*/ 796315 w 4682816"/>
                  <a:gd name="connsiteY1030" fmla="*/ 1928715 h 2943306"/>
                  <a:gd name="connsiteX1031" fmla="*/ 813794 w 4682816"/>
                  <a:gd name="connsiteY1031" fmla="*/ 1910740 h 2943306"/>
                  <a:gd name="connsiteX1032" fmla="*/ 827236 w 4682816"/>
                  <a:gd name="connsiteY1032" fmla="*/ 1904947 h 2943306"/>
                  <a:gd name="connsiteX1033" fmla="*/ 826603 w 4682816"/>
                  <a:gd name="connsiteY1033" fmla="*/ 1904146 h 2943306"/>
                  <a:gd name="connsiteX1034" fmla="*/ 816252 w 4682816"/>
                  <a:gd name="connsiteY1034" fmla="*/ 1906964 h 2943306"/>
                  <a:gd name="connsiteX1035" fmla="*/ 1713749 w 4682816"/>
                  <a:gd name="connsiteY1035" fmla="*/ 1891771 h 2943306"/>
                  <a:gd name="connsiteX1036" fmla="*/ 1708706 w 4682816"/>
                  <a:gd name="connsiteY1036" fmla="*/ 1913094 h 2943306"/>
                  <a:gd name="connsiteX1037" fmla="*/ 1704020 w 4682816"/>
                  <a:gd name="connsiteY1037" fmla="*/ 1919024 h 2943306"/>
                  <a:gd name="connsiteX1038" fmla="*/ 1722079 w 4682816"/>
                  <a:gd name="connsiteY1038" fmla="*/ 1921663 h 2943306"/>
                  <a:gd name="connsiteX1039" fmla="*/ 1732480 w 4682816"/>
                  <a:gd name="connsiteY1039" fmla="*/ 1927864 h 2943306"/>
                  <a:gd name="connsiteX1040" fmla="*/ 1739346 w 4682816"/>
                  <a:gd name="connsiteY1040" fmla="*/ 1921393 h 2943306"/>
                  <a:gd name="connsiteX1041" fmla="*/ 1728477 w 4682816"/>
                  <a:gd name="connsiteY1041" fmla="*/ 1915624 h 2943306"/>
                  <a:gd name="connsiteX1042" fmla="*/ 1468890 w 4682816"/>
                  <a:gd name="connsiteY1042" fmla="*/ 1879881 h 2943306"/>
                  <a:gd name="connsiteX1043" fmla="*/ 1466083 w 4682816"/>
                  <a:gd name="connsiteY1043" fmla="*/ 1880723 h 2943306"/>
                  <a:gd name="connsiteX1044" fmla="*/ 1461412 w 4682816"/>
                  <a:gd name="connsiteY1044" fmla="*/ 1888890 h 2943306"/>
                  <a:gd name="connsiteX1045" fmla="*/ 1459756 w 4682816"/>
                  <a:gd name="connsiteY1045" fmla="*/ 1889386 h 2943306"/>
                  <a:gd name="connsiteX1046" fmla="*/ 1483986 w 4682816"/>
                  <a:gd name="connsiteY1046" fmla="*/ 1912224 h 2943306"/>
                  <a:gd name="connsiteX1047" fmla="*/ 1486778 w 4682816"/>
                  <a:gd name="connsiteY1047" fmla="*/ 1919246 h 2943306"/>
                  <a:gd name="connsiteX1048" fmla="*/ 1498094 w 4682816"/>
                  <a:gd name="connsiteY1048" fmla="*/ 1904927 h 2943306"/>
                  <a:gd name="connsiteX1049" fmla="*/ 1503778 w 4682816"/>
                  <a:gd name="connsiteY1049" fmla="*/ 1901751 h 2943306"/>
                  <a:gd name="connsiteX1050" fmla="*/ 1476769 w 4682816"/>
                  <a:gd name="connsiteY1050" fmla="*/ 1893651 h 2943306"/>
                  <a:gd name="connsiteX1051" fmla="*/ 4410422 w 4682816"/>
                  <a:gd name="connsiteY1051" fmla="*/ 1875999 h 2943306"/>
                  <a:gd name="connsiteX1052" fmla="*/ 4406032 w 4682816"/>
                  <a:gd name="connsiteY1052" fmla="*/ 1878329 h 2943306"/>
                  <a:gd name="connsiteX1053" fmla="*/ 4397620 w 4682816"/>
                  <a:gd name="connsiteY1053" fmla="*/ 1878414 h 2943306"/>
                  <a:gd name="connsiteX1054" fmla="*/ 4397417 w 4682816"/>
                  <a:gd name="connsiteY1054" fmla="*/ 1879272 h 2943306"/>
                  <a:gd name="connsiteX1055" fmla="*/ 4393882 w 4682816"/>
                  <a:gd name="connsiteY1055" fmla="*/ 1883748 h 2943306"/>
                  <a:gd name="connsiteX1056" fmla="*/ 4408220 w 4682816"/>
                  <a:gd name="connsiteY1056" fmla="*/ 1889928 h 2943306"/>
                  <a:gd name="connsiteX1057" fmla="*/ 4410102 w 4682816"/>
                  <a:gd name="connsiteY1057" fmla="*/ 1876328 h 2943306"/>
                  <a:gd name="connsiteX1058" fmla="*/ 3940318 w 4682816"/>
                  <a:gd name="connsiteY1058" fmla="*/ 1875696 h 2943306"/>
                  <a:gd name="connsiteX1059" fmla="*/ 3932078 w 4682816"/>
                  <a:gd name="connsiteY1059" fmla="*/ 1889040 h 2943306"/>
                  <a:gd name="connsiteX1060" fmla="*/ 3932280 w 4682816"/>
                  <a:gd name="connsiteY1060" fmla="*/ 1888832 h 2943306"/>
                  <a:gd name="connsiteX1061" fmla="*/ 3945721 w 4682816"/>
                  <a:gd name="connsiteY1061" fmla="*/ 1883038 h 2943306"/>
                  <a:gd name="connsiteX1062" fmla="*/ 3940487 w 4682816"/>
                  <a:gd name="connsiteY1062" fmla="*/ 1876416 h 2943306"/>
                  <a:gd name="connsiteX1063" fmla="*/ 3339461 w 4682816"/>
                  <a:gd name="connsiteY1063" fmla="*/ 1874477 h 2943306"/>
                  <a:gd name="connsiteX1064" fmla="*/ 3326323 w 4682816"/>
                  <a:gd name="connsiteY1064" fmla="*/ 1880140 h 2943306"/>
                  <a:gd name="connsiteX1065" fmla="*/ 3311897 w 4682816"/>
                  <a:gd name="connsiteY1065" fmla="*/ 1879714 h 2943306"/>
                  <a:gd name="connsiteX1066" fmla="*/ 3325169 w 4682816"/>
                  <a:gd name="connsiteY1066" fmla="*/ 1892223 h 2943306"/>
                  <a:gd name="connsiteX1067" fmla="*/ 3327961 w 4682816"/>
                  <a:gd name="connsiteY1067" fmla="*/ 1899246 h 2943306"/>
                  <a:gd name="connsiteX1068" fmla="*/ 3339276 w 4682816"/>
                  <a:gd name="connsiteY1068" fmla="*/ 1884926 h 2943306"/>
                  <a:gd name="connsiteX1069" fmla="*/ 3340599 w 4682816"/>
                  <a:gd name="connsiteY1069" fmla="*/ 1884187 h 2943306"/>
                  <a:gd name="connsiteX1070" fmla="*/ 3420227 w 4682816"/>
                  <a:gd name="connsiteY1070" fmla="*/ 1873121 h 2943306"/>
                  <a:gd name="connsiteX1071" fmla="*/ 3415622 w 4682816"/>
                  <a:gd name="connsiteY1071" fmla="*/ 1874503 h 2943306"/>
                  <a:gd name="connsiteX1072" fmla="*/ 3409979 w 4682816"/>
                  <a:gd name="connsiteY1072" fmla="*/ 1873678 h 2943306"/>
                  <a:gd name="connsiteX1073" fmla="*/ 3411829 w 4682816"/>
                  <a:gd name="connsiteY1073" fmla="*/ 1889467 h 2943306"/>
                  <a:gd name="connsiteX1074" fmla="*/ 3405001 w 4682816"/>
                  <a:gd name="connsiteY1074" fmla="*/ 1913593 h 2943306"/>
                  <a:gd name="connsiteX1075" fmla="*/ 3391390 w 4682816"/>
                  <a:gd name="connsiteY1075" fmla="*/ 1924178 h 2943306"/>
                  <a:gd name="connsiteX1076" fmla="*/ 3388719 w 4682816"/>
                  <a:gd name="connsiteY1076" fmla="*/ 1935472 h 2943306"/>
                  <a:gd name="connsiteX1077" fmla="*/ 3385183 w 4682816"/>
                  <a:gd name="connsiteY1077" fmla="*/ 1939947 h 2943306"/>
                  <a:gd name="connsiteX1078" fmla="*/ 3399522 w 4682816"/>
                  <a:gd name="connsiteY1078" fmla="*/ 1946127 h 2943306"/>
                  <a:gd name="connsiteX1079" fmla="*/ 3401403 w 4682816"/>
                  <a:gd name="connsiteY1079" fmla="*/ 1932526 h 2943306"/>
                  <a:gd name="connsiteX1080" fmla="*/ 3418882 w 4682816"/>
                  <a:gd name="connsiteY1080" fmla="*/ 1914551 h 2943306"/>
                  <a:gd name="connsiteX1081" fmla="*/ 3432323 w 4682816"/>
                  <a:gd name="connsiteY1081" fmla="*/ 1908758 h 2943306"/>
                  <a:gd name="connsiteX1082" fmla="*/ 3427089 w 4682816"/>
                  <a:gd name="connsiteY1082" fmla="*/ 1902135 h 2943306"/>
                  <a:gd name="connsiteX1083" fmla="*/ 3775738 w 4682816"/>
                  <a:gd name="connsiteY1083" fmla="*/ 1852723 h 2943306"/>
                  <a:gd name="connsiteX1084" fmla="*/ 3775959 w 4682816"/>
                  <a:gd name="connsiteY1084" fmla="*/ 1854609 h 2943306"/>
                  <a:gd name="connsiteX1085" fmla="*/ 3776954 w 4682816"/>
                  <a:gd name="connsiteY1085" fmla="*/ 1852901 h 2943306"/>
                  <a:gd name="connsiteX1086" fmla="*/ 2725203 w 4682816"/>
                  <a:gd name="connsiteY1086" fmla="*/ 1846956 h 2943306"/>
                  <a:gd name="connsiteX1087" fmla="*/ 2727428 w 4682816"/>
                  <a:gd name="connsiteY1087" fmla="*/ 1850777 h 2943306"/>
                  <a:gd name="connsiteX1088" fmla="*/ 2719112 w 4682816"/>
                  <a:gd name="connsiteY1088" fmla="*/ 1885940 h 2943306"/>
                  <a:gd name="connsiteX1089" fmla="*/ 2715576 w 4682816"/>
                  <a:gd name="connsiteY1089" fmla="*/ 1890416 h 2943306"/>
                  <a:gd name="connsiteX1090" fmla="*/ 2729915 w 4682816"/>
                  <a:gd name="connsiteY1090" fmla="*/ 1896596 h 2943306"/>
                  <a:gd name="connsiteX1091" fmla="*/ 2731796 w 4682816"/>
                  <a:gd name="connsiteY1091" fmla="*/ 1882996 h 2943306"/>
                  <a:gd name="connsiteX1092" fmla="*/ 2749275 w 4682816"/>
                  <a:gd name="connsiteY1092" fmla="*/ 1865020 h 2943306"/>
                  <a:gd name="connsiteX1093" fmla="*/ 2762716 w 4682816"/>
                  <a:gd name="connsiteY1093" fmla="*/ 1859227 h 2943306"/>
                  <a:gd name="connsiteX1094" fmla="*/ 2762083 w 4682816"/>
                  <a:gd name="connsiteY1094" fmla="*/ 1858427 h 2943306"/>
                  <a:gd name="connsiteX1095" fmla="*/ 2751732 w 4682816"/>
                  <a:gd name="connsiteY1095" fmla="*/ 1861244 h 2943306"/>
                  <a:gd name="connsiteX1096" fmla="*/ 4435617 w 4682816"/>
                  <a:gd name="connsiteY1096" fmla="*/ 1845216 h 2943306"/>
                  <a:gd name="connsiteX1097" fmla="*/ 4427379 w 4682816"/>
                  <a:gd name="connsiteY1097" fmla="*/ 1858559 h 2943306"/>
                  <a:gd name="connsiteX1098" fmla="*/ 4427580 w 4682816"/>
                  <a:gd name="connsiteY1098" fmla="*/ 1858351 h 2943306"/>
                  <a:gd name="connsiteX1099" fmla="*/ 4441021 w 4682816"/>
                  <a:gd name="connsiteY1099" fmla="*/ 1852559 h 2943306"/>
                  <a:gd name="connsiteX1100" fmla="*/ 4435788 w 4682816"/>
                  <a:gd name="connsiteY1100" fmla="*/ 1845936 h 2943306"/>
                  <a:gd name="connsiteX1101" fmla="*/ 3822309 w 4682816"/>
                  <a:gd name="connsiteY1101" fmla="*/ 1832129 h 2943306"/>
                  <a:gd name="connsiteX1102" fmla="*/ 3815992 w 4682816"/>
                  <a:gd name="connsiteY1102" fmla="*/ 1843169 h 2943306"/>
                  <a:gd name="connsiteX1103" fmla="*/ 3814337 w 4682816"/>
                  <a:gd name="connsiteY1103" fmla="*/ 1843665 h 2943306"/>
                  <a:gd name="connsiteX1104" fmla="*/ 3838567 w 4682816"/>
                  <a:gd name="connsiteY1104" fmla="*/ 1866504 h 2943306"/>
                  <a:gd name="connsiteX1105" fmla="*/ 3841359 w 4682816"/>
                  <a:gd name="connsiteY1105" fmla="*/ 1873527 h 2943306"/>
                  <a:gd name="connsiteX1106" fmla="*/ 3852674 w 4682816"/>
                  <a:gd name="connsiteY1106" fmla="*/ 1859207 h 2943306"/>
                  <a:gd name="connsiteX1107" fmla="*/ 3858359 w 4682816"/>
                  <a:gd name="connsiteY1107" fmla="*/ 1856031 h 2943306"/>
                  <a:gd name="connsiteX1108" fmla="*/ 3831349 w 4682816"/>
                  <a:gd name="connsiteY1108" fmla="*/ 1847931 h 2943306"/>
                  <a:gd name="connsiteX1109" fmla="*/ 181651 w 4682816"/>
                  <a:gd name="connsiteY1109" fmla="*/ 1829966 h 2943306"/>
                  <a:gd name="connsiteX1110" fmla="*/ 179985 w 4682816"/>
                  <a:gd name="connsiteY1110" fmla="*/ 1844176 h 2943306"/>
                  <a:gd name="connsiteX1111" fmla="*/ 171690 w 4682816"/>
                  <a:gd name="connsiteY1111" fmla="*/ 1857611 h 2943306"/>
                  <a:gd name="connsiteX1112" fmla="*/ 187229 w 4682816"/>
                  <a:gd name="connsiteY1112" fmla="*/ 1866877 h 2943306"/>
                  <a:gd name="connsiteX1113" fmla="*/ 189935 w 4682816"/>
                  <a:gd name="connsiteY1113" fmla="*/ 1873290 h 2943306"/>
                  <a:gd name="connsiteX1114" fmla="*/ 190633 w 4682816"/>
                  <a:gd name="connsiteY1114" fmla="*/ 1871639 h 2943306"/>
                  <a:gd name="connsiteX1115" fmla="*/ 212168 w 4682816"/>
                  <a:gd name="connsiteY1115" fmla="*/ 1858799 h 2943306"/>
                  <a:gd name="connsiteX1116" fmla="*/ 227441 w 4682816"/>
                  <a:gd name="connsiteY1116" fmla="*/ 1856566 h 2943306"/>
                  <a:gd name="connsiteX1117" fmla="*/ 223407 w 4682816"/>
                  <a:gd name="connsiteY1117" fmla="*/ 1851461 h 2943306"/>
                  <a:gd name="connsiteX1118" fmla="*/ 219492 w 4682816"/>
                  <a:gd name="connsiteY1118" fmla="*/ 1834897 h 2943306"/>
                  <a:gd name="connsiteX1119" fmla="*/ 194790 w 4682816"/>
                  <a:gd name="connsiteY1119" fmla="*/ 1835628 h 2943306"/>
                  <a:gd name="connsiteX1120" fmla="*/ 1309278 w 4682816"/>
                  <a:gd name="connsiteY1120" fmla="*/ 1829945 h 2943306"/>
                  <a:gd name="connsiteX1121" fmla="*/ 1295890 w 4682816"/>
                  <a:gd name="connsiteY1121" fmla="*/ 1840358 h 2943306"/>
                  <a:gd name="connsiteX1122" fmla="*/ 1293219 w 4682816"/>
                  <a:gd name="connsiteY1122" fmla="*/ 1851652 h 2943306"/>
                  <a:gd name="connsiteX1123" fmla="*/ 1289683 w 4682816"/>
                  <a:gd name="connsiteY1123" fmla="*/ 1856127 h 2943306"/>
                  <a:gd name="connsiteX1124" fmla="*/ 1289727 w 4682816"/>
                  <a:gd name="connsiteY1124" fmla="*/ 1856146 h 2943306"/>
                  <a:gd name="connsiteX1125" fmla="*/ 1301474 w 4682816"/>
                  <a:gd name="connsiteY1125" fmla="*/ 1844066 h 2943306"/>
                  <a:gd name="connsiteX1126" fmla="*/ 1314914 w 4682816"/>
                  <a:gd name="connsiteY1126" fmla="*/ 1838273 h 2943306"/>
                  <a:gd name="connsiteX1127" fmla="*/ 1309681 w 4682816"/>
                  <a:gd name="connsiteY1127" fmla="*/ 1831650 h 2943306"/>
                  <a:gd name="connsiteX1128" fmla="*/ 1126530 w 4682816"/>
                  <a:gd name="connsiteY1128" fmla="*/ 1822345 h 2943306"/>
                  <a:gd name="connsiteX1129" fmla="*/ 1124864 w 4682816"/>
                  <a:gd name="connsiteY1129" fmla="*/ 1836555 h 2943306"/>
                  <a:gd name="connsiteX1130" fmla="*/ 1116568 w 4682816"/>
                  <a:gd name="connsiteY1130" fmla="*/ 1849991 h 2943306"/>
                  <a:gd name="connsiteX1131" fmla="*/ 1132109 w 4682816"/>
                  <a:gd name="connsiteY1131" fmla="*/ 1859257 h 2943306"/>
                  <a:gd name="connsiteX1132" fmla="*/ 1134814 w 4682816"/>
                  <a:gd name="connsiteY1132" fmla="*/ 1865671 h 2943306"/>
                  <a:gd name="connsiteX1133" fmla="*/ 1135512 w 4682816"/>
                  <a:gd name="connsiteY1133" fmla="*/ 1864019 h 2943306"/>
                  <a:gd name="connsiteX1134" fmla="*/ 1157047 w 4682816"/>
                  <a:gd name="connsiteY1134" fmla="*/ 1851179 h 2943306"/>
                  <a:gd name="connsiteX1135" fmla="*/ 1172321 w 4682816"/>
                  <a:gd name="connsiteY1135" fmla="*/ 1848947 h 2943306"/>
                  <a:gd name="connsiteX1136" fmla="*/ 1168287 w 4682816"/>
                  <a:gd name="connsiteY1136" fmla="*/ 1843842 h 2943306"/>
                  <a:gd name="connsiteX1137" fmla="*/ 1164370 w 4682816"/>
                  <a:gd name="connsiteY1137" fmla="*/ 1827278 h 2943306"/>
                  <a:gd name="connsiteX1138" fmla="*/ 1139668 w 4682816"/>
                  <a:gd name="connsiteY1138" fmla="*/ 1828008 h 2943306"/>
                  <a:gd name="connsiteX1139" fmla="*/ 4271038 w 4682816"/>
                  <a:gd name="connsiteY1139" fmla="*/ 1822244 h 2943306"/>
                  <a:gd name="connsiteX1140" fmla="*/ 4271259 w 4682816"/>
                  <a:gd name="connsiteY1140" fmla="*/ 1824129 h 2943306"/>
                  <a:gd name="connsiteX1141" fmla="*/ 4272254 w 4682816"/>
                  <a:gd name="connsiteY1141" fmla="*/ 1822421 h 2943306"/>
                  <a:gd name="connsiteX1142" fmla="*/ 2055841 w 4682816"/>
                  <a:gd name="connsiteY1142" fmla="*/ 1807419 h 2943306"/>
                  <a:gd name="connsiteX1143" fmla="*/ 2051451 w 4682816"/>
                  <a:gd name="connsiteY1143" fmla="*/ 1809749 h 2943306"/>
                  <a:gd name="connsiteX1144" fmla="*/ 2043040 w 4682816"/>
                  <a:gd name="connsiteY1144" fmla="*/ 1809834 h 2943306"/>
                  <a:gd name="connsiteX1145" fmla="*/ 2042837 w 4682816"/>
                  <a:gd name="connsiteY1145" fmla="*/ 1810692 h 2943306"/>
                  <a:gd name="connsiteX1146" fmla="*/ 2039301 w 4682816"/>
                  <a:gd name="connsiteY1146" fmla="*/ 1815168 h 2943306"/>
                  <a:gd name="connsiteX1147" fmla="*/ 2053640 w 4682816"/>
                  <a:gd name="connsiteY1147" fmla="*/ 1821348 h 2943306"/>
                  <a:gd name="connsiteX1148" fmla="*/ 2055521 w 4682816"/>
                  <a:gd name="connsiteY1148" fmla="*/ 1807748 h 2943306"/>
                  <a:gd name="connsiteX1149" fmla="*/ 1461810 w 4682816"/>
                  <a:gd name="connsiteY1149" fmla="*/ 1807106 h 2943306"/>
                  <a:gd name="connsiteX1150" fmla="*/ 1460673 w 4682816"/>
                  <a:gd name="connsiteY1150" fmla="*/ 1816806 h 2943306"/>
                  <a:gd name="connsiteX1151" fmla="*/ 1467761 w 4682816"/>
                  <a:gd name="connsiteY1151" fmla="*/ 1817842 h 2943306"/>
                  <a:gd name="connsiteX1152" fmla="*/ 1489296 w 4682816"/>
                  <a:gd name="connsiteY1152" fmla="*/ 1830682 h 2943306"/>
                  <a:gd name="connsiteX1153" fmla="*/ 1491678 w 4682816"/>
                  <a:gd name="connsiteY1153" fmla="*/ 1836326 h 2943306"/>
                  <a:gd name="connsiteX1154" fmla="*/ 1492327 w 4682816"/>
                  <a:gd name="connsiteY1154" fmla="*/ 1835939 h 2943306"/>
                  <a:gd name="connsiteX1155" fmla="*/ 1507601 w 4682816"/>
                  <a:gd name="connsiteY1155" fmla="*/ 1833707 h 2943306"/>
                  <a:gd name="connsiteX1156" fmla="*/ 1503567 w 4682816"/>
                  <a:gd name="connsiteY1156" fmla="*/ 1828602 h 2943306"/>
                  <a:gd name="connsiteX1157" fmla="*/ 1499649 w 4682816"/>
                  <a:gd name="connsiteY1157" fmla="*/ 1812038 h 2943306"/>
                  <a:gd name="connsiteX1158" fmla="*/ 1474948 w 4682816"/>
                  <a:gd name="connsiteY1158" fmla="*/ 1812768 h 2943306"/>
                  <a:gd name="connsiteX1159" fmla="*/ 4317609 w 4682816"/>
                  <a:gd name="connsiteY1159" fmla="*/ 1801649 h 2943306"/>
                  <a:gd name="connsiteX1160" fmla="*/ 4311292 w 4682816"/>
                  <a:gd name="connsiteY1160" fmla="*/ 1812689 h 2943306"/>
                  <a:gd name="connsiteX1161" fmla="*/ 4309637 w 4682816"/>
                  <a:gd name="connsiteY1161" fmla="*/ 1813186 h 2943306"/>
                  <a:gd name="connsiteX1162" fmla="*/ 4333867 w 4682816"/>
                  <a:gd name="connsiteY1162" fmla="*/ 1836024 h 2943306"/>
                  <a:gd name="connsiteX1163" fmla="*/ 4336659 w 4682816"/>
                  <a:gd name="connsiteY1163" fmla="*/ 1843046 h 2943306"/>
                  <a:gd name="connsiteX1164" fmla="*/ 4347975 w 4682816"/>
                  <a:gd name="connsiteY1164" fmla="*/ 1828727 h 2943306"/>
                  <a:gd name="connsiteX1165" fmla="*/ 4353658 w 4682816"/>
                  <a:gd name="connsiteY1165" fmla="*/ 1825551 h 2943306"/>
                  <a:gd name="connsiteX1166" fmla="*/ 4326649 w 4682816"/>
                  <a:gd name="connsiteY1166" fmla="*/ 1817451 h 2943306"/>
                  <a:gd name="connsiteX1167" fmla="*/ 3266223 w 4682816"/>
                  <a:gd name="connsiteY1167" fmla="*/ 1801236 h 2943306"/>
                  <a:gd name="connsiteX1168" fmla="*/ 3268449 w 4682816"/>
                  <a:gd name="connsiteY1168" fmla="*/ 1805057 h 2943306"/>
                  <a:gd name="connsiteX1169" fmla="*/ 3260132 w 4682816"/>
                  <a:gd name="connsiteY1169" fmla="*/ 1840221 h 2943306"/>
                  <a:gd name="connsiteX1170" fmla="*/ 3256596 w 4682816"/>
                  <a:gd name="connsiteY1170" fmla="*/ 1844696 h 2943306"/>
                  <a:gd name="connsiteX1171" fmla="*/ 3270935 w 4682816"/>
                  <a:gd name="connsiteY1171" fmla="*/ 1850876 h 2943306"/>
                  <a:gd name="connsiteX1172" fmla="*/ 3272816 w 4682816"/>
                  <a:gd name="connsiteY1172" fmla="*/ 1837276 h 2943306"/>
                  <a:gd name="connsiteX1173" fmla="*/ 3290295 w 4682816"/>
                  <a:gd name="connsiteY1173" fmla="*/ 1819300 h 2943306"/>
                  <a:gd name="connsiteX1174" fmla="*/ 3303736 w 4682816"/>
                  <a:gd name="connsiteY1174" fmla="*/ 1813506 h 2943306"/>
                  <a:gd name="connsiteX1175" fmla="*/ 3303103 w 4682816"/>
                  <a:gd name="connsiteY1175" fmla="*/ 1812706 h 2943306"/>
                  <a:gd name="connsiteX1176" fmla="*/ 3292752 w 4682816"/>
                  <a:gd name="connsiteY1176" fmla="*/ 1815524 h 2943306"/>
                  <a:gd name="connsiteX1177" fmla="*/ 299081 w 4682816"/>
                  <a:gd name="connsiteY1177" fmla="*/ 1798277 h 2943306"/>
                  <a:gd name="connsiteX1178" fmla="*/ 285942 w 4682816"/>
                  <a:gd name="connsiteY1178" fmla="*/ 1803941 h 2943306"/>
                  <a:gd name="connsiteX1179" fmla="*/ 271517 w 4682816"/>
                  <a:gd name="connsiteY1179" fmla="*/ 1803514 h 2943306"/>
                  <a:gd name="connsiteX1180" fmla="*/ 284789 w 4682816"/>
                  <a:gd name="connsiteY1180" fmla="*/ 1816023 h 2943306"/>
                  <a:gd name="connsiteX1181" fmla="*/ 287581 w 4682816"/>
                  <a:gd name="connsiteY1181" fmla="*/ 1823046 h 2943306"/>
                  <a:gd name="connsiteX1182" fmla="*/ 298896 w 4682816"/>
                  <a:gd name="connsiteY1182" fmla="*/ 1808726 h 2943306"/>
                  <a:gd name="connsiteX1183" fmla="*/ 300218 w 4682816"/>
                  <a:gd name="connsiteY1183" fmla="*/ 1807988 h 2943306"/>
                  <a:gd name="connsiteX1184" fmla="*/ 379847 w 4682816"/>
                  <a:gd name="connsiteY1184" fmla="*/ 1796921 h 2943306"/>
                  <a:gd name="connsiteX1185" fmla="*/ 375241 w 4682816"/>
                  <a:gd name="connsiteY1185" fmla="*/ 1798303 h 2943306"/>
                  <a:gd name="connsiteX1186" fmla="*/ 369598 w 4682816"/>
                  <a:gd name="connsiteY1186" fmla="*/ 1797477 h 2943306"/>
                  <a:gd name="connsiteX1187" fmla="*/ 371448 w 4682816"/>
                  <a:gd name="connsiteY1187" fmla="*/ 1813268 h 2943306"/>
                  <a:gd name="connsiteX1188" fmla="*/ 364620 w 4682816"/>
                  <a:gd name="connsiteY1188" fmla="*/ 1837392 h 2943306"/>
                  <a:gd name="connsiteX1189" fmla="*/ 351010 w 4682816"/>
                  <a:gd name="connsiteY1189" fmla="*/ 1847978 h 2943306"/>
                  <a:gd name="connsiteX1190" fmla="*/ 348339 w 4682816"/>
                  <a:gd name="connsiteY1190" fmla="*/ 1859272 h 2943306"/>
                  <a:gd name="connsiteX1191" fmla="*/ 344803 w 4682816"/>
                  <a:gd name="connsiteY1191" fmla="*/ 1863747 h 2943306"/>
                  <a:gd name="connsiteX1192" fmla="*/ 359142 w 4682816"/>
                  <a:gd name="connsiteY1192" fmla="*/ 1869927 h 2943306"/>
                  <a:gd name="connsiteX1193" fmla="*/ 361023 w 4682816"/>
                  <a:gd name="connsiteY1193" fmla="*/ 1856326 h 2943306"/>
                  <a:gd name="connsiteX1194" fmla="*/ 378502 w 4682816"/>
                  <a:gd name="connsiteY1194" fmla="*/ 1838351 h 2943306"/>
                  <a:gd name="connsiteX1195" fmla="*/ 391943 w 4682816"/>
                  <a:gd name="connsiteY1195" fmla="*/ 1832557 h 2943306"/>
                  <a:gd name="connsiteX1196" fmla="*/ 386709 w 4682816"/>
                  <a:gd name="connsiteY1196" fmla="*/ 1825935 h 2943306"/>
                  <a:gd name="connsiteX1197" fmla="*/ 1243961 w 4682816"/>
                  <a:gd name="connsiteY1197" fmla="*/ 1790658 h 2943306"/>
                  <a:gd name="connsiteX1198" fmla="*/ 1230821 w 4682816"/>
                  <a:gd name="connsiteY1198" fmla="*/ 1796320 h 2943306"/>
                  <a:gd name="connsiteX1199" fmla="*/ 1216397 w 4682816"/>
                  <a:gd name="connsiteY1199" fmla="*/ 1795894 h 2943306"/>
                  <a:gd name="connsiteX1200" fmla="*/ 1229669 w 4682816"/>
                  <a:gd name="connsiteY1200" fmla="*/ 1808403 h 2943306"/>
                  <a:gd name="connsiteX1201" fmla="*/ 1232461 w 4682816"/>
                  <a:gd name="connsiteY1201" fmla="*/ 1815426 h 2943306"/>
                  <a:gd name="connsiteX1202" fmla="*/ 1243776 w 4682816"/>
                  <a:gd name="connsiteY1202" fmla="*/ 1801107 h 2943306"/>
                  <a:gd name="connsiteX1203" fmla="*/ 1245099 w 4682816"/>
                  <a:gd name="connsiteY1203" fmla="*/ 1800367 h 2943306"/>
                  <a:gd name="connsiteX1204" fmla="*/ 445331 w 4682816"/>
                  <a:gd name="connsiteY1204" fmla="*/ 1787004 h 2943306"/>
                  <a:gd name="connsiteX1205" fmla="*/ 445722 w 4682816"/>
                  <a:gd name="connsiteY1205" fmla="*/ 1787501 h 2943306"/>
                  <a:gd name="connsiteX1206" fmla="*/ 445857 w 4682816"/>
                  <a:gd name="connsiteY1206" fmla="*/ 1787162 h 2943306"/>
                  <a:gd name="connsiteX1207" fmla="*/ 2081037 w 4682816"/>
                  <a:gd name="connsiteY1207" fmla="*/ 1776636 h 2943306"/>
                  <a:gd name="connsiteX1208" fmla="*/ 2072797 w 4682816"/>
                  <a:gd name="connsiteY1208" fmla="*/ 1789981 h 2943306"/>
                  <a:gd name="connsiteX1209" fmla="*/ 2073000 w 4682816"/>
                  <a:gd name="connsiteY1209" fmla="*/ 1789772 h 2943306"/>
                  <a:gd name="connsiteX1210" fmla="*/ 2086440 w 4682816"/>
                  <a:gd name="connsiteY1210" fmla="*/ 1783979 h 2943306"/>
                  <a:gd name="connsiteX1211" fmla="*/ 2081207 w 4682816"/>
                  <a:gd name="connsiteY1211" fmla="*/ 1777356 h 2943306"/>
                  <a:gd name="connsiteX1212" fmla="*/ 1579241 w 4682816"/>
                  <a:gd name="connsiteY1212" fmla="*/ 1775418 h 2943306"/>
                  <a:gd name="connsiteX1213" fmla="*/ 1566101 w 4682816"/>
                  <a:gd name="connsiteY1213" fmla="*/ 1781080 h 2943306"/>
                  <a:gd name="connsiteX1214" fmla="*/ 1551677 w 4682816"/>
                  <a:gd name="connsiteY1214" fmla="*/ 1780653 h 2943306"/>
                  <a:gd name="connsiteX1215" fmla="*/ 1564948 w 4682816"/>
                  <a:gd name="connsiteY1215" fmla="*/ 1793162 h 2943306"/>
                  <a:gd name="connsiteX1216" fmla="*/ 1567741 w 4682816"/>
                  <a:gd name="connsiteY1216" fmla="*/ 1800186 h 2943306"/>
                  <a:gd name="connsiteX1217" fmla="*/ 1579056 w 4682816"/>
                  <a:gd name="connsiteY1217" fmla="*/ 1785866 h 2943306"/>
                  <a:gd name="connsiteX1218" fmla="*/ 1580379 w 4682816"/>
                  <a:gd name="connsiteY1218" fmla="*/ 1785127 h 2943306"/>
                  <a:gd name="connsiteX1219" fmla="*/ 1660007 w 4682816"/>
                  <a:gd name="connsiteY1219" fmla="*/ 1774062 h 2943306"/>
                  <a:gd name="connsiteX1220" fmla="*/ 1655401 w 4682816"/>
                  <a:gd name="connsiteY1220" fmla="*/ 1775443 h 2943306"/>
                  <a:gd name="connsiteX1221" fmla="*/ 1649758 w 4682816"/>
                  <a:gd name="connsiteY1221" fmla="*/ 1774618 h 2943306"/>
                  <a:gd name="connsiteX1222" fmla="*/ 1651609 w 4682816"/>
                  <a:gd name="connsiteY1222" fmla="*/ 1790407 h 2943306"/>
                  <a:gd name="connsiteX1223" fmla="*/ 1644781 w 4682816"/>
                  <a:gd name="connsiteY1223" fmla="*/ 1814532 h 2943306"/>
                  <a:gd name="connsiteX1224" fmla="*/ 1631170 w 4682816"/>
                  <a:gd name="connsiteY1224" fmla="*/ 1825119 h 2943306"/>
                  <a:gd name="connsiteX1225" fmla="*/ 1629691 w 4682816"/>
                  <a:gd name="connsiteY1225" fmla="*/ 1831372 h 2943306"/>
                  <a:gd name="connsiteX1226" fmla="*/ 1633670 w 4682816"/>
                  <a:gd name="connsiteY1226" fmla="*/ 1844639 h 2943306"/>
                  <a:gd name="connsiteX1227" fmla="*/ 1639302 w 4682816"/>
                  <a:gd name="connsiteY1227" fmla="*/ 1847066 h 2943306"/>
                  <a:gd name="connsiteX1228" fmla="*/ 1641183 w 4682816"/>
                  <a:gd name="connsiteY1228" fmla="*/ 1833467 h 2943306"/>
                  <a:gd name="connsiteX1229" fmla="*/ 1658662 w 4682816"/>
                  <a:gd name="connsiteY1229" fmla="*/ 1815491 h 2943306"/>
                  <a:gd name="connsiteX1230" fmla="*/ 1672103 w 4682816"/>
                  <a:gd name="connsiteY1230" fmla="*/ 1809697 h 2943306"/>
                  <a:gd name="connsiteX1231" fmla="*/ 1666869 w 4682816"/>
                  <a:gd name="connsiteY1231" fmla="*/ 1803075 h 2943306"/>
                  <a:gd name="connsiteX1232" fmla="*/ 423859 w 4682816"/>
                  <a:gd name="connsiteY1232" fmla="*/ 1763441 h 2943306"/>
                  <a:gd name="connsiteX1233" fmla="*/ 421658 w 4682816"/>
                  <a:gd name="connsiteY1233" fmla="*/ 1767289 h 2943306"/>
                  <a:gd name="connsiteX1234" fmla="*/ 428131 w 4682816"/>
                  <a:gd name="connsiteY1234" fmla="*/ 1770907 h 2943306"/>
                  <a:gd name="connsiteX1235" fmla="*/ 3816390 w 4682816"/>
                  <a:gd name="connsiteY1235" fmla="*/ 1761385 h 2943306"/>
                  <a:gd name="connsiteX1236" fmla="*/ 3814725 w 4682816"/>
                  <a:gd name="connsiteY1236" fmla="*/ 1775596 h 2943306"/>
                  <a:gd name="connsiteX1237" fmla="*/ 3806428 w 4682816"/>
                  <a:gd name="connsiteY1237" fmla="*/ 1789031 h 2943306"/>
                  <a:gd name="connsiteX1238" fmla="*/ 3821969 w 4682816"/>
                  <a:gd name="connsiteY1238" fmla="*/ 1798297 h 2943306"/>
                  <a:gd name="connsiteX1239" fmla="*/ 3824674 w 4682816"/>
                  <a:gd name="connsiteY1239" fmla="*/ 1804711 h 2943306"/>
                  <a:gd name="connsiteX1240" fmla="*/ 3825372 w 4682816"/>
                  <a:gd name="connsiteY1240" fmla="*/ 1803059 h 2943306"/>
                  <a:gd name="connsiteX1241" fmla="*/ 3846907 w 4682816"/>
                  <a:gd name="connsiteY1241" fmla="*/ 1790219 h 2943306"/>
                  <a:gd name="connsiteX1242" fmla="*/ 3862181 w 4682816"/>
                  <a:gd name="connsiteY1242" fmla="*/ 1787986 h 2943306"/>
                  <a:gd name="connsiteX1243" fmla="*/ 3858147 w 4682816"/>
                  <a:gd name="connsiteY1243" fmla="*/ 1782882 h 2943306"/>
                  <a:gd name="connsiteX1244" fmla="*/ 3854231 w 4682816"/>
                  <a:gd name="connsiteY1244" fmla="*/ 1766318 h 2943306"/>
                  <a:gd name="connsiteX1245" fmla="*/ 3829529 w 4682816"/>
                  <a:gd name="connsiteY1245" fmla="*/ 1767049 h 2943306"/>
                  <a:gd name="connsiteX1246" fmla="*/ 737263 w 4682816"/>
                  <a:gd name="connsiteY1246" fmla="*/ 1760330 h 2943306"/>
                  <a:gd name="connsiteX1247" fmla="*/ 738255 w 4682816"/>
                  <a:gd name="connsiteY1247" fmla="*/ 1768791 h 2943306"/>
                  <a:gd name="connsiteX1248" fmla="*/ 740644 w 4682816"/>
                  <a:gd name="connsiteY1248" fmla="*/ 1760824 h 2943306"/>
                  <a:gd name="connsiteX1249" fmla="*/ 1916457 w 4682816"/>
                  <a:gd name="connsiteY1249" fmla="*/ 1753664 h 2943306"/>
                  <a:gd name="connsiteX1250" fmla="*/ 1916678 w 4682816"/>
                  <a:gd name="connsiteY1250" fmla="*/ 1755549 h 2943306"/>
                  <a:gd name="connsiteX1251" fmla="*/ 1917673 w 4682816"/>
                  <a:gd name="connsiteY1251" fmla="*/ 1753842 h 2943306"/>
                  <a:gd name="connsiteX1252" fmla="*/ 1963028 w 4682816"/>
                  <a:gd name="connsiteY1252" fmla="*/ 1733069 h 2943306"/>
                  <a:gd name="connsiteX1253" fmla="*/ 1956712 w 4682816"/>
                  <a:gd name="connsiteY1253" fmla="*/ 1744109 h 2943306"/>
                  <a:gd name="connsiteX1254" fmla="*/ 1955056 w 4682816"/>
                  <a:gd name="connsiteY1254" fmla="*/ 1744606 h 2943306"/>
                  <a:gd name="connsiteX1255" fmla="*/ 1979287 w 4682816"/>
                  <a:gd name="connsiteY1255" fmla="*/ 1767444 h 2943306"/>
                  <a:gd name="connsiteX1256" fmla="*/ 1982079 w 4682816"/>
                  <a:gd name="connsiteY1256" fmla="*/ 1774466 h 2943306"/>
                  <a:gd name="connsiteX1257" fmla="*/ 1993394 w 4682816"/>
                  <a:gd name="connsiteY1257" fmla="*/ 1760147 h 2943306"/>
                  <a:gd name="connsiteX1258" fmla="*/ 1999078 w 4682816"/>
                  <a:gd name="connsiteY1258" fmla="*/ 1756971 h 2943306"/>
                  <a:gd name="connsiteX1259" fmla="*/ 1972068 w 4682816"/>
                  <a:gd name="connsiteY1259" fmla="*/ 1748871 h 2943306"/>
                  <a:gd name="connsiteX1260" fmla="*/ 4311690 w 4682816"/>
                  <a:gd name="connsiteY1260" fmla="*/ 1730906 h 2943306"/>
                  <a:gd name="connsiteX1261" fmla="*/ 4310024 w 4682816"/>
                  <a:gd name="connsiteY1261" fmla="*/ 1745115 h 2943306"/>
                  <a:gd name="connsiteX1262" fmla="*/ 4301728 w 4682816"/>
                  <a:gd name="connsiteY1262" fmla="*/ 1758552 h 2943306"/>
                  <a:gd name="connsiteX1263" fmla="*/ 4317269 w 4682816"/>
                  <a:gd name="connsiteY1263" fmla="*/ 1767817 h 2943306"/>
                  <a:gd name="connsiteX1264" fmla="*/ 4319975 w 4682816"/>
                  <a:gd name="connsiteY1264" fmla="*/ 1774231 h 2943306"/>
                  <a:gd name="connsiteX1265" fmla="*/ 4320672 w 4682816"/>
                  <a:gd name="connsiteY1265" fmla="*/ 1772579 h 2943306"/>
                  <a:gd name="connsiteX1266" fmla="*/ 4342207 w 4682816"/>
                  <a:gd name="connsiteY1266" fmla="*/ 1759739 h 2943306"/>
                  <a:gd name="connsiteX1267" fmla="*/ 4357482 w 4682816"/>
                  <a:gd name="connsiteY1267" fmla="*/ 1757507 h 2943306"/>
                  <a:gd name="connsiteX1268" fmla="*/ 4353448 w 4682816"/>
                  <a:gd name="connsiteY1268" fmla="*/ 1752402 h 2943306"/>
                  <a:gd name="connsiteX1269" fmla="*/ 4349530 w 4682816"/>
                  <a:gd name="connsiteY1269" fmla="*/ 1735837 h 2943306"/>
                  <a:gd name="connsiteX1270" fmla="*/ 4324829 w 4682816"/>
                  <a:gd name="connsiteY1270" fmla="*/ 1736568 h 2943306"/>
                  <a:gd name="connsiteX1271" fmla="*/ 3933821 w 4682816"/>
                  <a:gd name="connsiteY1271" fmla="*/ 1729698 h 2943306"/>
                  <a:gd name="connsiteX1272" fmla="*/ 3920682 w 4682816"/>
                  <a:gd name="connsiteY1272" fmla="*/ 1735361 h 2943306"/>
                  <a:gd name="connsiteX1273" fmla="*/ 3906257 w 4682816"/>
                  <a:gd name="connsiteY1273" fmla="*/ 1734934 h 2943306"/>
                  <a:gd name="connsiteX1274" fmla="*/ 3919529 w 4682816"/>
                  <a:gd name="connsiteY1274" fmla="*/ 1747443 h 2943306"/>
                  <a:gd name="connsiteX1275" fmla="*/ 3922321 w 4682816"/>
                  <a:gd name="connsiteY1275" fmla="*/ 1754466 h 2943306"/>
                  <a:gd name="connsiteX1276" fmla="*/ 3933636 w 4682816"/>
                  <a:gd name="connsiteY1276" fmla="*/ 1740146 h 2943306"/>
                  <a:gd name="connsiteX1277" fmla="*/ 3934959 w 4682816"/>
                  <a:gd name="connsiteY1277" fmla="*/ 1739407 h 2943306"/>
                  <a:gd name="connsiteX1278" fmla="*/ 4014587 w 4682816"/>
                  <a:gd name="connsiteY1278" fmla="*/ 1728342 h 2943306"/>
                  <a:gd name="connsiteX1279" fmla="*/ 4009982 w 4682816"/>
                  <a:gd name="connsiteY1279" fmla="*/ 1729722 h 2943306"/>
                  <a:gd name="connsiteX1280" fmla="*/ 4004338 w 4682816"/>
                  <a:gd name="connsiteY1280" fmla="*/ 1728898 h 2943306"/>
                  <a:gd name="connsiteX1281" fmla="*/ 4006189 w 4682816"/>
                  <a:gd name="connsiteY1281" fmla="*/ 1744688 h 2943306"/>
                  <a:gd name="connsiteX1282" fmla="*/ 3999361 w 4682816"/>
                  <a:gd name="connsiteY1282" fmla="*/ 1768812 h 2943306"/>
                  <a:gd name="connsiteX1283" fmla="*/ 3985750 w 4682816"/>
                  <a:gd name="connsiteY1283" fmla="*/ 1779398 h 2943306"/>
                  <a:gd name="connsiteX1284" fmla="*/ 3983079 w 4682816"/>
                  <a:gd name="connsiteY1284" fmla="*/ 1790692 h 2943306"/>
                  <a:gd name="connsiteX1285" fmla="*/ 3979543 w 4682816"/>
                  <a:gd name="connsiteY1285" fmla="*/ 1795167 h 2943306"/>
                  <a:gd name="connsiteX1286" fmla="*/ 3993882 w 4682816"/>
                  <a:gd name="connsiteY1286" fmla="*/ 1801347 h 2943306"/>
                  <a:gd name="connsiteX1287" fmla="*/ 3995763 w 4682816"/>
                  <a:gd name="connsiteY1287" fmla="*/ 1787747 h 2943306"/>
                  <a:gd name="connsiteX1288" fmla="*/ 4013242 w 4682816"/>
                  <a:gd name="connsiteY1288" fmla="*/ 1769771 h 2943306"/>
                  <a:gd name="connsiteX1289" fmla="*/ 4026683 w 4682816"/>
                  <a:gd name="connsiteY1289" fmla="*/ 1763977 h 2943306"/>
                  <a:gd name="connsiteX1290" fmla="*/ 4021449 w 4682816"/>
                  <a:gd name="connsiteY1290" fmla="*/ 1757355 h 2943306"/>
                  <a:gd name="connsiteX1291" fmla="*/ 225843 w 4682816"/>
                  <a:gd name="connsiteY1291" fmla="*/ 1725036 h 2943306"/>
                  <a:gd name="connsiteX1292" fmla="*/ 228068 w 4682816"/>
                  <a:gd name="connsiteY1292" fmla="*/ 1728857 h 2943306"/>
                  <a:gd name="connsiteX1293" fmla="*/ 219753 w 4682816"/>
                  <a:gd name="connsiteY1293" fmla="*/ 1764021 h 2943306"/>
                  <a:gd name="connsiteX1294" fmla="*/ 216217 w 4682816"/>
                  <a:gd name="connsiteY1294" fmla="*/ 1768496 h 2943306"/>
                  <a:gd name="connsiteX1295" fmla="*/ 230555 w 4682816"/>
                  <a:gd name="connsiteY1295" fmla="*/ 1774675 h 2943306"/>
                  <a:gd name="connsiteX1296" fmla="*/ 232436 w 4682816"/>
                  <a:gd name="connsiteY1296" fmla="*/ 1761076 h 2943306"/>
                  <a:gd name="connsiteX1297" fmla="*/ 249915 w 4682816"/>
                  <a:gd name="connsiteY1297" fmla="*/ 1743100 h 2943306"/>
                  <a:gd name="connsiteX1298" fmla="*/ 263356 w 4682816"/>
                  <a:gd name="connsiteY1298" fmla="*/ 1737306 h 2943306"/>
                  <a:gd name="connsiteX1299" fmla="*/ 262723 w 4682816"/>
                  <a:gd name="connsiteY1299" fmla="*/ 1736506 h 2943306"/>
                  <a:gd name="connsiteX1300" fmla="*/ 252371 w 4682816"/>
                  <a:gd name="connsiteY1300" fmla="*/ 1739324 h 2943306"/>
                  <a:gd name="connsiteX1301" fmla="*/ 600421 w 4682816"/>
                  <a:gd name="connsiteY1301" fmla="*/ 1723598 h 2943306"/>
                  <a:gd name="connsiteX1302" fmla="*/ 596031 w 4682816"/>
                  <a:gd name="connsiteY1302" fmla="*/ 1725929 h 2943306"/>
                  <a:gd name="connsiteX1303" fmla="*/ 587620 w 4682816"/>
                  <a:gd name="connsiteY1303" fmla="*/ 1726014 h 2943306"/>
                  <a:gd name="connsiteX1304" fmla="*/ 587417 w 4682816"/>
                  <a:gd name="connsiteY1304" fmla="*/ 1726873 h 2943306"/>
                  <a:gd name="connsiteX1305" fmla="*/ 583881 w 4682816"/>
                  <a:gd name="connsiteY1305" fmla="*/ 1731348 h 2943306"/>
                  <a:gd name="connsiteX1306" fmla="*/ 598220 w 4682816"/>
                  <a:gd name="connsiteY1306" fmla="*/ 1737528 h 2943306"/>
                  <a:gd name="connsiteX1307" fmla="*/ 600101 w 4682816"/>
                  <a:gd name="connsiteY1307" fmla="*/ 1723927 h 2943306"/>
                  <a:gd name="connsiteX1308" fmla="*/ 1170723 w 4682816"/>
                  <a:gd name="connsiteY1308" fmla="*/ 1717416 h 2943306"/>
                  <a:gd name="connsiteX1309" fmla="*/ 1172948 w 4682816"/>
                  <a:gd name="connsiteY1309" fmla="*/ 1721237 h 2943306"/>
                  <a:gd name="connsiteX1310" fmla="*/ 1164632 w 4682816"/>
                  <a:gd name="connsiteY1310" fmla="*/ 1756401 h 2943306"/>
                  <a:gd name="connsiteX1311" fmla="*/ 1161096 w 4682816"/>
                  <a:gd name="connsiteY1311" fmla="*/ 1760876 h 2943306"/>
                  <a:gd name="connsiteX1312" fmla="*/ 1175435 w 4682816"/>
                  <a:gd name="connsiteY1312" fmla="*/ 1767055 h 2943306"/>
                  <a:gd name="connsiteX1313" fmla="*/ 1177316 w 4682816"/>
                  <a:gd name="connsiteY1313" fmla="*/ 1753456 h 2943306"/>
                  <a:gd name="connsiteX1314" fmla="*/ 1194795 w 4682816"/>
                  <a:gd name="connsiteY1314" fmla="*/ 1735480 h 2943306"/>
                  <a:gd name="connsiteX1315" fmla="*/ 1208236 w 4682816"/>
                  <a:gd name="connsiteY1315" fmla="*/ 1729686 h 2943306"/>
                  <a:gd name="connsiteX1316" fmla="*/ 1207603 w 4682816"/>
                  <a:gd name="connsiteY1316" fmla="*/ 1728887 h 2943306"/>
                  <a:gd name="connsiteX1317" fmla="*/ 1197251 w 4682816"/>
                  <a:gd name="connsiteY1317" fmla="*/ 1731704 h 2943306"/>
                  <a:gd name="connsiteX1318" fmla="*/ 1506003 w 4682816"/>
                  <a:gd name="connsiteY1318" fmla="*/ 1702176 h 2943306"/>
                  <a:gd name="connsiteX1319" fmla="*/ 1508229 w 4682816"/>
                  <a:gd name="connsiteY1319" fmla="*/ 1705997 h 2943306"/>
                  <a:gd name="connsiteX1320" fmla="*/ 1499912 w 4682816"/>
                  <a:gd name="connsiteY1320" fmla="*/ 1741161 h 2943306"/>
                  <a:gd name="connsiteX1321" fmla="*/ 1496376 w 4682816"/>
                  <a:gd name="connsiteY1321" fmla="*/ 1745636 h 2943306"/>
                  <a:gd name="connsiteX1322" fmla="*/ 1510715 w 4682816"/>
                  <a:gd name="connsiteY1322" fmla="*/ 1751816 h 2943306"/>
                  <a:gd name="connsiteX1323" fmla="*/ 1512596 w 4682816"/>
                  <a:gd name="connsiteY1323" fmla="*/ 1738216 h 2943306"/>
                  <a:gd name="connsiteX1324" fmla="*/ 1530075 w 4682816"/>
                  <a:gd name="connsiteY1324" fmla="*/ 1720240 h 2943306"/>
                  <a:gd name="connsiteX1325" fmla="*/ 1543516 w 4682816"/>
                  <a:gd name="connsiteY1325" fmla="*/ 1714447 h 2943306"/>
                  <a:gd name="connsiteX1326" fmla="*/ 1542883 w 4682816"/>
                  <a:gd name="connsiteY1326" fmla="*/ 1713647 h 2943306"/>
                  <a:gd name="connsiteX1327" fmla="*/ 1532531 w 4682816"/>
                  <a:gd name="connsiteY1327" fmla="*/ 1716464 h 2943306"/>
                  <a:gd name="connsiteX1328" fmla="*/ 4429120 w 4682816"/>
                  <a:gd name="connsiteY1328" fmla="*/ 1699217 h 2943306"/>
                  <a:gd name="connsiteX1329" fmla="*/ 4415982 w 4682816"/>
                  <a:gd name="connsiteY1329" fmla="*/ 1704880 h 2943306"/>
                  <a:gd name="connsiteX1330" fmla="*/ 4401557 w 4682816"/>
                  <a:gd name="connsiteY1330" fmla="*/ 1704453 h 2943306"/>
                  <a:gd name="connsiteX1331" fmla="*/ 4414828 w 4682816"/>
                  <a:gd name="connsiteY1331" fmla="*/ 1716963 h 2943306"/>
                  <a:gd name="connsiteX1332" fmla="*/ 4417621 w 4682816"/>
                  <a:gd name="connsiteY1332" fmla="*/ 1723986 h 2943306"/>
                  <a:gd name="connsiteX1333" fmla="*/ 4428936 w 4682816"/>
                  <a:gd name="connsiteY1333" fmla="*/ 1709666 h 2943306"/>
                  <a:gd name="connsiteX1334" fmla="*/ 4430259 w 4682816"/>
                  <a:gd name="connsiteY1334" fmla="*/ 1708927 h 2943306"/>
                  <a:gd name="connsiteX1335" fmla="*/ 4509887 w 4682816"/>
                  <a:gd name="connsiteY1335" fmla="*/ 1697862 h 2943306"/>
                  <a:gd name="connsiteX1336" fmla="*/ 4505282 w 4682816"/>
                  <a:gd name="connsiteY1336" fmla="*/ 1699243 h 2943306"/>
                  <a:gd name="connsiteX1337" fmla="*/ 4499639 w 4682816"/>
                  <a:gd name="connsiteY1337" fmla="*/ 1698418 h 2943306"/>
                  <a:gd name="connsiteX1338" fmla="*/ 4501489 w 4682816"/>
                  <a:gd name="connsiteY1338" fmla="*/ 1714207 h 2943306"/>
                  <a:gd name="connsiteX1339" fmla="*/ 4494661 w 4682816"/>
                  <a:gd name="connsiteY1339" fmla="*/ 1738333 h 2943306"/>
                  <a:gd name="connsiteX1340" fmla="*/ 4481050 w 4682816"/>
                  <a:gd name="connsiteY1340" fmla="*/ 1748918 h 2943306"/>
                  <a:gd name="connsiteX1341" fmla="*/ 4478379 w 4682816"/>
                  <a:gd name="connsiteY1341" fmla="*/ 1760212 h 2943306"/>
                  <a:gd name="connsiteX1342" fmla="*/ 4474844 w 4682816"/>
                  <a:gd name="connsiteY1342" fmla="*/ 1764687 h 2943306"/>
                  <a:gd name="connsiteX1343" fmla="*/ 4489183 w 4682816"/>
                  <a:gd name="connsiteY1343" fmla="*/ 1770866 h 2943306"/>
                  <a:gd name="connsiteX1344" fmla="*/ 4491064 w 4682816"/>
                  <a:gd name="connsiteY1344" fmla="*/ 1757267 h 2943306"/>
                  <a:gd name="connsiteX1345" fmla="*/ 4508542 w 4682816"/>
                  <a:gd name="connsiteY1345" fmla="*/ 1739291 h 2943306"/>
                  <a:gd name="connsiteX1346" fmla="*/ 4521983 w 4682816"/>
                  <a:gd name="connsiteY1346" fmla="*/ 1733498 h 2943306"/>
                  <a:gd name="connsiteX1347" fmla="*/ 4516749 w 4682816"/>
                  <a:gd name="connsiteY1347" fmla="*/ 1726875 h 2943306"/>
                  <a:gd name="connsiteX1348" fmla="*/ 625617 w 4682816"/>
                  <a:gd name="connsiteY1348" fmla="*/ 1692816 h 2943306"/>
                  <a:gd name="connsiteX1349" fmla="*/ 617377 w 4682816"/>
                  <a:gd name="connsiteY1349" fmla="*/ 1706160 h 2943306"/>
                  <a:gd name="connsiteX1350" fmla="*/ 617579 w 4682816"/>
                  <a:gd name="connsiteY1350" fmla="*/ 1705952 h 2943306"/>
                  <a:gd name="connsiteX1351" fmla="*/ 631021 w 4682816"/>
                  <a:gd name="connsiteY1351" fmla="*/ 1700159 h 2943306"/>
                  <a:gd name="connsiteX1352" fmla="*/ 625787 w 4682816"/>
                  <a:gd name="connsiteY1352" fmla="*/ 1693535 h 2943306"/>
                  <a:gd name="connsiteX1353" fmla="*/ 390519 w 4682816"/>
                  <a:gd name="connsiteY1353" fmla="*/ 1670644 h 2943306"/>
                  <a:gd name="connsiteX1354" fmla="*/ 382121 w 4682816"/>
                  <a:gd name="connsiteY1354" fmla="*/ 1674264 h 2943306"/>
                  <a:gd name="connsiteX1355" fmla="*/ 389237 w 4682816"/>
                  <a:gd name="connsiteY1355" fmla="*/ 1686478 h 2943306"/>
                  <a:gd name="connsiteX1356" fmla="*/ 380920 w 4682816"/>
                  <a:gd name="connsiteY1356" fmla="*/ 1721642 h 2943306"/>
                  <a:gd name="connsiteX1357" fmla="*/ 376235 w 4682816"/>
                  <a:gd name="connsiteY1357" fmla="*/ 1727571 h 2943306"/>
                  <a:gd name="connsiteX1358" fmla="*/ 394294 w 4682816"/>
                  <a:gd name="connsiteY1358" fmla="*/ 1730212 h 2943306"/>
                  <a:gd name="connsiteX1359" fmla="*/ 415830 w 4682816"/>
                  <a:gd name="connsiteY1359" fmla="*/ 1743051 h 2943306"/>
                  <a:gd name="connsiteX1360" fmla="*/ 421966 w 4682816"/>
                  <a:gd name="connsiteY1360" fmla="*/ 1757594 h 2943306"/>
                  <a:gd name="connsiteX1361" fmla="*/ 429710 w 4682816"/>
                  <a:gd name="connsiteY1361" fmla="*/ 1739239 h 2943306"/>
                  <a:gd name="connsiteX1362" fmla="*/ 451245 w 4682816"/>
                  <a:gd name="connsiteY1362" fmla="*/ 1726400 h 2943306"/>
                  <a:gd name="connsiteX1363" fmla="*/ 466519 w 4682816"/>
                  <a:gd name="connsiteY1363" fmla="*/ 1724167 h 2943306"/>
                  <a:gd name="connsiteX1364" fmla="*/ 462485 w 4682816"/>
                  <a:gd name="connsiteY1364" fmla="*/ 1719062 h 2943306"/>
                  <a:gd name="connsiteX1365" fmla="*/ 458361 w 4682816"/>
                  <a:gd name="connsiteY1365" fmla="*/ 1701625 h 2943306"/>
                  <a:gd name="connsiteX1366" fmla="*/ 456059 w 4682816"/>
                  <a:gd name="connsiteY1366" fmla="*/ 1709759 h 2943306"/>
                  <a:gd name="connsiteX1367" fmla="*/ 439084 w 4682816"/>
                  <a:gd name="connsiteY1367" fmla="*/ 1722961 h 2943306"/>
                  <a:gd name="connsiteX1368" fmla="*/ 392185 w 4682816"/>
                  <a:gd name="connsiteY1368" fmla="*/ 1684853 h 2943306"/>
                  <a:gd name="connsiteX1369" fmla="*/ 461037 w 4682816"/>
                  <a:gd name="connsiteY1369" fmla="*/ 1669844 h 2943306"/>
                  <a:gd name="connsiteX1370" fmla="*/ 461258 w 4682816"/>
                  <a:gd name="connsiteY1370" fmla="*/ 1671729 h 2943306"/>
                  <a:gd name="connsiteX1371" fmla="*/ 462254 w 4682816"/>
                  <a:gd name="connsiteY1371" fmla="*/ 1670022 h 2943306"/>
                  <a:gd name="connsiteX1372" fmla="*/ 1957109 w 4682816"/>
                  <a:gd name="connsiteY1372" fmla="*/ 1662325 h 2943306"/>
                  <a:gd name="connsiteX1373" fmla="*/ 1955444 w 4682816"/>
                  <a:gd name="connsiteY1373" fmla="*/ 1676535 h 2943306"/>
                  <a:gd name="connsiteX1374" fmla="*/ 1947148 w 4682816"/>
                  <a:gd name="connsiteY1374" fmla="*/ 1689972 h 2943306"/>
                  <a:gd name="connsiteX1375" fmla="*/ 1962688 w 4682816"/>
                  <a:gd name="connsiteY1375" fmla="*/ 1699237 h 2943306"/>
                  <a:gd name="connsiteX1376" fmla="*/ 1965395 w 4682816"/>
                  <a:gd name="connsiteY1376" fmla="*/ 1705651 h 2943306"/>
                  <a:gd name="connsiteX1377" fmla="*/ 1966092 w 4682816"/>
                  <a:gd name="connsiteY1377" fmla="*/ 1703999 h 2943306"/>
                  <a:gd name="connsiteX1378" fmla="*/ 1987627 w 4682816"/>
                  <a:gd name="connsiteY1378" fmla="*/ 1691159 h 2943306"/>
                  <a:gd name="connsiteX1379" fmla="*/ 2002902 w 4682816"/>
                  <a:gd name="connsiteY1379" fmla="*/ 1688927 h 2943306"/>
                  <a:gd name="connsiteX1380" fmla="*/ 1998867 w 4682816"/>
                  <a:gd name="connsiteY1380" fmla="*/ 1683821 h 2943306"/>
                  <a:gd name="connsiteX1381" fmla="*/ 1994950 w 4682816"/>
                  <a:gd name="connsiteY1381" fmla="*/ 1667257 h 2943306"/>
                  <a:gd name="connsiteX1382" fmla="*/ 1970248 w 4682816"/>
                  <a:gd name="connsiteY1382" fmla="*/ 1667988 h 2943306"/>
                  <a:gd name="connsiteX1383" fmla="*/ 3860583 w 4682816"/>
                  <a:gd name="connsiteY1383" fmla="*/ 1656456 h 2943306"/>
                  <a:gd name="connsiteX1384" fmla="*/ 3862809 w 4682816"/>
                  <a:gd name="connsiteY1384" fmla="*/ 1660277 h 2943306"/>
                  <a:gd name="connsiteX1385" fmla="*/ 3854493 w 4682816"/>
                  <a:gd name="connsiteY1385" fmla="*/ 1695441 h 2943306"/>
                  <a:gd name="connsiteX1386" fmla="*/ 3850956 w 4682816"/>
                  <a:gd name="connsiteY1386" fmla="*/ 1699916 h 2943306"/>
                  <a:gd name="connsiteX1387" fmla="*/ 3865295 w 4682816"/>
                  <a:gd name="connsiteY1387" fmla="*/ 1706095 h 2943306"/>
                  <a:gd name="connsiteX1388" fmla="*/ 3867176 w 4682816"/>
                  <a:gd name="connsiteY1388" fmla="*/ 1692496 h 2943306"/>
                  <a:gd name="connsiteX1389" fmla="*/ 3884655 w 4682816"/>
                  <a:gd name="connsiteY1389" fmla="*/ 1674520 h 2943306"/>
                  <a:gd name="connsiteX1390" fmla="*/ 3898096 w 4682816"/>
                  <a:gd name="connsiteY1390" fmla="*/ 1668726 h 2943306"/>
                  <a:gd name="connsiteX1391" fmla="*/ 3897463 w 4682816"/>
                  <a:gd name="connsiteY1391" fmla="*/ 1667927 h 2943306"/>
                  <a:gd name="connsiteX1392" fmla="*/ 3887112 w 4682816"/>
                  <a:gd name="connsiteY1392" fmla="*/ 1670744 h 2943306"/>
                  <a:gd name="connsiteX1393" fmla="*/ 507608 w 4682816"/>
                  <a:gd name="connsiteY1393" fmla="*/ 1649249 h 2943306"/>
                  <a:gd name="connsiteX1394" fmla="*/ 501292 w 4682816"/>
                  <a:gd name="connsiteY1394" fmla="*/ 1660289 h 2943306"/>
                  <a:gd name="connsiteX1395" fmla="*/ 499636 w 4682816"/>
                  <a:gd name="connsiteY1395" fmla="*/ 1660785 h 2943306"/>
                  <a:gd name="connsiteX1396" fmla="*/ 523866 w 4682816"/>
                  <a:gd name="connsiteY1396" fmla="*/ 1683624 h 2943306"/>
                  <a:gd name="connsiteX1397" fmla="*/ 526659 w 4682816"/>
                  <a:gd name="connsiteY1397" fmla="*/ 1690647 h 2943306"/>
                  <a:gd name="connsiteX1398" fmla="*/ 537974 w 4682816"/>
                  <a:gd name="connsiteY1398" fmla="*/ 1676327 h 2943306"/>
                  <a:gd name="connsiteX1399" fmla="*/ 543658 w 4682816"/>
                  <a:gd name="connsiteY1399" fmla="*/ 1673151 h 2943306"/>
                  <a:gd name="connsiteX1400" fmla="*/ 516648 w 4682816"/>
                  <a:gd name="connsiteY1400" fmla="*/ 1665051 h 2943306"/>
                  <a:gd name="connsiteX1401" fmla="*/ 2074540 w 4682816"/>
                  <a:gd name="connsiteY1401" fmla="*/ 1630637 h 2943306"/>
                  <a:gd name="connsiteX1402" fmla="*/ 2061402 w 4682816"/>
                  <a:gd name="connsiteY1402" fmla="*/ 1636300 h 2943306"/>
                  <a:gd name="connsiteX1403" fmla="*/ 2046976 w 4682816"/>
                  <a:gd name="connsiteY1403" fmla="*/ 1635874 h 2943306"/>
                  <a:gd name="connsiteX1404" fmla="*/ 2060248 w 4682816"/>
                  <a:gd name="connsiteY1404" fmla="*/ 1648383 h 2943306"/>
                  <a:gd name="connsiteX1405" fmla="*/ 2063040 w 4682816"/>
                  <a:gd name="connsiteY1405" fmla="*/ 1655405 h 2943306"/>
                  <a:gd name="connsiteX1406" fmla="*/ 2074356 w 4682816"/>
                  <a:gd name="connsiteY1406" fmla="*/ 1641086 h 2943306"/>
                  <a:gd name="connsiteX1407" fmla="*/ 2075678 w 4682816"/>
                  <a:gd name="connsiteY1407" fmla="*/ 1640347 h 2943306"/>
                  <a:gd name="connsiteX1408" fmla="*/ 2155307 w 4682816"/>
                  <a:gd name="connsiteY1408" fmla="*/ 1629282 h 2943306"/>
                  <a:gd name="connsiteX1409" fmla="*/ 2150701 w 4682816"/>
                  <a:gd name="connsiteY1409" fmla="*/ 1630663 h 2943306"/>
                  <a:gd name="connsiteX1410" fmla="*/ 2145058 w 4682816"/>
                  <a:gd name="connsiteY1410" fmla="*/ 1629838 h 2943306"/>
                  <a:gd name="connsiteX1411" fmla="*/ 2146908 w 4682816"/>
                  <a:gd name="connsiteY1411" fmla="*/ 1645627 h 2943306"/>
                  <a:gd name="connsiteX1412" fmla="*/ 2140080 w 4682816"/>
                  <a:gd name="connsiteY1412" fmla="*/ 1669753 h 2943306"/>
                  <a:gd name="connsiteX1413" fmla="*/ 2126470 w 4682816"/>
                  <a:gd name="connsiteY1413" fmla="*/ 1680338 h 2943306"/>
                  <a:gd name="connsiteX1414" fmla="*/ 2123799 w 4682816"/>
                  <a:gd name="connsiteY1414" fmla="*/ 1691632 h 2943306"/>
                  <a:gd name="connsiteX1415" fmla="*/ 2120263 w 4682816"/>
                  <a:gd name="connsiteY1415" fmla="*/ 1696107 h 2943306"/>
                  <a:gd name="connsiteX1416" fmla="*/ 2134602 w 4682816"/>
                  <a:gd name="connsiteY1416" fmla="*/ 1702286 h 2943306"/>
                  <a:gd name="connsiteX1417" fmla="*/ 2136483 w 4682816"/>
                  <a:gd name="connsiteY1417" fmla="*/ 1688687 h 2943306"/>
                  <a:gd name="connsiteX1418" fmla="*/ 2153961 w 4682816"/>
                  <a:gd name="connsiteY1418" fmla="*/ 1670711 h 2943306"/>
                  <a:gd name="connsiteX1419" fmla="*/ 2167402 w 4682816"/>
                  <a:gd name="connsiteY1419" fmla="*/ 1664918 h 2943306"/>
                  <a:gd name="connsiteX1420" fmla="*/ 2162169 w 4682816"/>
                  <a:gd name="connsiteY1420" fmla="*/ 1658295 h 2943306"/>
                  <a:gd name="connsiteX1421" fmla="*/ 4355883 w 4682816"/>
                  <a:gd name="connsiteY1421" fmla="*/ 1625977 h 2943306"/>
                  <a:gd name="connsiteX1422" fmla="*/ 4358109 w 4682816"/>
                  <a:gd name="connsiteY1422" fmla="*/ 1629796 h 2943306"/>
                  <a:gd name="connsiteX1423" fmla="*/ 4349792 w 4682816"/>
                  <a:gd name="connsiteY1423" fmla="*/ 1664961 h 2943306"/>
                  <a:gd name="connsiteX1424" fmla="*/ 4346256 w 4682816"/>
                  <a:gd name="connsiteY1424" fmla="*/ 1669435 h 2943306"/>
                  <a:gd name="connsiteX1425" fmla="*/ 4360596 w 4682816"/>
                  <a:gd name="connsiteY1425" fmla="*/ 1675615 h 2943306"/>
                  <a:gd name="connsiteX1426" fmla="*/ 4362476 w 4682816"/>
                  <a:gd name="connsiteY1426" fmla="*/ 1662015 h 2943306"/>
                  <a:gd name="connsiteX1427" fmla="*/ 4379954 w 4682816"/>
                  <a:gd name="connsiteY1427" fmla="*/ 1644040 h 2943306"/>
                  <a:gd name="connsiteX1428" fmla="*/ 4393396 w 4682816"/>
                  <a:gd name="connsiteY1428" fmla="*/ 1638247 h 2943306"/>
                  <a:gd name="connsiteX1429" fmla="*/ 4392763 w 4682816"/>
                  <a:gd name="connsiteY1429" fmla="*/ 1637446 h 2943306"/>
                  <a:gd name="connsiteX1430" fmla="*/ 4382412 w 4682816"/>
                  <a:gd name="connsiteY1430" fmla="*/ 1640264 h 2943306"/>
                  <a:gd name="connsiteX1431" fmla="*/ 3191222 w 4682816"/>
                  <a:gd name="connsiteY1431" fmla="*/ 1601678 h 2943306"/>
                  <a:gd name="connsiteX1432" fmla="*/ 3186831 w 4682816"/>
                  <a:gd name="connsiteY1432" fmla="*/ 1604008 h 2943306"/>
                  <a:gd name="connsiteX1433" fmla="*/ 3178421 w 4682816"/>
                  <a:gd name="connsiteY1433" fmla="*/ 1604094 h 2943306"/>
                  <a:gd name="connsiteX1434" fmla="*/ 3178218 w 4682816"/>
                  <a:gd name="connsiteY1434" fmla="*/ 1604952 h 2943306"/>
                  <a:gd name="connsiteX1435" fmla="*/ 3174681 w 4682816"/>
                  <a:gd name="connsiteY1435" fmla="*/ 1609427 h 2943306"/>
                  <a:gd name="connsiteX1436" fmla="*/ 3189020 w 4682816"/>
                  <a:gd name="connsiteY1436" fmla="*/ 1615608 h 2943306"/>
                  <a:gd name="connsiteX1437" fmla="*/ 3190902 w 4682816"/>
                  <a:gd name="connsiteY1437" fmla="*/ 1602008 h 2943306"/>
                  <a:gd name="connsiteX1438" fmla="*/ 2718780 w 4682816"/>
                  <a:gd name="connsiteY1438" fmla="*/ 1586438 h 2943306"/>
                  <a:gd name="connsiteX1439" fmla="*/ 2714390 w 4682816"/>
                  <a:gd name="connsiteY1439" fmla="*/ 1588769 h 2943306"/>
                  <a:gd name="connsiteX1440" fmla="*/ 2705980 w 4682816"/>
                  <a:gd name="connsiteY1440" fmla="*/ 1588854 h 2943306"/>
                  <a:gd name="connsiteX1441" fmla="*/ 2705776 w 4682816"/>
                  <a:gd name="connsiteY1441" fmla="*/ 1589713 h 2943306"/>
                  <a:gd name="connsiteX1442" fmla="*/ 2702241 w 4682816"/>
                  <a:gd name="connsiteY1442" fmla="*/ 1594187 h 2943306"/>
                  <a:gd name="connsiteX1443" fmla="*/ 2716580 w 4682816"/>
                  <a:gd name="connsiteY1443" fmla="*/ 1600368 h 2943306"/>
                  <a:gd name="connsiteX1444" fmla="*/ 2718461 w 4682816"/>
                  <a:gd name="connsiteY1444" fmla="*/ 1586767 h 2943306"/>
                  <a:gd name="connsiteX1445" fmla="*/ 1057621 w 4682816"/>
                  <a:gd name="connsiteY1445" fmla="*/ 1586438 h 2943306"/>
                  <a:gd name="connsiteX1446" fmla="*/ 1053232 w 4682816"/>
                  <a:gd name="connsiteY1446" fmla="*/ 1588769 h 2943306"/>
                  <a:gd name="connsiteX1447" fmla="*/ 1044820 w 4682816"/>
                  <a:gd name="connsiteY1447" fmla="*/ 1588854 h 2943306"/>
                  <a:gd name="connsiteX1448" fmla="*/ 1044617 w 4682816"/>
                  <a:gd name="connsiteY1448" fmla="*/ 1589713 h 2943306"/>
                  <a:gd name="connsiteX1449" fmla="*/ 1041081 w 4682816"/>
                  <a:gd name="connsiteY1449" fmla="*/ 1594187 h 2943306"/>
                  <a:gd name="connsiteX1450" fmla="*/ 1055420 w 4682816"/>
                  <a:gd name="connsiteY1450" fmla="*/ 1600368 h 2943306"/>
                  <a:gd name="connsiteX1451" fmla="*/ 1057301 w 4682816"/>
                  <a:gd name="connsiteY1451" fmla="*/ 1586767 h 2943306"/>
                  <a:gd name="connsiteX1452" fmla="*/ 501689 w 4682816"/>
                  <a:gd name="connsiteY1452" fmla="*/ 1578505 h 2943306"/>
                  <a:gd name="connsiteX1453" fmla="*/ 500024 w 4682816"/>
                  <a:gd name="connsiteY1453" fmla="*/ 1592716 h 2943306"/>
                  <a:gd name="connsiteX1454" fmla="*/ 491729 w 4682816"/>
                  <a:gd name="connsiteY1454" fmla="*/ 1606151 h 2943306"/>
                  <a:gd name="connsiteX1455" fmla="*/ 507268 w 4682816"/>
                  <a:gd name="connsiteY1455" fmla="*/ 1615417 h 2943306"/>
                  <a:gd name="connsiteX1456" fmla="*/ 509974 w 4682816"/>
                  <a:gd name="connsiteY1456" fmla="*/ 1621830 h 2943306"/>
                  <a:gd name="connsiteX1457" fmla="*/ 510671 w 4682816"/>
                  <a:gd name="connsiteY1457" fmla="*/ 1620179 h 2943306"/>
                  <a:gd name="connsiteX1458" fmla="*/ 532207 w 4682816"/>
                  <a:gd name="connsiteY1458" fmla="*/ 1607340 h 2943306"/>
                  <a:gd name="connsiteX1459" fmla="*/ 547481 w 4682816"/>
                  <a:gd name="connsiteY1459" fmla="*/ 1605106 h 2943306"/>
                  <a:gd name="connsiteX1460" fmla="*/ 543447 w 4682816"/>
                  <a:gd name="connsiteY1460" fmla="*/ 1600001 h 2943306"/>
                  <a:gd name="connsiteX1461" fmla="*/ 539530 w 4682816"/>
                  <a:gd name="connsiteY1461" fmla="*/ 1583438 h 2943306"/>
                  <a:gd name="connsiteX1462" fmla="*/ 514829 w 4682816"/>
                  <a:gd name="connsiteY1462" fmla="*/ 1584168 h 2943306"/>
                  <a:gd name="connsiteX1463" fmla="*/ 3216417 w 4682816"/>
                  <a:gd name="connsiteY1463" fmla="*/ 1570896 h 2943306"/>
                  <a:gd name="connsiteX1464" fmla="*/ 3208178 w 4682816"/>
                  <a:gd name="connsiteY1464" fmla="*/ 1584239 h 2943306"/>
                  <a:gd name="connsiteX1465" fmla="*/ 3208379 w 4682816"/>
                  <a:gd name="connsiteY1465" fmla="*/ 1584032 h 2943306"/>
                  <a:gd name="connsiteX1466" fmla="*/ 3221821 w 4682816"/>
                  <a:gd name="connsiteY1466" fmla="*/ 1578239 h 2943306"/>
                  <a:gd name="connsiteX1467" fmla="*/ 3216587 w 4682816"/>
                  <a:gd name="connsiteY1467" fmla="*/ 1571617 h 2943306"/>
                  <a:gd name="connsiteX1468" fmla="*/ 2001303 w 4682816"/>
                  <a:gd name="connsiteY1468" fmla="*/ 1557396 h 2943306"/>
                  <a:gd name="connsiteX1469" fmla="*/ 2003529 w 4682816"/>
                  <a:gd name="connsiteY1469" fmla="*/ 1561217 h 2943306"/>
                  <a:gd name="connsiteX1470" fmla="*/ 1995212 w 4682816"/>
                  <a:gd name="connsiteY1470" fmla="*/ 1596381 h 2943306"/>
                  <a:gd name="connsiteX1471" fmla="*/ 1991675 w 4682816"/>
                  <a:gd name="connsiteY1471" fmla="*/ 1600856 h 2943306"/>
                  <a:gd name="connsiteX1472" fmla="*/ 2006015 w 4682816"/>
                  <a:gd name="connsiteY1472" fmla="*/ 1607036 h 2943306"/>
                  <a:gd name="connsiteX1473" fmla="*/ 2007895 w 4682816"/>
                  <a:gd name="connsiteY1473" fmla="*/ 1593435 h 2943306"/>
                  <a:gd name="connsiteX1474" fmla="*/ 2025374 w 4682816"/>
                  <a:gd name="connsiteY1474" fmla="*/ 1575460 h 2943306"/>
                  <a:gd name="connsiteX1475" fmla="*/ 2038816 w 4682816"/>
                  <a:gd name="connsiteY1475" fmla="*/ 1569667 h 2943306"/>
                  <a:gd name="connsiteX1476" fmla="*/ 2038183 w 4682816"/>
                  <a:gd name="connsiteY1476" fmla="*/ 1568866 h 2943306"/>
                  <a:gd name="connsiteX1477" fmla="*/ 2027832 w 4682816"/>
                  <a:gd name="connsiteY1477" fmla="*/ 1571684 h 2943306"/>
                  <a:gd name="connsiteX1478" fmla="*/ 1082817 w 4682816"/>
                  <a:gd name="connsiteY1478" fmla="*/ 1555656 h 2943306"/>
                  <a:gd name="connsiteX1479" fmla="*/ 1074577 w 4682816"/>
                  <a:gd name="connsiteY1479" fmla="*/ 1569000 h 2943306"/>
                  <a:gd name="connsiteX1480" fmla="*/ 1074780 w 4682816"/>
                  <a:gd name="connsiteY1480" fmla="*/ 1568792 h 2943306"/>
                  <a:gd name="connsiteX1481" fmla="*/ 1088221 w 4682816"/>
                  <a:gd name="connsiteY1481" fmla="*/ 1562999 h 2943306"/>
                  <a:gd name="connsiteX1482" fmla="*/ 1082987 w 4682816"/>
                  <a:gd name="connsiteY1482" fmla="*/ 1556375 h 2943306"/>
                  <a:gd name="connsiteX1483" fmla="*/ 2743977 w 4682816"/>
                  <a:gd name="connsiteY1483" fmla="*/ 1555656 h 2943306"/>
                  <a:gd name="connsiteX1484" fmla="*/ 2735738 w 4682816"/>
                  <a:gd name="connsiteY1484" fmla="*/ 1568999 h 2943306"/>
                  <a:gd name="connsiteX1485" fmla="*/ 2735939 w 4682816"/>
                  <a:gd name="connsiteY1485" fmla="*/ 1568792 h 2943306"/>
                  <a:gd name="connsiteX1486" fmla="*/ 2749380 w 4682816"/>
                  <a:gd name="connsiteY1486" fmla="*/ 1562999 h 2943306"/>
                  <a:gd name="connsiteX1487" fmla="*/ 2744146 w 4682816"/>
                  <a:gd name="connsiteY1487" fmla="*/ 1556376 h 2943306"/>
                  <a:gd name="connsiteX1488" fmla="*/ 3564601 w 4682816"/>
                  <a:gd name="connsiteY1488" fmla="*/ 1548339 h 2943306"/>
                  <a:gd name="connsiteX1489" fmla="*/ 3560211 w 4682816"/>
                  <a:gd name="connsiteY1489" fmla="*/ 1550669 h 2943306"/>
                  <a:gd name="connsiteX1490" fmla="*/ 3551800 w 4682816"/>
                  <a:gd name="connsiteY1490" fmla="*/ 1550754 h 2943306"/>
                  <a:gd name="connsiteX1491" fmla="*/ 3551597 w 4682816"/>
                  <a:gd name="connsiteY1491" fmla="*/ 1551613 h 2943306"/>
                  <a:gd name="connsiteX1492" fmla="*/ 3548061 w 4682816"/>
                  <a:gd name="connsiteY1492" fmla="*/ 1556088 h 2943306"/>
                  <a:gd name="connsiteX1493" fmla="*/ 3562400 w 4682816"/>
                  <a:gd name="connsiteY1493" fmla="*/ 1562268 h 2943306"/>
                  <a:gd name="connsiteX1494" fmla="*/ 3564281 w 4682816"/>
                  <a:gd name="connsiteY1494" fmla="*/ 1548668 h 2943306"/>
                  <a:gd name="connsiteX1495" fmla="*/ 3051838 w 4682816"/>
                  <a:gd name="connsiteY1495" fmla="*/ 1547924 h 2943306"/>
                  <a:gd name="connsiteX1496" fmla="*/ 3052059 w 4682816"/>
                  <a:gd name="connsiteY1496" fmla="*/ 1549809 h 2943306"/>
                  <a:gd name="connsiteX1497" fmla="*/ 3053054 w 4682816"/>
                  <a:gd name="connsiteY1497" fmla="*/ 1548102 h 2943306"/>
                  <a:gd name="connsiteX1498" fmla="*/ 619121 w 4682816"/>
                  <a:gd name="connsiteY1498" fmla="*/ 1546817 h 2943306"/>
                  <a:gd name="connsiteX1499" fmla="*/ 605982 w 4682816"/>
                  <a:gd name="connsiteY1499" fmla="*/ 1552480 h 2943306"/>
                  <a:gd name="connsiteX1500" fmla="*/ 591557 w 4682816"/>
                  <a:gd name="connsiteY1500" fmla="*/ 1552053 h 2943306"/>
                  <a:gd name="connsiteX1501" fmla="*/ 604828 w 4682816"/>
                  <a:gd name="connsiteY1501" fmla="*/ 1564563 h 2943306"/>
                  <a:gd name="connsiteX1502" fmla="*/ 607620 w 4682816"/>
                  <a:gd name="connsiteY1502" fmla="*/ 1571586 h 2943306"/>
                  <a:gd name="connsiteX1503" fmla="*/ 618936 w 4682816"/>
                  <a:gd name="connsiteY1503" fmla="*/ 1557266 h 2943306"/>
                  <a:gd name="connsiteX1504" fmla="*/ 620258 w 4682816"/>
                  <a:gd name="connsiteY1504" fmla="*/ 1556527 h 2943306"/>
                  <a:gd name="connsiteX1505" fmla="*/ 699886 w 4682816"/>
                  <a:gd name="connsiteY1505" fmla="*/ 1545462 h 2943306"/>
                  <a:gd name="connsiteX1506" fmla="*/ 695281 w 4682816"/>
                  <a:gd name="connsiteY1506" fmla="*/ 1546843 h 2943306"/>
                  <a:gd name="connsiteX1507" fmla="*/ 689639 w 4682816"/>
                  <a:gd name="connsiteY1507" fmla="*/ 1546018 h 2943306"/>
                  <a:gd name="connsiteX1508" fmla="*/ 691488 w 4682816"/>
                  <a:gd name="connsiteY1508" fmla="*/ 1561808 h 2943306"/>
                  <a:gd name="connsiteX1509" fmla="*/ 684660 w 4682816"/>
                  <a:gd name="connsiteY1509" fmla="*/ 1585933 h 2943306"/>
                  <a:gd name="connsiteX1510" fmla="*/ 671050 w 4682816"/>
                  <a:gd name="connsiteY1510" fmla="*/ 1596518 h 2943306"/>
                  <a:gd name="connsiteX1511" fmla="*/ 668379 w 4682816"/>
                  <a:gd name="connsiteY1511" fmla="*/ 1607812 h 2943306"/>
                  <a:gd name="connsiteX1512" fmla="*/ 664843 w 4682816"/>
                  <a:gd name="connsiteY1512" fmla="*/ 1612286 h 2943306"/>
                  <a:gd name="connsiteX1513" fmla="*/ 679182 w 4682816"/>
                  <a:gd name="connsiteY1513" fmla="*/ 1618467 h 2943306"/>
                  <a:gd name="connsiteX1514" fmla="*/ 681063 w 4682816"/>
                  <a:gd name="connsiteY1514" fmla="*/ 1604867 h 2943306"/>
                  <a:gd name="connsiteX1515" fmla="*/ 698542 w 4682816"/>
                  <a:gd name="connsiteY1515" fmla="*/ 1586890 h 2943306"/>
                  <a:gd name="connsiteX1516" fmla="*/ 711982 w 4682816"/>
                  <a:gd name="connsiteY1516" fmla="*/ 1581098 h 2943306"/>
                  <a:gd name="connsiteX1517" fmla="*/ 706748 w 4682816"/>
                  <a:gd name="connsiteY1517" fmla="*/ 1574475 h 2943306"/>
                  <a:gd name="connsiteX1518" fmla="*/ 847719 w 4682816"/>
                  <a:gd name="connsiteY1518" fmla="*/ 1533483 h 2943306"/>
                  <a:gd name="connsiteX1519" fmla="*/ 835899 w 4682816"/>
                  <a:gd name="connsiteY1519" fmla="*/ 1538578 h 2943306"/>
                  <a:gd name="connsiteX1520" fmla="*/ 829547 w 4682816"/>
                  <a:gd name="connsiteY1520" fmla="*/ 1565433 h 2943306"/>
                  <a:gd name="connsiteX1521" fmla="*/ 824863 w 4682816"/>
                  <a:gd name="connsiteY1521" fmla="*/ 1571363 h 2943306"/>
                  <a:gd name="connsiteX1522" fmla="*/ 842921 w 4682816"/>
                  <a:gd name="connsiteY1522" fmla="*/ 1574002 h 2943306"/>
                  <a:gd name="connsiteX1523" fmla="*/ 872816 w 4682816"/>
                  <a:gd name="connsiteY1523" fmla="*/ 1606656 h 2943306"/>
                  <a:gd name="connsiteX1524" fmla="*/ 823868 w 4682816"/>
                  <a:gd name="connsiteY1524" fmla="*/ 1642094 h 2943306"/>
                  <a:gd name="connsiteX1525" fmla="*/ 818226 w 4682816"/>
                  <a:gd name="connsiteY1525" fmla="*/ 1641269 h 2943306"/>
                  <a:gd name="connsiteX1526" fmla="*/ 820075 w 4682816"/>
                  <a:gd name="connsiteY1526" fmla="*/ 1657058 h 2943306"/>
                  <a:gd name="connsiteX1527" fmla="*/ 796272 w 4682816"/>
                  <a:gd name="connsiteY1527" fmla="*/ 1694386 h 2943306"/>
                  <a:gd name="connsiteX1528" fmla="*/ 768357 w 4682816"/>
                  <a:gd name="connsiteY1528" fmla="*/ 1687024 h 2943306"/>
                  <a:gd name="connsiteX1529" fmla="*/ 753628 w 4682816"/>
                  <a:gd name="connsiteY1529" fmla="*/ 1663171 h 2943306"/>
                  <a:gd name="connsiteX1530" fmla="*/ 748586 w 4682816"/>
                  <a:gd name="connsiteY1530" fmla="*/ 1684494 h 2943306"/>
                  <a:gd name="connsiteX1531" fmla="*/ 743900 w 4682816"/>
                  <a:gd name="connsiteY1531" fmla="*/ 1690424 h 2943306"/>
                  <a:gd name="connsiteX1532" fmla="*/ 761959 w 4682816"/>
                  <a:gd name="connsiteY1532" fmla="*/ 1693063 h 2943306"/>
                  <a:gd name="connsiteX1533" fmla="*/ 791854 w 4682816"/>
                  <a:gd name="connsiteY1533" fmla="*/ 1725716 h 2943306"/>
                  <a:gd name="connsiteX1534" fmla="*/ 790005 w 4682816"/>
                  <a:gd name="connsiteY1534" fmla="*/ 1728948 h 2943306"/>
                  <a:gd name="connsiteX1535" fmla="*/ 798069 w 4682816"/>
                  <a:gd name="connsiteY1535" fmla="*/ 1736457 h 2943306"/>
                  <a:gd name="connsiteX1536" fmla="*/ 808448 w 4682816"/>
                  <a:gd name="connsiteY1536" fmla="*/ 1771068 h 2943306"/>
                  <a:gd name="connsiteX1537" fmla="*/ 807355 w 4682816"/>
                  <a:gd name="connsiteY1537" fmla="*/ 1778545 h 2943306"/>
                  <a:gd name="connsiteX1538" fmla="*/ 824314 w 4682816"/>
                  <a:gd name="connsiteY1538" fmla="*/ 1771803 h 2943306"/>
                  <a:gd name="connsiteX1539" fmla="*/ 866531 w 4682816"/>
                  <a:gd name="connsiteY1539" fmla="*/ 1785133 h 2943306"/>
                  <a:gd name="connsiteX1540" fmla="*/ 866645 w 4682816"/>
                  <a:gd name="connsiteY1540" fmla="*/ 1814003 h 2943306"/>
                  <a:gd name="connsiteX1541" fmla="*/ 845908 w 4682816"/>
                  <a:gd name="connsiteY1541" fmla="*/ 1836003 h 2943306"/>
                  <a:gd name="connsiteX1542" fmla="*/ 849557 w 4682816"/>
                  <a:gd name="connsiteY1542" fmla="*/ 1835547 h 2943306"/>
                  <a:gd name="connsiteX1543" fmla="*/ 871445 w 4682816"/>
                  <a:gd name="connsiteY1543" fmla="*/ 1847777 h 2943306"/>
                  <a:gd name="connsiteX1544" fmla="*/ 881015 w 4682816"/>
                  <a:gd name="connsiteY1544" fmla="*/ 1859890 h 2943306"/>
                  <a:gd name="connsiteX1545" fmla="*/ 883420 w 4682816"/>
                  <a:gd name="connsiteY1545" fmla="*/ 1853843 h 2943306"/>
                  <a:gd name="connsiteX1546" fmla="*/ 938584 w 4682816"/>
                  <a:gd name="connsiteY1546" fmla="*/ 1829173 h 2943306"/>
                  <a:gd name="connsiteX1547" fmla="*/ 944801 w 4682816"/>
                  <a:gd name="connsiteY1547" fmla="*/ 1889282 h 2943306"/>
                  <a:gd name="connsiteX1548" fmla="*/ 940115 w 4682816"/>
                  <a:gd name="connsiteY1548" fmla="*/ 1895212 h 2943306"/>
                  <a:gd name="connsiteX1549" fmla="*/ 946114 w 4682816"/>
                  <a:gd name="connsiteY1549" fmla="*/ 1896088 h 2943306"/>
                  <a:gd name="connsiteX1550" fmla="*/ 948715 w 4682816"/>
                  <a:gd name="connsiteY1550" fmla="*/ 1877282 h 2943306"/>
                  <a:gd name="connsiteX1551" fmla="*/ 966194 w 4682816"/>
                  <a:gd name="connsiteY1551" fmla="*/ 1859306 h 2943306"/>
                  <a:gd name="connsiteX1552" fmla="*/ 979634 w 4682816"/>
                  <a:gd name="connsiteY1552" fmla="*/ 1853513 h 2943306"/>
                  <a:gd name="connsiteX1553" fmla="*/ 974401 w 4682816"/>
                  <a:gd name="connsiteY1553" fmla="*/ 1846890 h 2943306"/>
                  <a:gd name="connsiteX1554" fmla="*/ 980618 w 4682816"/>
                  <a:gd name="connsiteY1554" fmla="*/ 1786781 h 2943306"/>
                  <a:gd name="connsiteX1555" fmla="*/ 1000366 w 4682816"/>
                  <a:gd name="connsiteY1555" fmla="*/ 1784312 h 2943306"/>
                  <a:gd name="connsiteX1556" fmla="*/ 1006925 w 4682816"/>
                  <a:gd name="connsiteY1556" fmla="*/ 1768768 h 2943306"/>
                  <a:gd name="connsiteX1557" fmla="*/ 1028459 w 4682816"/>
                  <a:gd name="connsiteY1557" fmla="*/ 1755928 h 2943306"/>
                  <a:gd name="connsiteX1558" fmla="*/ 1043734 w 4682816"/>
                  <a:gd name="connsiteY1558" fmla="*/ 1753696 h 2943306"/>
                  <a:gd name="connsiteX1559" fmla="*/ 1039700 w 4682816"/>
                  <a:gd name="connsiteY1559" fmla="*/ 1748591 h 2943306"/>
                  <a:gd name="connsiteX1560" fmla="*/ 1045917 w 4682816"/>
                  <a:gd name="connsiteY1560" fmla="*/ 1688482 h 2943306"/>
                  <a:gd name="connsiteX1561" fmla="*/ 1074786 w 4682816"/>
                  <a:gd name="connsiteY1561" fmla="*/ 1688367 h 2943306"/>
                  <a:gd name="connsiteX1562" fmla="*/ 1082693 w 4682816"/>
                  <a:gd name="connsiteY1562" fmla="*/ 1695820 h 2943306"/>
                  <a:gd name="connsiteX1563" fmla="*/ 1086723 w 4682816"/>
                  <a:gd name="connsiteY1563" fmla="*/ 1679894 h 2943306"/>
                  <a:gd name="connsiteX1564" fmla="*/ 1095467 w 4682816"/>
                  <a:gd name="connsiteY1564" fmla="*/ 1668157 h 2943306"/>
                  <a:gd name="connsiteX1565" fmla="*/ 1087622 w 4682816"/>
                  <a:gd name="connsiteY1565" fmla="*/ 1665038 h 2943306"/>
                  <a:gd name="connsiteX1566" fmla="*/ 1069792 w 4682816"/>
                  <a:gd name="connsiteY1566" fmla="*/ 1646121 h 2943306"/>
                  <a:gd name="connsiteX1567" fmla="*/ 1055771 w 4682816"/>
                  <a:gd name="connsiteY1567" fmla="*/ 1660252 h 2943306"/>
                  <a:gd name="connsiteX1568" fmla="*/ 1019653 w 4682816"/>
                  <a:gd name="connsiteY1568" fmla="*/ 1661320 h 2943306"/>
                  <a:gd name="connsiteX1569" fmla="*/ 1006515 w 4682816"/>
                  <a:gd name="connsiteY1569" fmla="*/ 1655657 h 2943306"/>
                  <a:gd name="connsiteX1570" fmla="*/ 1004850 w 4682816"/>
                  <a:gd name="connsiteY1570" fmla="*/ 1669867 h 2943306"/>
                  <a:gd name="connsiteX1571" fmla="*/ 957950 w 4682816"/>
                  <a:gd name="connsiteY1571" fmla="*/ 1707975 h 2943306"/>
                  <a:gd name="connsiteX1572" fmla="*/ 934146 w 4682816"/>
                  <a:gd name="connsiteY1572" fmla="*/ 1670647 h 2943306"/>
                  <a:gd name="connsiteX1573" fmla="*/ 935850 w 4682816"/>
                  <a:gd name="connsiteY1573" fmla="*/ 1656111 h 2943306"/>
                  <a:gd name="connsiteX1574" fmla="*/ 927498 w 4682816"/>
                  <a:gd name="connsiteY1574" fmla="*/ 1657332 h 2943306"/>
                  <a:gd name="connsiteX1575" fmla="*/ 878549 w 4682816"/>
                  <a:gd name="connsiteY1575" fmla="*/ 1621893 h 2943306"/>
                  <a:gd name="connsiteX1576" fmla="*/ 908444 w 4682816"/>
                  <a:gd name="connsiteY1576" fmla="*/ 1589240 h 2943306"/>
                  <a:gd name="connsiteX1577" fmla="*/ 923719 w 4682816"/>
                  <a:gd name="connsiteY1577" fmla="*/ 1587007 h 2943306"/>
                  <a:gd name="connsiteX1578" fmla="*/ 919685 w 4682816"/>
                  <a:gd name="connsiteY1578" fmla="*/ 1581902 h 2943306"/>
                  <a:gd name="connsiteX1579" fmla="*/ 915561 w 4682816"/>
                  <a:gd name="connsiteY1579" fmla="*/ 1564465 h 2943306"/>
                  <a:gd name="connsiteX1580" fmla="*/ 913260 w 4682816"/>
                  <a:gd name="connsiteY1580" fmla="*/ 1572599 h 2943306"/>
                  <a:gd name="connsiteX1581" fmla="*/ 896285 w 4682816"/>
                  <a:gd name="connsiteY1581" fmla="*/ 1585801 h 2943306"/>
                  <a:gd name="connsiteX1582" fmla="*/ 849384 w 4682816"/>
                  <a:gd name="connsiteY1582" fmla="*/ 1547694 h 2943306"/>
                  <a:gd name="connsiteX1583" fmla="*/ 918237 w 4682816"/>
                  <a:gd name="connsiteY1583" fmla="*/ 1532684 h 2943306"/>
                  <a:gd name="connsiteX1584" fmla="*/ 918458 w 4682816"/>
                  <a:gd name="connsiteY1584" fmla="*/ 1534569 h 2943306"/>
                  <a:gd name="connsiteX1585" fmla="*/ 919454 w 4682816"/>
                  <a:gd name="connsiteY1585" fmla="*/ 1532862 h 2943306"/>
                  <a:gd name="connsiteX1586" fmla="*/ 2579397 w 4682816"/>
                  <a:gd name="connsiteY1586" fmla="*/ 1532684 h 2943306"/>
                  <a:gd name="connsiteX1587" fmla="*/ 2579619 w 4682816"/>
                  <a:gd name="connsiteY1587" fmla="*/ 1534569 h 2943306"/>
                  <a:gd name="connsiteX1588" fmla="*/ 2580613 w 4682816"/>
                  <a:gd name="connsiteY1588" fmla="*/ 1532862 h 2943306"/>
                  <a:gd name="connsiteX1589" fmla="*/ 3098409 w 4682816"/>
                  <a:gd name="connsiteY1589" fmla="*/ 1527329 h 2943306"/>
                  <a:gd name="connsiteX1590" fmla="*/ 3092092 w 4682816"/>
                  <a:gd name="connsiteY1590" fmla="*/ 1538369 h 2943306"/>
                  <a:gd name="connsiteX1591" fmla="*/ 3090437 w 4682816"/>
                  <a:gd name="connsiteY1591" fmla="*/ 1538866 h 2943306"/>
                  <a:gd name="connsiteX1592" fmla="*/ 3114667 w 4682816"/>
                  <a:gd name="connsiteY1592" fmla="*/ 1561704 h 2943306"/>
                  <a:gd name="connsiteX1593" fmla="*/ 3117459 w 4682816"/>
                  <a:gd name="connsiteY1593" fmla="*/ 1568726 h 2943306"/>
                  <a:gd name="connsiteX1594" fmla="*/ 3128774 w 4682816"/>
                  <a:gd name="connsiteY1594" fmla="*/ 1554408 h 2943306"/>
                  <a:gd name="connsiteX1595" fmla="*/ 3134458 w 4682816"/>
                  <a:gd name="connsiteY1595" fmla="*/ 1551231 h 2943306"/>
                  <a:gd name="connsiteX1596" fmla="*/ 3107449 w 4682816"/>
                  <a:gd name="connsiteY1596" fmla="*/ 1543131 h 2943306"/>
                  <a:gd name="connsiteX1597" fmla="*/ 3422542 w 4682816"/>
                  <a:gd name="connsiteY1597" fmla="*/ 1526365 h 2943306"/>
                  <a:gd name="connsiteX1598" fmla="*/ 3420239 w 4682816"/>
                  <a:gd name="connsiteY1598" fmla="*/ 1534499 h 2943306"/>
                  <a:gd name="connsiteX1599" fmla="*/ 3408465 w 4682816"/>
                  <a:gd name="connsiteY1599" fmla="*/ 1543657 h 2943306"/>
                  <a:gd name="connsiteX1600" fmla="*/ 3404504 w 4682816"/>
                  <a:gd name="connsiteY1600" fmla="*/ 1557651 h 2943306"/>
                  <a:gd name="connsiteX1601" fmla="*/ 3415425 w 4682816"/>
                  <a:gd name="connsiteY1601" fmla="*/ 1551140 h 2943306"/>
                  <a:gd name="connsiteX1602" fmla="*/ 3430700 w 4682816"/>
                  <a:gd name="connsiteY1602" fmla="*/ 1548907 h 2943306"/>
                  <a:gd name="connsiteX1603" fmla="*/ 3426666 w 4682816"/>
                  <a:gd name="connsiteY1603" fmla="*/ 1543803 h 2943306"/>
                  <a:gd name="connsiteX1604" fmla="*/ 3589797 w 4682816"/>
                  <a:gd name="connsiteY1604" fmla="*/ 1517556 h 2943306"/>
                  <a:gd name="connsiteX1605" fmla="*/ 3581558 w 4682816"/>
                  <a:gd name="connsiteY1605" fmla="*/ 1530899 h 2943306"/>
                  <a:gd name="connsiteX1606" fmla="*/ 3581760 w 4682816"/>
                  <a:gd name="connsiteY1606" fmla="*/ 1530692 h 2943306"/>
                  <a:gd name="connsiteX1607" fmla="*/ 3595201 w 4682816"/>
                  <a:gd name="connsiteY1607" fmla="*/ 1524899 h 2943306"/>
                  <a:gd name="connsiteX1608" fmla="*/ 3589967 w 4682816"/>
                  <a:gd name="connsiteY1608" fmla="*/ 1518276 h 2943306"/>
                  <a:gd name="connsiteX1609" fmla="*/ 964808 w 4682816"/>
                  <a:gd name="connsiteY1609" fmla="*/ 1512089 h 2943306"/>
                  <a:gd name="connsiteX1610" fmla="*/ 958492 w 4682816"/>
                  <a:gd name="connsiteY1610" fmla="*/ 1523129 h 2943306"/>
                  <a:gd name="connsiteX1611" fmla="*/ 956836 w 4682816"/>
                  <a:gd name="connsiteY1611" fmla="*/ 1523625 h 2943306"/>
                  <a:gd name="connsiteX1612" fmla="*/ 981067 w 4682816"/>
                  <a:gd name="connsiteY1612" fmla="*/ 1546464 h 2943306"/>
                  <a:gd name="connsiteX1613" fmla="*/ 983859 w 4682816"/>
                  <a:gd name="connsiteY1613" fmla="*/ 1553486 h 2943306"/>
                  <a:gd name="connsiteX1614" fmla="*/ 995174 w 4682816"/>
                  <a:gd name="connsiteY1614" fmla="*/ 1539167 h 2943306"/>
                  <a:gd name="connsiteX1615" fmla="*/ 1000858 w 4682816"/>
                  <a:gd name="connsiteY1615" fmla="*/ 1535991 h 2943306"/>
                  <a:gd name="connsiteX1616" fmla="*/ 973848 w 4682816"/>
                  <a:gd name="connsiteY1616" fmla="*/ 1527891 h 2943306"/>
                  <a:gd name="connsiteX1617" fmla="*/ 2625968 w 4682816"/>
                  <a:gd name="connsiteY1617" fmla="*/ 1512089 h 2943306"/>
                  <a:gd name="connsiteX1618" fmla="*/ 2619651 w 4682816"/>
                  <a:gd name="connsiteY1618" fmla="*/ 1523129 h 2943306"/>
                  <a:gd name="connsiteX1619" fmla="*/ 2617996 w 4682816"/>
                  <a:gd name="connsiteY1619" fmla="*/ 1523625 h 2943306"/>
                  <a:gd name="connsiteX1620" fmla="*/ 2642227 w 4682816"/>
                  <a:gd name="connsiteY1620" fmla="*/ 1546464 h 2943306"/>
                  <a:gd name="connsiteX1621" fmla="*/ 2645019 w 4682816"/>
                  <a:gd name="connsiteY1621" fmla="*/ 1553486 h 2943306"/>
                  <a:gd name="connsiteX1622" fmla="*/ 2656334 w 4682816"/>
                  <a:gd name="connsiteY1622" fmla="*/ 1539168 h 2943306"/>
                  <a:gd name="connsiteX1623" fmla="*/ 2662018 w 4682816"/>
                  <a:gd name="connsiteY1623" fmla="*/ 1535991 h 2943306"/>
                  <a:gd name="connsiteX1624" fmla="*/ 2635009 w 4682816"/>
                  <a:gd name="connsiteY1624" fmla="*/ 1527892 h 2943306"/>
                  <a:gd name="connsiteX1625" fmla="*/ 3471788 w 4682816"/>
                  <a:gd name="connsiteY1625" fmla="*/ 1473989 h 2943306"/>
                  <a:gd name="connsiteX1626" fmla="*/ 3465472 w 4682816"/>
                  <a:gd name="connsiteY1626" fmla="*/ 1485029 h 2943306"/>
                  <a:gd name="connsiteX1627" fmla="*/ 3463817 w 4682816"/>
                  <a:gd name="connsiteY1627" fmla="*/ 1485525 h 2943306"/>
                  <a:gd name="connsiteX1628" fmla="*/ 3488046 w 4682816"/>
                  <a:gd name="connsiteY1628" fmla="*/ 1508364 h 2943306"/>
                  <a:gd name="connsiteX1629" fmla="*/ 3490839 w 4682816"/>
                  <a:gd name="connsiteY1629" fmla="*/ 1515387 h 2943306"/>
                  <a:gd name="connsiteX1630" fmla="*/ 3502154 w 4682816"/>
                  <a:gd name="connsiteY1630" fmla="*/ 1501067 h 2943306"/>
                  <a:gd name="connsiteX1631" fmla="*/ 3507838 w 4682816"/>
                  <a:gd name="connsiteY1631" fmla="*/ 1497890 h 2943306"/>
                  <a:gd name="connsiteX1632" fmla="*/ 3480829 w 4682816"/>
                  <a:gd name="connsiteY1632" fmla="*/ 1489791 h 2943306"/>
                  <a:gd name="connsiteX1633" fmla="*/ 545883 w 4682816"/>
                  <a:gd name="connsiteY1633" fmla="*/ 1473575 h 2943306"/>
                  <a:gd name="connsiteX1634" fmla="*/ 548109 w 4682816"/>
                  <a:gd name="connsiteY1634" fmla="*/ 1477397 h 2943306"/>
                  <a:gd name="connsiteX1635" fmla="*/ 539792 w 4682816"/>
                  <a:gd name="connsiteY1635" fmla="*/ 1512561 h 2943306"/>
                  <a:gd name="connsiteX1636" fmla="*/ 536256 w 4682816"/>
                  <a:gd name="connsiteY1636" fmla="*/ 1517035 h 2943306"/>
                  <a:gd name="connsiteX1637" fmla="*/ 550595 w 4682816"/>
                  <a:gd name="connsiteY1637" fmla="*/ 1523216 h 2943306"/>
                  <a:gd name="connsiteX1638" fmla="*/ 552476 w 4682816"/>
                  <a:gd name="connsiteY1638" fmla="*/ 1509615 h 2943306"/>
                  <a:gd name="connsiteX1639" fmla="*/ 569955 w 4682816"/>
                  <a:gd name="connsiteY1639" fmla="*/ 1491640 h 2943306"/>
                  <a:gd name="connsiteX1640" fmla="*/ 583395 w 4682816"/>
                  <a:gd name="connsiteY1640" fmla="*/ 1485846 h 2943306"/>
                  <a:gd name="connsiteX1641" fmla="*/ 582763 w 4682816"/>
                  <a:gd name="connsiteY1641" fmla="*/ 1485046 h 2943306"/>
                  <a:gd name="connsiteX1642" fmla="*/ 572411 w 4682816"/>
                  <a:gd name="connsiteY1642" fmla="*/ 1487864 h 2943306"/>
                  <a:gd name="connsiteX1643" fmla="*/ 3092490 w 4682816"/>
                  <a:gd name="connsiteY1643" fmla="*/ 1456585 h 2943306"/>
                  <a:gd name="connsiteX1644" fmla="*/ 3090825 w 4682816"/>
                  <a:gd name="connsiteY1644" fmla="*/ 1470795 h 2943306"/>
                  <a:gd name="connsiteX1645" fmla="*/ 3082528 w 4682816"/>
                  <a:gd name="connsiteY1645" fmla="*/ 1484232 h 2943306"/>
                  <a:gd name="connsiteX1646" fmla="*/ 3098069 w 4682816"/>
                  <a:gd name="connsiteY1646" fmla="*/ 1493497 h 2943306"/>
                  <a:gd name="connsiteX1647" fmla="*/ 3100775 w 4682816"/>
                  <a:gd name="connsiteY1647" fmla="*/ 1499910 h 2943306"/>
                  <a:gd name="connsiteX1648" fmla="*/ 3101472 w 4682816"/>
                  <a:gd name="connsiteY1648" fmla="*/ 1498259 h 2943306"/>
                  <a:gd name="connsiteX1649" fmla="*/ 3123007 w 4682816"/>
                  <a:gd name="connsiteY1649" fmla="*/ 1485419 h 2943306"/>
                  <a:gd name="connsiteX1650" fmla="*/ 3138282 w 4682816"/>
                  <a:gd name="connsiteY1650" fmla="*/ 1483187 h 2943306"/>
                  <a:gd name="connsiteX1651" fmla="*/ 3134248 w 4682816"/>
                  <a:gd name="connsiteY1651" fmla="*/ 1478082 h 2943306"/>
                  <a:gd name="connsiteX1652" fmla="*/ 3130330 w 4682816"/>
                  <a:gd name="connsiteY1652" fmla="*/ 1461517 h 2943306"/>
                  <a:gd name="connsiteX1653" fmla="*/ 3105628 w 4682816"/>
                  <a:gd name="connsiteY1653" fmla="*/ 1462248 h 2943306"/>
                  <a:gd name="connsiteX1654" fmla="*/ 958889 w 4682816"/>
                  <a:gd name="connsiteY1654" fmla="*/ 1441345 h 2943306"/>
                  <a:gd name="connsiteX1655" fmla="*/ 957224 w 4682816"/>
                  <a:gd name="connsiteY1655" fmla="*/ 1455556 h 2943306"/>
                  <a:gd name="connsiteX1656" fmla="*/ 948928 w 4682816"/>
                  <a:gd name="connsiteY1656" fmla="*/ 1468992 h 2943306"/>
                  <a:gd name="connsiteX1657" fmla="*/ 964468 w 4682816"/>
                  <a:gd name="connsiteY1657" fmla="*/ 1478257 h 2943306"/>
                  <a:gd name="connsiteX1658" fmla="*/ 967175 w 4682816"/>
                  <a:gd name="connsiteY1658" fmla="*/ 1484670 h 2943306"/>
                  <a:gd name="connsiteX1659" fmla="*/ 967871 w 4682816"/>
                  <a:gd name="connsiteY1659" fmla="*/ 1483019 h 2943306"/>
                  <a:gd name="connsiteX1660" fmla="*/ 989407 w 4682816"/>
                  <a:gd name="connsiteY1660" fmla="*/ 1470180 h 2943306"/>
                  <a:gd name="connsiteX1661" fmla="*/ 1004681 w 4682816"/>
                  <a:gd name="connsiteY1661" fmla="*/ 1467946 h 2943306"/>
                  <a:gd name="connsiteX1662" fmla="*/ 1000648 w 4682816"/>
                  <a:gd name="connsiteY1662" fmla="*/ 1462841 h 2943306"/>
                  <a:gd name="connsiteX1663" fmla="*/ 996730 w 4682816"/>
                  <a:gd name="connsiteY1663" fmla="*/ 1446278 h 2943306"/>
                  <a:gd name="connsiteX1664" fmla="*/ 972028 w 4682816"/>
                  <a:gd name="connsiteY1664" fmla="*/ 1447009 h 2943306"/>
                  <a:gd name="connsiteX1665" fmla="*/ 2620049 w 4682816"/>
                  <a:gd name="connsiteY1665" fmla="*/ 1441345 h 2943306"/>
                  <a:gd name="connsiteX1666" fmla="*/ 2618384 w 4682816"/>
                  <a:gd name="connsiteY1666" fmla="*/ 1455555 h 2943306"/>
                  <a:gd name="connsiteX1667" fmla="*/ 2610088 w 4682816"/>
                  <a:gd name="connsiteY1667" fmla="*/ 1468992 h 2943306"/>
                  <a:gd name="connsiteX1668" fmla="*/ 2625628 w 4682816"/>
                  <a:gd name="connsiteY1668" fmla="*/ 1478257 h 2943306"/>
                  <a:gd name="connsiteX1669" fmla="*/ 2628335 w 4682816"/>
                  <a:gd name="connsiteY1669" fmla="*/ 1484670 h 2943306"/>
                  <a:gd name="connsiteX1670" fmla="*/ 2629031 w 4682816"/>
                  <a:gd name="connsiteY1670" fmla="*/ 1483018 h 2943306"/>
                  <a:gd name="connsiteX1671" fmla="*/ 2650567 w 4682816"/>
                  <a:gd name="connsiteY1671" fmla="*/ 1470179 h 2943306"/>
                  <a:gd name="connsiteX1672" fmla="*/ 2665842 w 4682816"/>
                  <a:gd name="connsiteY1672" fmla="*/ 1467946 h 2943306"/>
                  <a:gd name="connsiteX1673" fmla="*/ 2661808 w 4682816"/>
                  <a:gd name="connsiteY1673" fmla="*/ 1462841 h 2943306"/>
                  <a:gd name="connsiteX1674" fmla="*/ 2657890 w 4682816"/>
                  <a:gd name="connsiteY1674" fmla="*/ 1446278 h 2943306"/>
                  <a:gd name="connsiteX1675" fmla="*/ 2633188 w 4682816"/>
                  <a:gd name="connsiteY1675" fmla="*/ 1447008 h 2943306"/>
                  <a:gd name="connsiteX1676" fmla="*/ 1743421 w 4682816"/>
                  <a:gd name="connsiteY1676" fmla="*/ 1426419 h 2943306"/>
                  <a:gd name="connsiteX1677" fmla="*/ 1739031 w 4682816"/>
                  <a:gd name="connsiteY1677" fmla="*/ 1428749 h 2943306"/>
                  <a:gd name="connsiteX1678" fmla="*/ 1730620 w 4682816"/>
                  <a:gd name="connsiteY1678" fmla="*/ 1428835 h 2943306"/>
                  <a:gd name="connsiteX1679" fmla="*/ 1730417 w 4682816"/>
                  <a:gd name="connsiteY1679" fmla="*/ 1429693 h 2943306"/>
                  <a:gd name="connsiteX1680" fmla="*/ 1726881 w 4682816"/>
                  <a:gd name="connsiteY1680" fmla="*/ 1434168 h 2943306"/>
                  <a:gd name="connsiteX1681" fmla="*/ 1741220 w 4682816"/>
                  <a:gd name="connsiteY1681" fmla="*/ 1440347 h 2943306"/>
                  <a:gd name="connsiteX1682" fmla="*/ 1743101 w 4682816"/>
                  <a:gd name="connsiteY1682" fmla="*/ 1426748 h 2943306"/>
                  <a:gd name="connsiteX1683" fmla="*/ 3209920 w 4682816"/>
                  <a:gd name="connsiteY1683" fmla="*/ 1424897 h 2943306"/>
                  <a:gd name="connsiteX1684" fmla="*/ 3196783 w 4682816"/>
                  <a:gd name="connsiteY1684" fmla="*/ 1430560 h 2943306"/>
                  <a:gd name="connsiteX1685" fmla="*/ 3182357 w 4682816"/>
                  <a:gd name="connsiteY1685" fmla="*/ 1430134 h 2943306"/>
                  <a:gd name="connsiteX1686" fmla="*/ 3195628 w 4682816"/>
                  <a:gd name="connsiteY1686" fmla="*/ 1442643 h 2943306"/>
                  <a:gd name="connsiteX1687" fmla="*/ 3198421 w 4682816"/>
                  <a:gd name="connsiteY1687" fmla="*/ 1449665 h 2943306"/>
                  <a:gd name="connsiteX1688" fmla="*/ 3209736 w 4682816"/>
                  <a:gd name="connsiteY1688" fmla="*/ 1435346 h 2943306"/>
                  <a:gd name="connsiteX1689" fmla="*/ 3211059 w 4682816"/>
                  <a:gd name="connsiteY1689" fmla="*/ 1434607 h 2943306"/>
                  <a:gd name="connsiteX1690" fmla="*/ 3290687 w 4682816"/>
                  <a:gd name="connsiteY1690" fmla="*/ 1423541 h 2943306"/>
                  <a:gd name="connsiteX1691" fmla="*/ 3286082 w 4682816"/>
                  <a:gd name="connsiteY1691" fmla="*/ 1424923 h 2943306"/>
                  <a:gd name="connsiteX1692" fmla="*/ 3280438 w 4682816"/>
                  <a:gd name="connsiteY1692" fmla="*/ 1424098 h 2943306"/>
                  <a:gd name="connsiteX1693" fmla="*/ 3282289 w 4682816"/>
                  <a:gd name="connsiteY1693" fmla="*/ 1439887 h 2943306"/>
                  <a:gd name="connsiteX1694" fmla="*/ 3275461 w 4682816"/>
                  <a:gd name="connsiteY1694" fmla="*/ 1464013 h 2943306"/>
                  <a:gd name="connsiteX1695" fmla="*/ 3261850 w 4682816"/>
                  <a:gd name="connsiteY1695" fmla="*/ 1474598 h 2943306"/>
                  <a:gd name="connsiteX1696" fmla="*/ 3259179 w 4682816"/>
                  <a:gd name="connsiteY1696" fmla="*/ 1485892 h 2943306"/>
                  <a:gd name="connsiteX1697" fmla="*/ 3255644 w 4682816"/>
                  <a:gd name="connsiteY1697" fmla="*/ 1490367 h 2943306"/>
                  <a:gd name="connsiteX1698" fmla="*/ 3269982 w 4682816"/>
                  <a:gd name="connsiteY1698" fmla="*/ 1496547 h 2943306"/>
                  <a:gd name="connsiteX1699" fmla="*/ 3271863 w 4682816"/>
                  <a:gd name="connsiteY1699" fmla="*/ 1482947 h 2943306"/>
                  <a:gd name="connsiteX1700" fmla="*/ 3286747 w 4682816"/>
                  <a:gd name="connsiteY1700" fmla="*/ 1467639 h 2943306"/>
                  <a:gd name="connsiteX1701" fmla="*/ 3288056 w 4682816"/>
                  <a:gd name="connsiteY1701" fmla="*/ 1458182 h 2943306"/>
                  <a:gd name="connsiteX1702" fmla="*/ 3296762 w 4682816"/>
                  <a:gd name="connsiteY1702" fmla="*/ 1449227 h 2943306"/>
                  <a:gd name="connsiteX1703" fmla="*/ 3634919 w 4682816"/>
                  <a:gd name="connsiteY1703" fmla="*/ 1422572 h 2943306"/>
                  <a:gd name="connsiteX1704" fmla="*/ 3632560 w 4682816"/>
                  <a:gd name="connsiteY1704" fmla="*/ 1432552 h 2943306"/>
                  <a:gd name="connsiteX1705" fmla="*/ 3629023 w 4682816"/>
                  <a:gd name="connsiteY1705" fmla="*/ 1437027 h 2943306"/>
                  <a:gd name="connsiteX1706" fmla="*/ 3643362 w 4682816"/>
                  <a:gd name="connsiteY1706" fmla="*/ 1443206 h 2943306"/>
                  <a:gd name="connsiteX1707" fmla="*/ 3645243 w 4682816"/>
                  <a:gd name="connsiteY1707" fmla="*/ 1429607 h 2943306"/>
                  <a:gd name="connsiteX1708" fmla="*/ 3648208 w 4682816"/>
                  <a:gd name="connsiteY1708" fmla="*/ 1426558 h 2943306"/>
                  <a:gd name="connsiteX1709" fmla="*/ 1076320 w 4682816"/>
                  <a:gd name="connsiteY1709" fmla="*/ 1409658 h 2943306"/>
                  <a:gd name="connsiteX1710" fmla="*/ 1063182 w 4682816"/>
                  <a:gd name="connsiteY1710" fmla="*/ 1415320 h 2943306"/>
                  <a:gd name="connsiteX1711" fmla="*/ 1048756 w 4682816"/>
                  <a:gd name="connsiteY1711" fmla="*/ 1414894 h 2943306"/>
                  <a:gd name="connsiteX1712" fmla="*/ 1062028 w 4682816"/>
                  <a:gd name="connsiteY1712" fmla="*/ 1427403 h 2943306"/>
                  <a:gd name="connsiteX1713" fmla="*/ 1064820 w 4682816"/>
                  <a:gd name="connsiteY1713" fmla="*/ 1434426 h 2943306"/>
                  <a:gd name="connsiteX1714" fmla="*/ 1076137 w 4682816"/>
                  <a:gd name="connsiteY1714" fmla="*/ 1420106 h 2943306"/>
                  <a:gd name="connsiteX1715" fmla="*/ 1077458 w 4682816"/>
                  <a:gd name="connsiteY1715" fmla="*/ 1419367 h 2943306"/>
                  <a:gd name="connsiteX1716" fmla="*/ 2737480 w 4682816"/>
                  <a:gd name="connsiteY1716" fmla="*/ 1409657 h 2943306"/>
                  <a:gd name="connsiteX1717" fmla="*/ 2724342 w 4682816"/>
                  <a:gd name="connsiteY1717" fmla="*/ 1415320 h 2943306"/>
                  <a:gd name="connsiteX1718" fmla="*/ 2709916 w 4682816"/>
                  <a:gd name="connsiteY1718" fmla="*/ 1414894 h 2943306"/>
                  <a:gd name="connsiteX1719" fmla="*/ 2723188 w 4682816"/>
                  <a:gd name="connsiteY1719" fmla="*/ 1427403 h 2943306"/>
                  <a:gd name="connsiteX1720" fmla="*/ 2725980 w 4682816"/>
                  <a:gd name="connsiteY1720" fmla="*/ 1434426 h 2943306"/>
                  <a:gd name="connsiteX1721" fmla="*/ 2737296 w 4682816"/>
                  <a:gd name="connsiteY1721" fmla="*/ 1420106 h 2943306"/>
                  <a:gd name="connsiteX1722" fmla="*/ 2738618 w 4682816"/>
                  <a:gd name="connsiteY1722" fmla="*/ 1419367 h 2943306"/>
                  <a:gd name="connsiteX1723" fmla="*/ 1157087 w 4682816"/>
                  <a:gd name="connsiteY1723" fmla="*/ 1408302 h 2943306"/>
                  <a:gd name="connsiteX1724" fmla="*/ 1152482 w 4682816"/>
                  <a:gd name="connsiteY1724" fmla="*/ 1409683 h 2943306"/>
                  <a:gd name="connsiteX1725" fmla="*/ 1146838 w 4682816"/>
                  <a:gd name="connsiteY1725" fmla="*/ 1408858 h 2943306"/>
                  <a:gd name="connsiteX1726" fmla="*/ 1148689 w 4682816"/>
                  <a:gd name="connsiteY1726" fmla="*/ 1424648 h 2943306"/>
                  <a:gd name="connsiteX1727" fmla="*/ 1141860 w 4682816"/>
                  <a:gd name="connsiteY1727" fmla="*/ 1448773 h 2943306"/>
                  <a:gd name="connsiteX1728" fmla="*/ 1128250 w 4682816"/>
                  <a:gd name="connsiteY1728" fmla="*/ 1459358 h 2943306"/>
                  <a:gd name="connsiteX1729" fmla="*/ 1125579 w 4682816"/>
                  <a:gd name="connsiteY1729" fmla="*/ 1470652 h 2943306"/>
                  <a:gd name="connsiteX1730" fmla="*/ 1122043 w 4682816"/>
                  <a:gd name="connsiteY1730" fmla="*/ 1475126 h 2943306"/>
                  <a:gd name="connsiteX1731" fmla="*/ 1136382 w 4682816"/>
                  <a:gd name="connsiteY1731" fmla="*/ 1481307 h 2943306"/>
                  <a:gd name="connsiteX1732" fmla="*/ 1138263 w 4682816"/>
                  <a:gd name="connsiteY1732" fmla="*/ 1467706 h 2943306"/>
                  <a:gd name="connsiteX1733" fmla="*/ 1155742 w 4682816"/>
                  <a:gd name="connsiteY1733" fmla="*/ 1449730 h 2943306"/>
                  <a:gd name="connsiteX1734" fmla="*/ 1169182 w 4682816"/>
                  <a:gd name="connsiteY1734" fmla="*/ 1443938 h 2943306"/>
                  <a:gd name="connsiteX1735" fmla="*/ 1163949 w 4682816"/>
                  <a:gd name="connsiteY1735" fmla="*/ 1437315 h 2943306"/>
                  <a:gd name="connsiteX1736" fmla="*/ 2818247 w 4682816"/>
                  <a:gd name="connsiteY1736" fmla="*/ 1408301 h 2943306"/>
                  <a:gd name="connsiteX1737" fmla="*/ 2813642 w 4682816"/>
                  <a:gd name="connsiteY1737" fmla="*/ 1409683 h 2943306"/>
                  <a:gd name="connsiteX1738" fmla="*/ 2807998 w 4682816"/>
                  <a:gd name="connsiteY1738" fmla="*/ 1408858 h 2943306"/>
                  <a:gd name="connsiteX1739" fmla="*/ 2809849 w 4682816"/>
                  <a:gd name="connsiteY1739" fmla="*/ 1424647 h 2943306"/>
                  <a:gd name="connsiteX1740" fmla="*/ 2803020 w 4682816"/>
                  <a:gd name="connsiteY1740" fmla="*/ 1448773 h 2943306"/>
                  <a:gd name="connsiteX1741" fmla="*/ 2789410 w 4682816"/>
                  <a:gd name="connsiteY1741" fmla="*/ 1459358 h 2943306"/>
                  <a:gd name="connsiteX1742" fmla="*/ 2786739 w 4682816"/>
                  <a:gd name="connsiteY1742" fmla="*/ 1470652 h 2943306"/>
                  <a:gd name="connsiteX1743" fmla="*/ 2783202 w 4682816"/>
                  <a:gd name="connsiteY1743" fmla="*/ 1475127 h 2943306"/>
                  <a:gd name="connsiteX1744" fmla="*/ 2797542 w 4682816"/>
                  <a:gd name="connsiteY1744" fmla="*/ 1481307 h 2943306"/>
                  <a:gd name="connsiteX1745" fmla="*/ 2799422 w 4682816"/>
                  <a:gd name="connsiteY1745" fmla="*/ 1467706 h 2943306"/>
                  <a:gd name="connsiteX1746" fmla="*/ 2816902 w 4682816"/>
                  <a:gd name="connsiteY1746" fmla="*/ 1449731 h 2943306"/>
                  <a:gd name="connsiteX1747" fmla="*/ 2830343 w 4682816"/>
                  <a:gd name="connsiteY1747" fmla="*/ 1443938 h 2943306"/>
                  <a:gd name="connsiteX1748" fmla="*/ 2825109 w 4682816"/>
                  <a:gd name="connsiteY1748" fmla="*/ 1437315 h 2943306"/>
                  <a:gd name="connsiteX1749" fmla="*/ 3465870 w 4682816"/>
                  <a:gd name="connsiteY1749" fmla="*/ 1403246 h 2943306"/>
                  <a:gd name="connsiteX1750" fmla="*/ 3464205 w 4682816"/>
                  <a:gd name="connsiteY1750" fmla="*/ 1417455 h 2943306"/>
                  <a:gd name="connsiteX1751" fmla="*/ 3455909 w 4682816"/>
                  <a:gd name="connsiteY1751" fmla="*/ 1430891 h 2943306"/>
                  <a:gd name="connsiteX1752" fmla="*/ 3471449 w 4682816"/>
                  <a:gd name="connsiteY1752" fmla="*/ 1440156 h 2943306"/>
                  <a:gd name="connsiteX1753" fmla="*/ 3474155 w 4682816"/>
                  <a:gd name="connsiteY1753" fmla="*/ 1446571 h 2943306"/>
                  <a:gd name="connsiteX1754" fmla="*/ 3474852 w 4682816"/>
                  <a:gd name="connsiteY1754" fmla="*/ 1444919 h 2943306"/>
                  <a:gd name="connsiteX1755" fmla="*/ 3496388 w 4682816"/>
                  <a:gd name="connsiteY1755" fmla="*/ 1432079 h 2943306"/>
                  <a:gd name="connsiteX1756" fmla="*/ 3511662 w 4682816"/>
                  <a:gd name="connsiteY1756" fmla="*/ 1429847 h 2943306"/>
                  <a:gd name="connsiteX1757" fmla="*/ 3507628 w 4682816"/>
                  <a:gd name="connsiteY1757" fmla="*/ 1424742 h 2943306"/>
                  <a:gd name="connsiteX1758" fmla="*/ 3503710 w 4682816"/>
                  <a:gd name="connsiteY1758" fmla="*/ 1408178 h 2943306"/>
                  <a:gd name="connsiteX1759" fmla="*/ 3479009 w 4682816"/>
                  <a:gd name="connsiteY1759" fmla="*/ 1408908 h 2943306"/>
                  <a:gd name="connsiteX1760" fmla="*/ 1768616 w 4682816"/>
                  <a:gd name="connsiteY1760" fmla="*/ 1395636 h 2943306"/>
                  <a:gd name="connsiteX1761" fmla="*/ 1760378 w 4682816"/>
                  <a:gd name="connsiteY1761" fmla="*/ 1408980 h 2943306"/>
                  <a:gd name="connsiteX1762" fmla="*/ 1760580 w 4682816"/>
                  <a:gd name="connsiteY1762" fmla="*/ 1408772 h 2943306"/>
                  <a:gd name="connsiteX1763" fmla="*/ 1774021 w 4682816"/>
                  <a:gd name="connsiteY1763" fmla="*/ 1402978 h 2943306"/>
                  <a:gd name="connsiteX1764" fmla="*/ 1768787 w 4682816"/>
                  <a:gd name="connsiteY1764" fmla="*/ 1396356 h 2943306"/>
                  <a:gd name="connsiteX1765" fmla="*/ 1604037 w 4682816"/>
                  <a:gd name="connsiteY1765" fmla="*/ 1372664 h 2943306"/>
                  <a:gd name="connsiteX1766" fmla="*/ 1604258 w 4682816"/>
                  <a:gd name="connsiteY1766" fmla="*/ 1374550 h 2943306"/>
                  <a:gd name="connsiteX1767" fmla="*/ 1605254 w 4682816"/>
                  <a:gd name="connsiteY1767" fmla="*/ 1372841 h 2943306"/>
                  <a:gd name="connsiteX1768" fmla="*/ 3583301 w 4682816"/>
                  <a:gd name="connsiteY1768" fmla="*/ 1371558 h 2943306"/>
                  <a:gd name="connsiteX1769" fmla="*/ 3570162 w 4682816"/>
                  <a:gd name="connsiteY1769" fmla="*/ 1377220 h 2943306"/>
                  <a:gd name="connsiteX1770" fmla="*/ 3555737 w 4682816"/>
                  <a:gd name="connsiteY1770" fmla="*/ 1376793 h 2943306"/>
                  <a:gd name="connsiteX1771" fmla="*/ 3569009 w 4682816"/>
                  <a:gd name="connsiteY1771" fmla="*/ 1389303 h 2943306"/>
                  <a:gd name="connsiteX1772" fmla="*/ 3571802 w 4682816"/>
                  <a:gd name="connsiteY1772" fmla="*/ 1396326 h 2943306"/>
                  <a:gd name="connsiteX1773" fmla="*/ 3583117 w 4682816"/>
                  <a:gd name="connsiteY1773" fmla="*/ 1382006 h 2943306"/>
                  <a:gd name="connsiteX1774" fmla="*/ 3584439 w 4682816"/>
                  <a:gd name="connsiteY1774" fmla="*/ 1381267 h 2943306"/>
                  <a:gd name="connsiteX1775" fmla="*/ 2360641 w 4682816"/>
                  <a:gd name="connsiteY1775" fmla="*/ 1365459 h 2943306"/>
                  <a:gd name="connsiteX1776" fmla="*/ 2356251 w 4682816"/>
                  <a:gd name="connsiteY1776" fmla="*/ 1367789 h 2943306"/>
                  <a:gd name="connsiteX1777" fmla="*/ 2347839 w 4682816"/>
                  <a:gd name="connsiteY1777" fmla="*/ 1367874 h 2943306"/>
                  <a:gd name="connsiteX1778" fmla="*/ 2347637 w 4682816"/>
                  <a:gd name="connsiteY1778" fmla="*/ 1368733 h 2943306"/>
                  <a:gd name="connsiteX1779" fmla="*/ 2344100 w 4682816"/>
                  <a:gd name="connsiteY1779" fmla="*/ 1373208 h 2943306"/>
                  <a:gd name="connsiteX1780" fmla="*/ 2358439 w 4682816"/>
                  <a:gd name="connsiteY1780" fmla="*/ 1379387 h 2943306"/>
                  <a:gd name="connsiteX1781" fmla="*/ 2360320 w 4682816"/>
                  <a:gd name="connsiteY1781" fmla="*/ 1365788 h 2943306"/>
                  <a:gd name="connsiteX1782" fmla="*/ 1650608 w 4682816"/>
                  <a:gd name="connsiteY1782" fmla="*/ 1352069 h 2943306"/>
                  <a:gd name="connsiteX1783" fmla="*/ 1644292 w 4682816"/>
                  <a:gd name="connsiteY1783" fmla="*/ 1363109 h 2943306"/>
                  <a:gd name="connsiteX1784" fmla="*/ 1642636 w 4682816"/>
                  <a:gd name="connsiteY1784" fmla="*/ 1363606 h 2943306"/>
                  <a:gd name="connsiteX1785" fmla="*/ 1666866 w 4682816"/>
                  <a:gd name="connsiteY1785" fmla="*/ 1386443 h 2943306"/>
                  <a:gd name="connsiteX1786" fmla="*/ 1669659 w 4682816"/>
                  <a:gd name="connsiteY1786" fmla="*/ 1393467 h 2943306"/>
                  <a:gd name="connsiteX1787" fmla="*/ 1680974 w 4682816"/>
                  <a:gd name="connsiteY1787" fmla="*/ 1379147 h 2943306"/>
                  <a:gd name="connsiteX1788" fmla="*/ 1686658 w 4682816"/>
                  <a:gd name="connsiteY1788" fmla="*/ 1375972 h 2943306"/>
                  <a:gd name="connsiteX1789" fmla="*/ 1659648 w 4682816"/>
                  <a:gd name="connsiteY1789" fmla="*/ 1367871 h 2943306"/>
                  <a:gd name="connsiteX1790" fmla="*/ 3136683 w 4682816"/>
                  <a:gd name="connsiteY1790" fmla="*/ 1351657 h 2943306"/>
                  <a:gd name="connsiteX1791" fmla="*/ 3138908 w 4682816"/>
                  <a:gd name="connsiteY1791" fmla="*/ 1355477 h 2943306"/>
                  <a:gd name="connsiteX1792" fmla="*/ 3130592 w 4682816"/>
                  <a:gd name="connsiteY1792" fmla="*/ 1390641 h 2943306"/>
                  <a:gd name="connsiteX1793" fmla="*/ 3127056 w 4682816"/>
                  <a:gd name="connsiteY1793" fmla="*/ 1395116 h 2943306"/>
                  <a:gd name="connsiteX1794" fmla="*/ 3141395 w 4682816"/>
                  <a:gd name="connsiteY1794" fmla="*/ 1401296 h 2943306"/>
                  <a:gd name="connsiteX1795" fmla="*/ 3143276 w 4682816"/>
                  <a:gd name="connsiteY1795" fmla="*/ 1387695 h 2943306"/>
                  <a:gd name="connsiteX1796" fmla="*/ 3160755 w 4682816"/>
                  <a:gd name="connsiteY1796" fmla="*/ 1369720 h 2943306"/>
                  <a:gd name="connsiteX1797" fmla="*/ 3174196 w 4682816"/>
                  <a:gd name="connsiteY1797" fmla="*/ 1363927 h 2943306"/>
                  <a:gd name="connsiteX1798" fmla="*/ 3173563 w 4682816"/>
                  <a:gd name="connsiteY1798" fmla="*/ 1363126 h 2943306"/>
                  <a:gd name="connsiteX1799" fmla="*/ 3163211 w 4682816"/>
                  <a:gd name="connsiteY1799" fmla="*/ 1365944 h 2943306"/>
                  <a:gd name="connsiteX1800" fmla="*/ 2664242 w 4682816"/>
                  <a:gd name="connsiteY1800" fmla="*/ 1336416 h 2943306"/>
                  <a:gd name="connsiteX1801" fmla="*/ 2666468 w 4682816"/>
                  <a:gd name="connsiteY1801" fmla="*/ 1340237 h 2943306"/>
                  <a:gd name="connsiteX1802" fmla="*/ 2658152 w 4682816"/>
                  <a:gd name="connsiteY1802" fmla="*/ 1375401 h 2943306"/>
                  <a:gd name="connsiteX1803" fmla="*/ 2654615 w 4682816"/>
                  <a:gd name="connsiteY1803" fmla="*/ 1379876 h 2943306"/>
                  <a:gd name="connsiteX1804" fmla="*/ 2668955 w 4682816"/>
                  <a:gd name="connsiteY1804" fmla="*/ 1386056 h 2943306"/>
                  <a:gd name="connsiteX1805" fmla="*/ 2670835 w 4682816"/>
                  <a:gd name="connsiteY1805" fmla="*/ 1372456 h 2943306"/>
                  <a:gd name="connsiteX1806" fmla="*/ 2688314 w 4682816"/>
                  <a:gd name="connsiteY1806" fmla="*/ 1354480 h 2943306"/>
                  <a:gd name="connsiteX1807" fmla="*/ 2701755 w 4682816"/>
                  <a:gd name="connsiteY1807" fmla="*/ 1348686 h 2943306"/>
                  <a:gd name="connsiteX1808" fmla="*/ 2701123 w 4682816"/>
                  <a:gd name="connsiteY1808" fmla="*/ 1347886 h 2943306"/>
                  <a:gd name="connsiteX1809" fmla="*/ 2690771 w 4682816"/>
                  <a:gd name="connsiteY1809" fmla="*/ 1350703 h 2943306"/>
                  <a:gd name="connsiteX1810" fmla="*/ 1003082 w 4682816"/>
                  <a:gd name="connsiteY1810" fmla="*/ 1336416 h 2943306"/>
                  <a:gd name="connsiteX1811" fmla="*/ 1005309 w 4682816"/>
                  <a:gd name="connsiteY1811" fmla="*/ 1340237 h 2943306"/>
                  <a:gd name="connsiteX1812" fmla="*/ 996992 w 4682816"/>
                  <a:gd name="connsiteY1812" fmla="*/ 1375401 h 2943306"/>
                  <a:gd name="connsiteX1813" fmla="*/ 993456 w 4682816"/>
                  <a:gd name="connsiteY1813" fmla="*/ 1379875 h 2943306"/>
                  <a:gd name="connsiteX1814" fmla="*/ 1007796 w 4682816"/>
                  <a:gd name="connsiteY1814" fmla="*/ 1386056 h 2943306"/>
                  <a:gd name="connsiteX1815" fmla="*/ 1009676 w 4682816"/>
                  <a:gd name="connsiteY1815" fmla="*/ 1372455 h 2943306"/>
                  <a:gd name="connsiteX1816" fmla="*/ 1027154 w 4682816"/>
                  <a:gd name="connsiteY1816" fmla="*/ 1354480 h 2943306"/>
                  <a:gd name="connsiteX1817" fmla="*/ 1040595 w 4682816"/>
                  <a:gd name="connsiteY1817" fmla="*/ 1348686 h 2943306"/>
                  <a:gd name="connsiteX1818" fmla="*/ 1039963 w 4682816"/>
                  <a:gd name="connsiteY1818" fmla="*/ 1347886 h 2943306"/>
                  <a:gd name="connsiteX1819" fmla="*/ 1029611 w 4682816"/>
                  <a:gd name="connsiteY1819" fmla="*/ 1350704 h 2943306"/>
                  <a:gd name="connsiteX1820" fmla="*/ 2385837 w 4682816"/>
                  <a:gd name="connsiteY1820" fmla="*/ 1334676 h 2943306"/>
                  <a:gd name="connsiteX1821" fmla="*/ 2377597 w 4682816"/>
                  <a:gd name="connsiteY1821" fmla="*/ 1348020 h 2943306"/>
                  <a:gd name="connsiteX1822" fmla="*/ 2377799 w 4682816"/>
                  <a:gd name="connsiteY1822" fmla="*/ 1347812 h 2943306"/>
                  <a:gd name="connsiteX1823" fmla="*/ 2391240 w 4682816"/>
                  <a:gd name="connsiteY1823" fmla="*/ 1342018 h 2943306"/>
                  <a:gd name="connsiteX1824" fmla="*/ 2386007 w 4682816"/>
                  <a:gd name="connsiteY1824" fmla="*/ 1335396 h 2943306"/>
                  <a:gd name="connsiteX1825" fmla="*/ 3810778 w 4682816"/>
                  <a:gd name="connsiteY1825" fmla="*/ 1327056 h 2943306"/>
                  <a:gd name="connsiteX1826" fmla="*/ 3802538 w 4682816"/>
                  <a:gd name="connsiteY1826" fmla="*/ 1340399 h 2943306"/>
                  <a:gd name="connsiteX1827" fmla="*/ 3802740 w 4682816"/>
                  <a:gd name="connsiteY1827" fmla="*/ 1340192 h 2943306"/>
                  <a:gd name="connsiteX1828" fmla="*/ 3816181 w 4682816"/>
                  <a:gd name="connsiteY1828" fmla="*/ 1334399 h 2943306"/>
                  <a:gd name="connsiteX1829" fmla="*/ 3810947 w 4682816"/>
                  <a:gd name="connsiteY1829" fmla="*/ 1327776 h 2943306"/>
                  <a:gd name="connsiteX1830" fmla="*/ 2221257 w 4682816"/>
                  <a:gd name="connsiteY1830" fmla="*/ 1311703 h 2943306"/>
                  <a:gd name="connsiteX1831" fmla="*/ 2221478 w 4682816"/>
                  <a:gd name="connsiteY1831" fmla="*/ 1313590 h 2943306"/>
                  <a:gd name="connsiteX1832" fmla="*/ 2222473 w 4682816"/>
                  <a:gd name="connsiteY1832" fmla="*/ 1311881 h 2943306"/>
                  <a:gd name="connsiteX1833" fmla="*/ 2513849 w 4682816"/>
                  <a:gd name="connsiteY1833" fmla="*/ 1305031 h 2943306"/>
                  <a:gd name="connsiteX1834" fmla="*/ 2508806 w 4682816"/>
                  <a:gd name="connsiteY1834" fmla="*/ 1326354 h 2943306"/>
                  <a:gd name="connsiteX1835" fmla="*/ 2504120 w 4682816"/>
                  <a:gd name="connsiteY1835" fmla="*/ 1332283 h 2943306"/>
                  <a:gd name="connsiteX1836" fmla="*/ 2522179 w 4682816"/>
                  <a:gd name="connsiteY1836" fmla="*/ 1334923 h 2943306"/>
                  <a:gd name="connsiteX1837" fmla="*/ 2526039 w 4682816"/>
                  <a:gd name="connsiteY1837" fmla="*/ 1337225 h 2943306"/>
                  <a:gd name="connsiteX1838" fmla="*/ 2524904 w 4682816"/>
                  <a:gd name="connsiteY1838" fmla="*/ 1332427 h 2943306"/>
                  <a:gd name="connsiteX1839" fmla="*/ 2527749 w 4682816"/>
                  <a:gd name="connsiteY1839" fmla="*/ 1327543 h 2943306"/>
                  <a:gd name="connsiteX1840" fmla="*/ 2579743 w 4682816"/>
                  <a:gd name="connsiteY1840" fmla="*/ 1300870 h 2943306"/>
                  <a:gd name="connsiteX1841" fmla="*/ 2575883 w 4682816"/>
                  <a:gd name="connsiteY1841" fmla="*/ 1314509 h 2943306"/>
                  <a:gd name="connsiteX1842" fmla="*/ 2576214 w 4682816"/>
                  <a:gd name="connsiteY1842" fmla="*/ 1314821 h 2943306"/>
                  <a:gd name="connsiteX1843" fmla="*/ 3510063 w 4682816"/>
                  <a:gd name="connsiteY1843" fmla="*/ 1298316 h 2943306"/>
                  <a:gd name="connsiteX1844" fmla="*/ 3512289 w 4682816"/>
                  <a:gd name="connsiteY1844" fmla="*/ 1302137 h 2943306"/>
                  <a:gd name="connsiteX1845" fmla="*/ 3503973 w 4682816"/>
                  <a:gd name="connsiteY1845" fmla="*/ 1337300 h 2943306"/>
                  <a:gd name="connsiteX1846" fmla="*/ 3500437 w 4682816"/>
                  <a:gd name="connsiteY1846" fmla="*/ 1341776 h 2943306"/>
                  <a:gd name="connsiteX1847" fmla="*/ 3514775 w 4682816"/>
                  <a:gd name="connsiteY1847" fmla="*/ 1347956 h 2943306"/>
                  <a:gd name="connsiteX1848" fmla="*/ 3516657 w 4682816"/>
                  <a:gd name="connsiteY1848" fmla="*/ 1334356 h 2943306"/>
                  <a:gd name="connsiteX1849" fmla="*/ 3534135 w 4682816"/>
                  <a:gd name="connsiteY1849" fmla="*/ 1316379 h 2943306"/>
                  <a:gd name="connsiteX1850" fmla="*/ 3547576 w 4682816"/>
                  <a:gd name="connsiteY1850" fmla="*/ 1310587 h 2943306"/>
                  <a:gd name="connsiteX1851" fmla="*/ 3547185 w 4682816"/>
                  <a:gd name="connsiteY1851" fmla="*/ 1310092 h 2943306"/>
                  <a:gd name="connsiteX1852" fmla="*/ 3545954 w 4682816"/>
                  <a:gd name="connsiteY1852" fmla="*/ 1310056 h 2943306"/>
                  <a:gd name="connsiteX1853" fmla="*/ 3536592 w 4682816"/>
                  <a:gd name="connsiteY1853" fmla="*/ 1312604 h 2943306"/>
                  <a:gd name="connsiteX1854" fmla="*/ 3531041 w 4682816"/>
                  <a:gd name="connsiteY1854" fmla="*/ 1309615 h 2943306"/>
                  <a:gd name="connsiteX1855" fmla="*/ 3526422 w 4682816"/>
                  <a:gd name="connsiteY1855" fmla="*/ 1309478 h 2943306"/>
                  <a:gd name="connsiteX1856" fmla="*/ 3521413 w 4682816"/>
                  <a:gd name="connsiteY1856" fmla="*/ 1304429 h 2943306"/>
                  <a:gd name="connsiteX1857" fmla="*/ 2267828 w 4682816"/>
                  <a:gd name="connsiteY1857" fmla="*/ 1291109 h 2943306"/>
                  <a:gd name="connsiteX1858" fmla="*/ 2261511 w 4682816"/>
                  <a:gd name="connsiteY1858" fmla="*/ 1302149 h 2943306"/>
                  <a:gd name="connsiteX1859" fmla="*/ 2259856 w 4682816"/>
                  <a:gd name="connsiteY1859" fmla="*/ 1302646 h 2943306"/>
                  <a:gd name="connsiteX1860" fmla="*/ 2284086 w 4682816"/>
                  <a:gd name="connsiteY1860" fmla="*/ 1325484 h 2943306"/>
                  <a:gd name="connsiteX1861" fmla="*/ 2286879 w 4682816"/>
                  <a:gd name="connsiteY1861" fmla="*/ 1332507 h 2943306"/>
                  <a:gd name="connsiteX1862" fmla="*/ 2298194 w 4682816"/>
                  <a:gd name="connsiteY1862" fmla="*/ 1318187 h 2943306"/>
                  <a:gd name="connsiteX1863" fmla="*/ 2303878 w 4682816"/>
                  <a:gd name="connsiteY1863" fmla="*/ 1315011 h 2943306"/>
                  <a:gd name="connsiteX1864" fmla="*/ 2276868 w 4682816"/>
                  <a:gd name="connsiteY1864" fmla="*/ 1306911 h 2943306"/>
                  <a:gd name="connsiteX1865" fmla="*/ 3692769 w 4682816"/>
                  <a:gd name="connsiteY1865" fmla="*/ 1283489 h 2943306"/>
                  <a:gd name="connsiteX1866" fmla="*/ 3686452 w 4682816"/>
                  <a:gd name="connsiteY1866" fmla="*/ 1294530 h 2943306"/>
                  <a:gd name="connsiteX1867" fmla="*/ 3684797 w 4682816"/>
                  <a:gd name="connsiteY1867" fmla="*/ 1295025 h 2943306"/>
                  <a:gd name="connsiteX1868" fmla="*/ 3709027 w 4682816"/>
                  <a:gd name="connsiteY1868" fmla="*/ 1317864 h 2943306"/>
                  <a:gd name="connsiteX1869" fmla="*/ 3711820 w 4682816"/>
                  <a:gd name="connsiteY1869" fmla="*/ 1324887 h 2943306"/>
                  <a:gd name="connsiteX1870" fmla="*/ 3723134 w 4682816"/>
                  <a:gd name="connsiteY1870" fmla="*/ 1310567 h 2943306"/>
                  <a:gd name="connsiteX1871" fmla="*/ 3728818 w 4682816"/>
                  <a:gd name="connsiteY1871" fmla="*/ 1307390 h 2943306"/>
                  <a:gd name="connsiteX1872" fmla="*/ 3701809 w 4682816"/>
                  <a:gd name="connsiteY1872" fmla="*/ 1299291 h 2943306"/>
                  <a:gd name="connsiteX1873" fmla="*/ 2578445 w 4682816"/>
                  <a:gd name="connsiteY1873" fmla="*/ 1283129 h 2943306"/>
                  <a:gd name="connsiteX1874" fmla="*/ 2580286 w 4682816"/>
                  <a:gd name="connsiteY1874" fmla="*/ 1298837 h 2943306"/>
                  <a:gd name="connsiteX1875" fmla="*/ 2588986 w 4682816"/>
                  <a:gd name="connsiteY1875" fmla="*/ 1287156 h 2943306"/>
                  <a:gd name="connsiteX1876" fmla="*/ 2581142 w 4682816"/>
                  <a:gd name="connsiteY1876" fmla="*/ 1284038 h 2943306"/>
                  <a:gd name="connsiteX1877" fmla="*/ 2580580 w 4682816"/>
                  <a:gd name="connsiteY1877" fmla="*/ 1283441 h 2943306"/>
                  <a:gd name="connsiteX1878" fmla="*/ 1644689 w 4682816"/>
                  <a:gd name="connsiteY1878" fmla="*/ 1281326 h 2943306"/>
                  <a:gd name="connsiteX1879" fmla="*/ 1643024 w 4682816"/>
                  <a:gd name="connsiteY1879" fmla="*/ 1295535 h 2943306"/>
                  <a:gd name="connsiteX1880" fmla="*/ 1634728 w 4682816"/>
                  <a:gd name="connsiteY1880" fmla="*/ 1308971 h 2943306"/>
                  <a:gd name="connsiteX1881" fmla="*/ 1650268 w 4682816"/>
                  <a:gd name="connsiteY1881" fmla="*/ 1318236 h 2943306"/>
                  <a:gd name="connsiteX1882" fmla="*/ 1652975 w 4682816"/>
                  <a:gd name="connsiteY1882" fmla="*/ 1324651 h 2943306"/>
                  <a:gd name="connsiteX1883" fmla="*/ 1653671 w 4682816"/>
                  <a:gd name="connsiteY1883" fmla="*/ 1322999 h 2943306"/>
                  <a:gd name="connsiteX1884" fmla="*/ 1675206 w 4682816"/>
                  <a:gd name="connsiteY1884" fmla="*/ 1310159 h 2943306"/>
                  <a:gd name="connsiteX1885" fmla="*/ 1690481 w 4682816"/>
                  <a:gd name="connsiteY1885" fmla="*/ 1307926 h 2943306"/>
                  <a:gd name="connsiteX1886" fmla="*/ 1686448 w 4682816"/>
                  <a:gd name="connsiteY1886" fmla="*/ 1302821 h 2943306"/>
                  <a:gd name="connsiteX1887" fmla="*/ 1682530 w 4682816"/>
                  <a:gd name="connsiteY1887" fmla="*/ 1286258 h 2943306"/>
                  <a:gd name="connsiteX1888" fmla="*/ 1657828 w 4682816"/>
                  <a:gd name="connsiteY1888" fmla="*/ 1286988 h 2943306"/>
                  <a:gd name="connsiteX1889" fmla="*/ 1060454 w 4682816"/>
                  <a:gd name="connsiteY1889" fmla="*/ 1278486 h 2943306"/>
                  <a:gd name="connsiteX1890" fmla="*/ 1059268 w 4682816"/>
                  <a:gd name="connsiteY1890" fmla="*/ 1279743 h 2943306"/>
                  <a:gd name="connsiteX1891" fmla="*/ 1059960 w 4682816"/>
                  <a:gd name="connsiteY1891" fmla="*/ 1279657 h 2943306"/>
                  <a:gd name="connsiteX1892" fmla="*/ 4174201 w 4682816"/>
                  <a:gd name="connsiteY1892" fmla="*/ 1258779 h 2943306"/>
                  <a:gd name="connsiteX1893" fmla="*/ 4169811 w 4682816"/>
                  <a:gd name="connsiteY1893" fmla="*/ 1261109 h 2943306"/>
                  <a:gd name="connsiteX1894" fmla="*/ 4161400 w 4682816"/>
                  <a:gd name="connsiteY1894" fmla="*/ 1261194 h 2943306"/>
                  <a:gd name="connsiteX1895" fmla="*/ 4161197 w 4682816"/>
                  <a:gd name="connsiteY1895" fmla="*/ 1262053 h 2943306"/>
                  <a:gd name="connsiteX1896" fmla="*/ 4157662 w 4682816"/>
                  <a:gd name="connsiteY1896" fmla="*/ 1266527 h 2943306"/>
                  <a:gd name="connsiteX1897" fmla="*/ 4172000 w 4682816"/>
                  <a:gd name="connsiteY1897" fmla="*/ 1272708 h 2943306"/>
                  <a:gd name="connsiteX1898" fmla="*/ 4173881 w 4682816"/>
                  <a:gd name="connsiteY1898" fmla="*/ 1259107 h 2943306"/>
                  <a:gd name="connsiteX1899" fmla="*/ 1232881 w 4682816"/>
                  <a:gd name="connsiteY1899" fmla="*/ 1258779 h 2943306"/>
                  <a:gd name="connsiteX1900" fmla="*/ 1228492 w 4682816"/>
                  <a:gd name="connsiteY1900" fmla="*/ 1261109 h 2943306"/>
                  <a:gd name="connsiteX1901" fmla="*/ 1220080 w 4682816"/>
                  <a:gd name="connsiteY1901" fmla="*/ 1261194 h 2943306"/>
                  <a:gd name="connsiteX1902" fmla="*/ 1219877 w 4682816"/>
                  <a:gd name="connsiteY1902" fmla="*/ 1262053 h 2943306"/>
                  <a:gd name="connsiteX1903" fmla="*/ 1216341 w 4682816"/>
                  <a:gd name="connsiteY1903" fmla="*/ 1266527 h 2943306"/>
                  <a:gd name="connsiteX1904" fmla="*/ 1230680 w 4682816"/>
                  <a:gd name="connsiteY1904" fmla="*/ 1272708 h 2943306"/>
                  <a:gd name="connsiteX1905" fmla="*/ 1232561 w 4682816"/>
                  <a:gd name="connsiteY1905" fmla="*/ 1259107 h 2943306"/>
                  <a:gd name="connsiteX1906" fmla="*/ 3006086 w 4682816"/>
                  <a:gd name="connsiteY1906" fmla="*/ 1250590 h 2943306"/>
                  <a:gd name="connsiteX1907" fmla="*/ 2992947 w 4682816"/>
                  <a:gd name="connsiteY1907" fmla="*/ 1256252 h 2943306"/>
                  <a:gd name="connsiteX1908" fmla="*/ 2956828 w 4682816"/>
                  <a:gd name="connsiteY1908" fmla="*/ 1255184 h 2943306"/>
                  <a:gd name="connsiteX1909" fmla="*/ 2956676 w 4682816"/>
                  <a:gd name="connsiteY1909" fmla="*/ 1255031 h 2943306"/>
                  <a:gd name="connsiteX1910" fmla="*/ 2958246 w 4682816"/>
                  <a:gd name="connsiteY1910" fmla="*/ 1266378 h 2943306"/>
                  <a:gd name="connsiteX1911" fmla="*/ 2901794 w 4682816"/>
                  <a:gd name="connsiteY1911" fmla="*/ 1287940 h 2943306"/>
                  <a:gd name="connsiteX1912" fmla="*/ 2888655 w 4682816"/>
                  <a:gd name="connsiteY1912" fmla="*/ 1282277 h 2943306"/>
                  <a:gd name="connsiteX1913" fmla="*/ 2886990 w 4682816"/>
                  <a:gd name="connsiteY1913" fmla="*/ 1296487 h 2943306"/>
                  <a:gd name="connsiteX1914" fmla="*/ 2840090 w 4682816"/>
                  <a:gd name="connsiteY1914" fmla="*/ 1334596 h 2943306"/>
                  <a:gd name="connsiteX1915" fmla="*/ 2823115 w 4682816"/>
                  <a:gd name="connsiteY1915" fmla="*/ 1321392 h 2943306"/>
                  <a:gd name="connsiteX1916" fmla="*/ 2822547 w 4682816"/>
                  <a:gd name="connsiteY1916" fmla="*/ 1319384 h 2943306"/>
                  <a:gd name="connsiteX1917" fmla="*/ 2819321 w 4682816"/>
                  <a:gd name="connsiteY1917" fmla="*/ 1333022 h 2943306"/>
                  <a:gd name="connsiteX1918" fmla="*/ 2814635 w 4682816"/>
                  <a:gd name="connsiteY1918" fmla="*/ 1338951 h 2943306"/>
                  <a:gd name="connsiteX1919" fmla="*/ 2832695 w 4682816"/>
                  <a:gd name="connsiteY1919" fmla="*/ 1341591 h 2943306"/>
                  <a:gd name="connsiteX1920" fmla="*/ 2862590 w 4682816"/>
                  <a:gd name="connsiteY1920" fmla="*/ 1374245 h 2943306"/>
                  <a:gd name="connsiteX1921" fmla="*/ 2860058 w 4682816"/>
                  <a:gd name="connsiteY1921" fmla="*/ 1378669 h 2943306"/>
                  <a:gd name="connsiteX1922" fmla="*/ 2874552 w 4682816"/>
                  <a:gd name="connsiteY1922" fmla="*/ 1386768 h 2943306"/>
                  <a:gd name="connsiteX1923" fmla="*/ 2884122 w 4682816"/>
                  <a:gd name="connsiteY1923" fmla="*/ 1398881 h 2943306"/>
                  <a:gd name="connsiteX1924" fmla="*/ 2886527 w 4682816"/>
                  <a:gd name="connsiteY1924" fmla="*/ 1392835 h 2943306"/>
                  <a:gd name="connsiteX1925" fmla="*/ 2941691 w 4682816"/>
                  <a:gd name="connsiteY1925" fmla="*/ 1368164 h 2943306"/>
                  <a:gd name="connsiteX1926" fmla="*/ 2956225 w 4682816"/>
                  <a:gd name="connsiteY1926" fmla="*/ 1393109 h 2943306"/>
                  <a:gd name="connsiteX1927" fmla="*/ 2949716 w 4682816"/>
                  <a:gd name="connsiteY1927" fmla="*/ 1420628 h 2943306"/>
                  <a:gd name="connsiteX1928" fmla="*/ 2966326 w 4682816"/>
                  <a:gd name="connsiteY1928" fmla="*/ 1418552 h 2943306"/>
                  <a:gd name="connsiteX1929" fmla="*/ 2972885 w 4682816"/>
                  <a:gd name="connsiteY1929" fmla="*/ 1403007 h 2943306"/>
                  <a:gd name="connsiteX1930" fmla="*/ 2994420 w 4682816"/>
                  <a:gd name="connsiteY1930" fmla="*/ 1390168 h 2943306"/>
                  <a:gd name="connsiteX1931" fmla="*/ 3009694 w 4682816"/>
                  <a:gd name="connsiteY1931" fmla="*/ 1387935 h 2943306"/>
                  <a:gd name="connsiteX1932" fmla="*/ 3005660 w 4682816"/>
                  <a:gd name="connsiteY1932" fmla="*/ 1382830 h 2943306"/>
                  <a:gd name="connsiteX1933" fmla="*/ 3011877 w 4682816"/>
                  <a:gd name="connsiteY1933" fmla="*/ 1322721 h 2943306"/>
                  <a:gd name="connsiteX1934" fmla="*/ 3040748 w 4682816"/>
                  <a:gd name="connsiteY1934" fmla="*/ 1322607 h 2943306"/>
                  <a:gd name="connsiteX1935" fmla="*/ 3048654 w 4682816"/>
                  <a:gd name="connsiteY1935" fmla="*/ 1330060 h 2943306"/>
                  <a:gd name="connsiteX1936" fmla="*/ 3052683 w 4682816"/>
                  <a:gd name="connsiteY1936" fmla="*/ 1314134 h 2943306"/>
                  <a:gd name="connsiteX1937" fmla="*/ 3061426 w 4682816"/>
                  <a:gd name="connsiteY1937" fmla="*/ 1302396 h 2943306"/>
                  <a:gd name="connsiteX1938" fmla="*/ 3057377 w 4682816"/>
                  <a:gd name="connsiteY1938" fmla="*/ 1300786 h 2943306"/>
                  <a:gd name="connsiteX1939" fmla="*/ 3054651 w 4682816"/>
                  <a:gd name="connsiteY1939" fmla="*/ 1302907 h 2943306"/>
                  <a:gd name="connsiteX1940" fmla="*/ 3007751 w 4682816"/>
                  <a:gd name="connsiteY1940" fmla="*/ 1264799 h 2943306"/>
                  <a:gd name="connsiteX1941" fmla="*/ 1762121 w 4682816"/>
                  <a:gd name="connsiteY1941" fmla="*/ 1249637 h 2943306"/>
                  <a:gd name="connsiteX1942" fmla="*/ 1748982 w 4682816"/>
                  <a:gd name="connsiteY1942" fmla="*/ 1255300 h 2943306"/>
                  <a:gd name="connsiteX1943" fmla="*/ 1734557 w 4682816"/>
                  <a:gd name="connsiteY1943" fmla="*/ 1254874 h 2943306"/>
                  <a:gd name="connsiteX1944" fmla="*/ 1747829 w 4682816"/>
                  <a:gd name="connsiteY1944" fmla="*/ 1267383 h 2943306"/>
                  <a:gd name="connsiteX1945" fmla="*/ 1750621 w 4682816"/>
                  <a:gd name="connsiteY1945" fmla="*/ 1274406 h 2943306"/>
                  <a:gd name="connsiteX1946" fmla="*/ 1761936 w 4682816"/>
                  <a:gd name="connsiteY1946" fmla="*/ 1260086 h 2943306"/>
                  <a:gd name="connsiteX1947" fmla="*/ 1763258 w 4682816"/>
                  <a:gd name="connsiteY1947" fmla="*/ 1259348 h 2943306"/>
                  <a:gd name="connsiteX1948" fmla="*/ 1842887 w 4682816"/>
                  <a:gd name="connsiteY1948" fmla="*/ 1248282 h 2943306"/>
                  <a:gd name="connsiteX1949" fmla="*/ 1838281 w 4682816"/>
                  <a:gd name="connsiteY1949" fmla="*/ 1249663 h 2943306"/>
                  <a:gd name="connsiteX1950" fmla="*/ 1832638 w 4682816"/>
                  <a:gd name="connsiteY1950" fmla="*/ 1248838 h 2943306"/>
                  <a:gd name="connsiteX1951" fmla="*/ 1834488 w 4682816"/>
                  <a:gd name="connsiteY1951" fmla="*/ 1264627 h 2943306"/>
                  <a:gd name="connsiteX1952" fmla="*/ 1827661 w 4682816"/>
                  <a:gd name="connsiteY1952" fmla="*/ 1288752 h 2943306"/>
                  <a:gd name="connsiteX1953" fmla="*/ 1814050 w 4682816"/>
                  <a:gd name="connsiteY1953" fmla="*/ 1299339 h 2943306"/>
                  <a:gd name="connsiteX1954" fmla="*/ 1811379 w 4682816"/>
                  <a:gd name="connsiteY1954" fmla="*/ 1310632 h 2943306"/>
                  <a:gd name="connsiteX1955" fmla="*/ 1807843 w 4682816"/>
                  <a:gd name="connsiteY1955" fmla="*/ 1315107 h 2943306"/>
                  <a:gd name="connsiteX1956" fmla="*/ 1822182 w 4682816"/>
                  <a:gd name="connsiteY1956" fmla="*/ 1321287 h 2943306"/>
                  <a:gd name="connsiteX1957" fmla="*/ 1824063 w 4682816"/>
                  <a:gd name="connsiteY1957" fmla="*/ 1307687 h 2943306"/>
                  <a:gd name="connsiteX1958" fmla="*/ 1841542 w 4682816"/>
                  <a:gd name="connsiteY1958" fmla="*/ 1289711 h 2943306"/>
                  <a:gd name="connsiteX1959" fmla="*/ 1854982 w 4682816"/>
                  <a:gd name="connsiteY1959" fmla="*/ 1283918 h 2943306"/>
                  <a:gd name="connsiteX1960" fmla="*/ 1849749 w 4682816"/>
                  <a:gd name="connsiteY1960" fmla="*/ 1277295 h 2943306"/>
                  <a:gd name="connsiteX1961" fmla="*/ 1090821 w 4682816"/>
                  <a:gd name="connsiteY1961" fmla="*/ 1236805 h 2943306"/>
                  <a:gd name="connsiteX1962" fmla="*/ 1088520 w 4682816"/>
                  <a:gd name="connsiteY1962" fmla="*/ 1244938 h 2943306"/>
                  <a:gd name="connsiteX1963" fmla="*/ 1079981 w 4682816"/>
                  <a:gd name="connsiteY1963" fmla="*/ 1251580 h 2943306"/>
                  <a:gd name="connsiteX1964" fmla="*/ 1080005 w 4682816"/>
                  <a:gd name="connsiteY1964" fmla="*/ 1257744 h 2943306"/>
                  <a:gd name="connsiteX1965" fmla="*/ 1067002 w 4682816"/>
                  <a:gd name="connsiteY1965" fmla="*/ 1271538 h 2943306"/>
                  <a:gd name="connsiteX1966" fmla="*/ 1083705 w 4682816"/>
                  <a:gd name="connsiteY1966" fmla="*/ 1261581 h 2943306"/>
                  <a:gd name="connsiteX1967" fmla="*/ 1098979 w 4682816"/>
                  <a:gd name="connsiteY1967" fmla="*/ 1259347 h 2943306"/>
                  <a:gd name="connsiteX1968" fmla="*/ 1094945 w 4682816"/>
                  <a:gd name="connsiteY1968" fmla="*/ 1254243 h 2943306"/>
                  <a:gd name="connsiteX1969" fmla="*/ 4199398 w 4682816"/>
                  <a:gd name="connsiteY1969" fmla="*/ 1227996 h 2943306"/>
                  <a:gd name="connsiteX1970" fmla="*/ 4191158 w 4682816"/>
                  <a:gd name="connsiteY1970" fmla="*/ 1241339 h 2943306"/>
                  <a:gd name="connsiteX1971" fmla="*/ 4191360 w 4682816"/>
                  <a:gd name="connsiteY1971" fmla="*/ 1241132 h 2943306"/>
                  <a:gd name="connsiteX1972" fmla="*/ 4204801 w 4682816"/>
                  <a:gd name="connsiteY1972" fmla="*/ 1235339 h 2943306"/>
                  <a:gd name="connsiteX1973" fmla="*/ 4199567 w 4682816"/>
                  <a:gd name="connsiteY1973" fmla="*/ 1228716 h 2943306"/>
                  <a:gd name="connsiteX1974" fmla="*/ 1258077 w 4682816"/>
                  <a:gd name="connsiteY1974" fmla="*/ 1227996 h 2943306"/>
                  <a:gd name="connsiteX1975" fmla="*/ 1249837 w 4682816"/>
                  <a:gd name="connsiteY1975" fmla="*/ 1241340 h 2943306"/>
                  <a:gd name="connsiteX1976" fmla="*/ 1250040 w 4682816"/>
                  <a:gd name="connsiteY1976" fmla="*/ 1241131 h 2943306"/>
                  <a:gd name="connsiteX1977" fmla="*/ 1263480 w 4682816"/>
                  <a:gd name="connsiteY1977" fmla="*/ 1235339 h 2943306"/>
                  <a:gd name="connsiteX1978" fmla="*/ 1258247 w 4682816"/>
                  <a:gd name="connsiteY1978" fmla="*/ 1228716 h 2943306"/>
                  <a:gd name="connsiteX1979" fmla="*/ 2261910 w 4682816"/>
                  <a:gd name="connsiteY1979" fmla="*/ 1220365 h 2943306"/>
                  <a:gd name="connsiteX1980" fmla="*/ 2260245 w 4682816"/>
                  <a:gd name="connsiteY1980" fmla="*/ 1234576 h 2943306"/>
                  <a:gd name="connsiteX1981" fmla="*/ 2251948 w 4682816"/>
                  <a:gd name="connsiteY1981" fmla="*/ 1248011 h 2943306"/>
                  <a:gd name="connsiteX1982" fmla="*/ 2267488 w 4682816"/>
                  <a:gd name="connsiteY1982" fmla="*/ 1257277 h 2943306"/>
                  <a:gd name="connsiteX1983" fmla="*/ 2270194 w 4682816"/>
                  <a:gd name="connsiteY1983" fmla="*/ 1263691 h 2943306"/>
                  <a:gd name="connsiteX1984" fmla="*/ 2270892 w 4682816"/>
                  <a:gd name="connsiteY1984" fmla="*/ 1262038 h 2943306"/>
                  <a:gd name="connsiteX1985" fmla="*/ 2292427 w 4682816"/>
                  <a:gd name="connsiteY1985" fmla="*/ 1249199 h 2943306"/>
                  <a:gd name="connsiteX1986" fmla="*/ 2307701 w 4682816"/>
                  <a:gd name="connsiteY1986" fmla="*/ 1246966 h 2943306"/>
                  <a:gd name="connsiteX1987" fmla="*/ 2303667 w 4682816"/>
                  <a:gd name="connsiteY1987" fmla="*/ 1241861 h 2943306"/>
                  <a:gd name="connsiteX1988" fmla="*/ 2299750 w 4682816"/>
                  <a:gd name="connsiteY1988" fmla="*/ 1225298 h 2943306"/>
                  <a:gd name="connsiteX1989" fmla="*/ 2275048 w 4682816"/>
                  <a:gd name="connsiteY1989" fmla="*/ 1226028 h 2943306"/>
                  <a:gd name="connsiteX1990" fmla="*/ 2939762 w 4682816"/>
                  <a:gd name="connsiteY1990" fmla="*/ 1213059 h 2943306"/>
                  <a:gd name="connsiteX1991" fmla="*/ 2935372 w 4682816"/>
                  <a:gd name="connsiteY1991" fmla="*/ 1215389 h 2943306"/>
                  <a:gd name="connsiteX1992" fmla="*/ 2926960 w 4682816"/>
                  <a:gd name="connsiteY1992" fmla="*/ 1215474 h 2943306"/>
                  <a:gd name="connsiteX1993" fmla="*/ 2926757 w 4682816"/>
                  <a:gd name="connsiteY1993" fmla="*/ 1216332 h 2943306"/>
                  <a:gd name="connsiteX1994" fmla="*/ 2923221 w 4682816"/>
                  <a:gd name="connsiteY1994" fmla="*/ 1220808 h 2943306"/>
                  <a:gd name="connsiteX1995" fmla="*/ 2937560 w 4682816"/>
                  <a:gd name="connsiteY1995" fmla="*/ 1226987 h 2943306"/>
                  <a:gd name="connsiteX1996" fmla="*/ 2939441 w 4682816"/>
                  <a:gd name="connsiteY1996" fmla="*/ 1213388 h 2943306"/>
                  <a:gd name="connsiteX1997" fmla="*/ 3686850 w 4682816"/>
                  <a:gd name="connsiteY1997" fmla="*/ 1212746 h 2943306"/>
                  <a:gd name="connsiteX1998" fmla="*/ 3685185 w 4682816"/>
                  <a:gd name="connsiteY1998" fmla="*/ 1226956 h 2943306"/>
                  <a:gd name="connsiteX1999" fmla="*/ 3676888 w 4682816"/>
                  <a:gd name="connsiteY1999" fmla="*/ 1240391 h 2943306"/>
                  <a:gd name="connsiteX2000" fmla="*/ 3692429 w 4682816"/>
                  <a:gd name="connsiteY2000" fmla="*/ 1249657 h 2943306"/>
                  <a:gd name="connsiteX2001" fmla="*/ 3695135 w 4682816"/>
                  <a:gd name="connsiteY2001" fmla="*/ 1256071 h 2943306"/>
                  <a:gd name="connsiteX2002" fmla="*/ 3695832 w 4682816"/>
                  <a:gd name="connsiteY2002" fmla="*/ 1254419 h 2943306"/>
                  <a:gd name="connsiteX2003" fmla="*/ 3717367 w 4682816"/>
                  <a:gd name="connsiteY2003" fmla="*/ 1241579 h 2943306"/>
                  <a:gd name="connsiteX2004" fmla="*/ 3732641 w 4682816"/>
                  <a:gd name="connsiteY2004" fmla="*/ 1239347 h 2943306"/>
                  <a:gd name="connsiteX2005" fmla="*/ 3728608 w 4682816"/>
                  <a:gd name="connsiteY2005" fmla="*/ 1234242 h 2943306"/>
                  <a:gd name="connsiteX2006" fmla="*/ 3724690 w 4682816"/>
                  <a:gd name="connsiteY2006" fmla="*/ 1217677 h 2943306"/>
                  <a:gd name="connsiteX2007" fmla="*/ 3699988 w 4682816"/>
                  <a:gd name="connsiteY2007" fmla="*/ 1218408 h 2943306"/>
                  <a:gd name="connsiteX2008" fmla="*/ 1022980 w 4682816"/>
                  <a:gd name="connsiteY2008" fmla="*/ 1205823 h 2943306"/>
                  <a:gd name="connsiteX2009" fmla="*/ 1019556 w 4682816"/>
                  <a:gd name="connsiteY2009" fmla="*/ 1207298 h 2943306"/>
                  <a:gd name="connsiteX2010" fmla="*/ 1021808 w 4682816"/>
                  <a:gd name="connsiteY2010" fmla="*/ 1214808 h 2943306"/>
                  <a:gd name="connsiteX2011" fmla="*/ 1020715 w 4682816"/>
                  <a:gd name="connsiteY2011" fmla="*/ 1222286 h 2943306"/>
                  <a:gd name="connsiteX2012" fmla="*/ 1024987 w 4682816"/>
                  <a:gd name="connsiteY2012" fmla="*/ 1220588 h 2943306"/>
                  <a:gd name="connsiteX2013" fmla="*/ 1024645 w 4682816"/>
                  <a:gd name="connsiteY2013" fmla="*/ 1220033 h 2943306"/>
                  <a:gd name="connsiteX2014" fmla="*/ 1093498 w 4682816"/>
                  <a:gd name="connsiteY2014" fmla="*/ 1205024 h 2943306"/>
                  <a:gd name="connsiteX2015" fmla="*/ 1093718 w 4682816"/>
                  <a:gd name="connsiteY2015" fmla="*/ 1206910 h 2943306"/>
                  <a:gd name="connsiteX2016" fmla="*/ 1094713 w 4682816"/>
                  <a:gd name="connsiteY2016" fmla="*/ 1205202 h 2943306"/>
                  <a:gd name="connsiteX2017" fmla="*/ 4034818 w 4682816"/>
                  <a:gd name="connsiteY2017" fmla="*/ 1205024 h 2943306"/>
                  <a:gd name="connsiteX2018" fmla="*/ 4035038 w 4682816"/>
                  <a:gd name="connsiteY2018" fmla="*/ 1206909 h 2943306"/>
                  <a:gd name="connsiteX2019" fmla="*/ 4036034 w 4682816"/>
                  <a:gd name="connsiteY2019" fmla="*/ 1205202 h 2943306"/>
                  <a:gd name="connsiteX2020" fmla="*/ 2379340 w 4682816"/>
                  <a:gd name="connsiteY2020" fmla="*/ 1188678 h 2943306"/>
                  <a:gd name="connsiteX2021" fmla="*/ 2366202 w 4682816"/>
                  <a:gd name="connsiteY2021" fmla="*/ 1194341 h 2943306"/>
                  <a:gd name="connsiteX2022" fmla="*/ 2351777 w 4682816"/>
                  <a:gd name="connsiteY2022" fmla="*/ 1193914 h 2943306"/>
                  <a:gd name="connsiteX2023" fmla="*/ 2365048 w 4682816"/>
                  <a:gd name="connsiteY2023" fmla="*/ 1206423 h 2943306"/>
                  <a:gd name="connsiteX2024" fmla="*/ 2367841 w 4682816"/>
                  <a:gd name="connsiteY2024" fmla="*/ 1213446 h 2943306"/>
                  <a:gd name="connsiteX2025" fmla="*/ 2379156 w 4682816"/>
                  <a:gd name="connsiteY2025" fmla="*/ 1199126 h 2943306"/>
                  <a:gd name="connsiteX2026" fmla="*/ 2380479 w 4682816"/>
                  <a:gd name="connsiteY2026" fmla="*/ 1198387 h 2943306"/>
                  <a:gd name="connsiteX2027" fmla="*/ 2460107 w 4682816"/>
                  <a:gd name="connsiteY2027" fmla="*/ 1187322 h 2943306"/>
                  <a:gd name="connsiteX2028" fmla="*/ 2455502 w 4682816"/>
                  <a:gd name="connsiteY2028" fmla="*/ 1188702 h 2943306"/>
                  <a:gd name="connsiteX2029" fmla="*/ 2449858 w 4682816"/>
                  <a:gd name="connsiteY2029" fmla="*/ 1187878 h 2943306"/>
                  <a:gd name="connsiteX2030" fmla="*/ 2451708 w 4682816"/>
                  <a:gd name="connsiteY2030" fmla="*/ 1203668 h 2943306"/>
                  <a:gd name="connsiteX2031" fmla="*/ 2444880 w 4682816"/>
                  <a:gd name="connsiteY2031" fmla="*/ 1227792 h 2943306"/>
                  <a:gd name="connsiteX2032" fmla="*/ 2431270 w 4682816"/>
                  <a:gd name="connsiteY2032" fmla="*/ 1238378 h 2943306"/>
                  <a:gd name="connsiteX2033" fmla="*/ 2428599 w 4682816"/>
                  <a:gd name="connsiteY2033" fmla="*/ 1249672 h 2943306"/>
                  <a:gd name="connsiteX2034" fmla="*/ 2425063 w 4682816"/>
                  <a:gd name="connsiteY2034" fmla="*/ 1254147 h 2943306"/>
                  <a:gd name="connsiteX2035" fmla="*/ 2439402 w 4682816"/>
                  <a:gd name="connsiteY2035" fmla="*/ 1260327 h 2943306"/>
                  <a:gd name="connsiteX2036" fmla="*/ 2441283 w 4682816"/>
                  <a:gd name="connsiteY2036" fmla="*/ 1246727 h 2943306"/>
                  <a:gd name="connsiteX2037" fmla="*/ 2458762 w 4682816"/>
                  <a:gd name="connsiteY2037" fmla="*/ 1228751 h 2943306"/>
                  <a:gd name="connsiteX2038" fmla="*/ 2472202 w 4682816"/>
                  <a:gd name="connsiteY2038" fmla="*/ 1222957 h 2943306"/>
                  <a:gd name="connsiteX2039" fmla="*/ 2466969 w 4682816"/>
                  <a:gd name="connsiteY2039" fmla="*/ 1216335 h 2943306"/>
                  <a:gd name="connsiteX2040" fmla="*/ 1140067 w 4682816"/>
                  <a:gd name="connsiteY2040" fmla="*/ 1184429 h 2943306"/>
                  <a:gd name="connsiteX2041" fmla="*/ 1133751 w 4682816"/>
                  <a:gd name="connsiteY2041" fmla="*/ 1195469 h 2943306"/>
                  <a:gd name="connsiteX2042" fmla="*/ 1132096 w 4682816"/>
                  <a:gd name="connsiteY2042" fmla="*/ 1195965 h 2943306"/>
                  <a:gd name="connsiteX2043" fmla="*/ 1156326 w 4682816"/>
                  <a:gd name="connsiteY2043" fmla="*/ 1218804 h 2943306"/>
                  <a:gd name="connsiteX2044" fmla="*/ 1159118 w 4682816"/>
                  <a:gd name="connsiteY2044" fmla="*/ 1225827 h 2943306"/>
                  <a:gd name="connsiteX2045" fmla="*/ 1170435 w 4682816"/>
                  <a:gd name="connsiteY2045" fmla="*/ 1211507 h 2943306"/>
                  <a:gd name="connsiteX2046" fmla="*/ 1176118 w 4682816"/>
                  <a:gd name="connsiteY2046" fmla="*/ 1208331 h 2943306"/>
                  <a:gd name="connsiteX2047" fmla="*/ 1149109 w 4682816"/>
                  <a:gd name="connsiteY2047" fmla="*/ 1200231 h 2943306"/>
                  <a:gd name="connsiteX2048" fmla="*/ 4081388 w 4682816"/>
                  <a:gd name="connsiteY2048" fmla="*/ 1184429 h 2943306"/>
                  <a:gd name="connsiteX2049" fmla="*/ 4075072 w 4682816"/>
                  <a:gd name="connsiteY2049" fmla="*/ 1195469 h 2943306"/>
                  <a:gd name="connsiteX2050" fmla="*/ 4073417 w 4682816"/>
                  <a:gd name="connsiteY2050" fmla="*/ 1195966 h 2943306"/>
                  <a:gd name="connsiteX2051" fmla="*/ 4097646 w 4682816"/>
                  <a:gd name="connsiteY2051" fmla="*/ 1218804 h 2943306"/>
                  <a:gd name="connsiteX2052" fmla="*/ 4100439 w 4682816"/>
                  <a:gd name="connsiteY2052" fmla="*/ 1225827 h 2943306"/>
                  <a:gd name="connsiteX2053" fmla="*/ 4111754 w 4682816"/>
                  <a:gd name="connsiteY2053" fmla="*/ 1211507 h 2943306"/>
                  <a:gd name="connsiteX2054" fmla="*/ 4117439 w 4682816"/>
                  <a:gd name="connsiteY2054" fmla="*/ 1208331 h 2943306"/>
                  <a:gd name="connsiteX2055" fmla="*/ 4090429 w 4682816"/>
                  <a:gd name="connsiteY2055" fmla="*/ 1200231 h 2943306"/>
                  <a:gd name="connsiteX2056" fmla="*/ 2964957 w 4682816"/>
                  <a:gd name="connsiteY2056" fmla="*/ 1182277 h 2943306"/>
                  <a:gd name="connsiteX2057" fmla="*/ 2956718 w 4682816"/>
                  <a:gd name="connsiteY2057" fmla="*/ 1195619 h 2943306"/>
                  <a:gd name="connsiteX2058" fmla="*/ 2956920 w 4682816"/>
                  <a:gd name="connsiteY2058" fmla="*/ 1195412 h 2943306"/>
                  <a:gd name="connsiteX2059" fmla="*/ 2970361 w 4682816"/>
                  <a:gd name="connsiteY2059" fmla="*/ 1189618 h 2943306"/>
                  <a:gd name="connsiteX2060" fmla="*/ 2965128 w 4682816"/>
                  <a:gd name="connsiteY2060" fmla="*/ 1182996 h 2943306"/>
                  <a:gd name="connsiteX2061" fmla="*/ 3804281 w 4682816"/>
                  <a:gd name="connsiteY2061" fmla="*/ 1181058 h 2943306"/>
                  <a:gd name="connsiteX2062" fmla="*/ 3791142 w 4682816"/>
                  <a:gd name="connsiteY2062" fmla="*/ 1186721 h 2943306"/>
                  <a:gd name="connsiteX2063" fmla="*/ 3776717 w 4682816"/>
                  <a:gd name="connsiteY2063" fmla="*/ 1186294 h 2943306"/>
                  <a:gd name="connsiteX2064" fmla="*/ 3789989 w 4682816"/>
                  <a:gd name="connsiteY2064" fmla="*/ 1198803 h 2943306"/>
                  <a:gd name="connsiteX2065" fmla="*/ 3792781 w 4682816"/>
                  <a:gd name="connsiteY2065" fmla="*/ 1205826 h 2943306"/>
                  <a:gd name="connsiteX2066" fmla="*/ 3804096 w 4682816"/>
                  <a:gd name="connsiteY2066" fmla="*/ 1191506 h 2943306"/>
                  <a:gd name="connsiteX2067" fmla="*/ 3805419 w 4682816"/>
                  <a:gd name="connsiteY2067" fmla="*/ 1190767 h 2943306"/>
                  <a:gd name="connsiteX2068" fmla="*/ 3885048 w 4682816"/>
                  <a:gd name="connsiteY2068" fmla="*/ 1179702 h 2943306"/>
                  <a:gd name="connsiteX2069" fmla="*/ 3880442 w 4682816"/>
                  <a:gd name="connsiteY2069" fmla="*/ 1181083 h 2943306"/>
                  <a:gd name="connsiteX2070" fmla="*/ 3874798 w 4682816"/>
                  <a:gd name="connsiteY2070" fmla="*/ 1180258 h 2943306"/>
                  <a:gd name="connsiteX2071" fmla="*/ 3876649 w 4682816"/>
                  <a:gd name="connsiteY2071" fmla="*/ 1196047 h 2943306"/>
                  <a:gd name="connsiteX2072" fmla="*/ 3869821 w 4682816"/>
                  <a:gd name="connsiteY2072" fmla="*/ 1220172 h 2943306"/>
                  <a:gd name="connsiteX2073" fmla="*/ 3856211 w 4682816"/>
                  <a:gd name="connsiteY2073" fmla="*/ 1230759 h 2943306"/>
                  <a:gd name="connsiteX2074" fmla="*/ 3853539 w 4682816"/>
                  <a:gd name="connsiteY2074" fmla="*/ 1242052 h 2943306"/>
                  <a:gd name="connsiteX2075" fmla="*/ 3850003 w 4682816"/>
                  <a:gd name="connsiteY2075" fmla="*/ 1246527 h 2943306"/>
                  <a:gd name="connsiteX2076" fmla="*/ 3864342 w 4682816"/>
                  <a:gd name="connsiteY2076" fmla="*/ 1252706 h 2943306"/>
                  <a:gd name="connsiteX2077" fmla="*/ 3866223 w 4682816"/>
                  <a:gd name="connsiteY2077" fmla="*/ 1239107 h 2943306"/>
                  <a:gd name="connsiteX2078" fmla="*/ 3883702 w 4682816"/>
                  <a:gd name="connsiteY2078" fmla="*/ 1221131 h 2943306"/>
                  <a:gd name="connsiteX2079" fmla="*/ 3897143 w 4682816"/>
                  <a:gd name="connsiteY2079" fmla="*/ 1215337 h 2943306"/>
                  <a:gd name="connsiteX2080" fmla="*/ 3891909 w 4682816"/>
                  <a:gd name="connsiteY2080" fmla="*/ 1208715 h 2943306"/>
                  <a:gd name="connsiteX2081" fmla="*/ 1688883 w 4682816"/>
                  <a:gd name="connsiteY2081" fmla="*/ 1176396 h 2943306"/>
                  <a:gd name="connsiteX2082" fmla="*/ 1691109 w 4682816"/>
                  <a:gd name="connsiteY2082" fmla="*/ 1180217 h 2943306"/>
                  <a:gd name="connsiteX2083" fmla="*/ 1682791 w 4682816"/>
                  <a:gd name="connsiteY2083" fmla="*/ 1215381 h 2943306"/>
                  <a:gd name="connsiteX2084" fmla="*/ 1679256 w 4682816"/>
                  <a:gd name="connsiteY2084" fmla="*/ 1219856 h 2943306"/>
                  <a:gd name="connsiteX2085" fmla="*/ 1693595 w 4682816"/>
                  <a:gd name="connsiteY2085" fmla="*/ 1226035 h 2943306"/>
                  <a:gd name="connsiteX2086" fmla="*/ 1695476 w 4682816"/>
                  <a:gd name="connsiteY2086" fmla="*/ 1212436 h 2943306"/>
                  <a:gd name="connsiteX2087" fmla="*/ 1712955 w 4682816"/>
                  <a:gd name="connsiteY2087" fmla="*/ 1194460 h 2943306"/>
                  <a:gd name="connsiteX2088" fmla="*/ 1726395 w 4682816"/>
                  <a:gd name="connsiteY2088" fmla="*/ 1188667 h 2943306"/>
                  <a:gd name="connsiteX2089" fmla="*/ 1725763 w 4682816"/>
                  <a:gd name="connsiteY2089" fmla="*/ 1187866 h 2943306"/>
                  <a:gd name="connsiteX2090" fmla="*/ 1715411 w 4682816"/>
                  <a:gd name="connsiteY2090" fmla="*/ 1190684 h 2943306"/>
                  <a:gd name="connsiteX2091" fmla="*/ 2800377 w 4682816"/>
                  <a:gd name="connsiteY2091" fmla="*/ 1159304 h 2943306"/>
                  <a:gd name="connsiteX2092" fmla="*/ 2800598 w 4682816"/>
                  <a:gd name="connsiteY2092" fmla="*/ 1161189 h 2943306"/>
                  <a:gd name="connsiteX2093" fmla="*/ 2801594 w 4682816"/>
                  <a:gd name="connsiteY2093" fmla="*/ 1159481 h 2943306"/>
                  <a:gd name="connsiteX2094" fmla="*/ 3092970 w 4682816"/>
                  <a:gd name="connsiteY2094" fmla="*/ 1152631 h 2943306"/>
                  <a:gd name="connsiteX2095" fmla="*/ 3087925 w 4682816"/>
                  <a:gd name="connsiteY2095" fmla="*/ 1173954 h 2943306"/>
                  <a:gd name="connsiteX2096" fmla="*/ 3083241 w 4682816"/>
                  <a:gd name="connsiteY2096" fmla="*/ 1179884 h 2943306"/>
                  <a:gd name="connsiteX2097" fmla="*/ 3101299 w 4682816"/>
                  <a:gd name="connsiteY2097" fmla="*/ 1182523 h 2943306"/>
                  <a:gd name="connsiteX2098" fmla="*/ 3105859 w 4682816"/>
                  <a:gd name="connsiteY2098" fmla="*/ 1185242 h 2943306"/>
                  <a:gd name="connsiteX2099" fmla="*/ 3106176 w 4682816"/>
                  <a:gd name="connsiteY2099" fmla="*/ 1184947 h 2943306"/>
                  <a:gd name="connsiteX2100" fmla="*/ 3117625 w 4682816"/>
                  <a:gd name="connsiteY2100" fmla="*/ 1181754 h 2943306"/>
                  <a:gd name="connsiteX2101" fmla="*/ 3107697 w 4682816"/>
                  <a:gd name="connsiteY2101" fmla="*/ 1176484 h 2943306"/>
                  <a:gd name="connsiteX2102" fmla="*/ 2846948 w 4682816"/>
                  <a:gd name="connsiteY2102" fmla="*/ 1138709 h 2943306"/>
                  <a:gd name="connsiteX2103" fmla="*/ 2840632 w 4682816"/>
                  <a:gd name="connsiteY2103" fmla="*/ 1149749 h 2943306"/>
                  <a:gd name="connsiteX2104" fmla="*/ 2838977 w 4682816"/>
                  <a:gd name="connsiteY2104" fmla="*/ 1150246 h 2943306"/>
                  <a:gd name="connsiteX2105" fmla="*/ 2863207 w 4682816"/>
                  <a:gd name="connsiteY2105" fmla="*/ 1173083 h 2943306"/>
                  <a:gd name="connsiteX2106" fmla="*/ 2866000 w 4682816"/>
                  <a:gd name="connsiteY2106" fmla="*/ 1180107 h 2943306"/>
                  <a:gd name="connsiteX2107" fmla="*/ 2877315 w 4682816"/>
                  <a:gd name="connsiteY2107" fmla="*/ 1165787 h 2943306"/>
                  <a:gd name="connsiteX2108" fmla="*/ 2882998 w 4682816"/>
                  <a:gd name="connsiteY2108" fmla="*/ 1162612 h 2943306"/>
                  <a:gd name="connsiteX2109" fmla="*/ 2855989 w 4682816"/>
                  <a:gd name="connsiteY2109" fmla="*/ 1154511 h 2943306"/>
                  <a:gd name="connsiteX2110" fmla="*/ 2306103 w 4682816"/>
                  <a:gd name="connsiteY2110" fmla="*/ 1115436 h 2943306"/>
                  <a:gd name="connsiteX2111" fmla="*/ 2308329 w 4682816"/>
                  <a:gd name="connsiteY2111" fmla="*/ 1119257 h 2943306"/>
                  <a:gd name="connsiteX2112" fmla="*/ 2300012 w 4682816"/>
                  <a:gd name="connsiteY2112" fmla="*/ 1154421 h 2943306"/>
                  <a:gd name="connsiteX2113" fmla="*/ 2296476 w 4682816"/>
                  <a:gd name="connsiteY2113" fmla="*/ 1158896 h 2943306"/>
                  <a:gd name="connsiteX2114" fmla="*/ 2310815 w 4682816"/>
                  <a:gd name="connsiteY2114" fmla="*/ 1165075 h 2943306"/>
                  <a:gd name="connsiteX2115" fmla="*/ 2312696 w 4682816"/>
                  <a:gd name="connsiteY2115" fmla="*/ 1151476 h 2943306"/>
                  <a:gd name="connsiteX2116" fmla="*/ 2330175 w 4682816"/>
                  <a:gd name="connsiteY2116" fmla="*/ 1133500 h 2943306"/>
                  <a:gd name="connsiteX2117" fmla="*/ 2343616 w 4682816"/>
                  <a:gd name="connsiteY2117" fmla="*/ 1127706 h 2943306"/>
                  <a:gd name="connsiteX2118" fmla="*/ 2342983 w 4682816"/>
                  <a:gd name="connsiteY2118" fmla="*/ 1126907 h 2943306"/>
                  <a:gd name="connsiteX2119" fmla="*/ 2332631 w 4682816"/>
                  <a:gd name="connsiteY2119" fmla="*/ 1129724 h 2943306"/>
                  <a:gd name="connsiteX2120" fmla="*/ 1134149 w 4682816"/>
                  <a:gd name="connsiteY2120" fmla="*/ 1113685 h 2943306"/>
                  <a:gd name="connsiteX2121" fmla="*/ 1132484 w 4682816"/>
                  <a:gd name="connsiteY2121" fmla="*/ 1127895 h 2943306"/>
                  <a:gd name="connsiteX2122" fmla="*/ 1124188 w 4682816"/>
                  <a:gd name="connsiteY2122" fmla="*/ 1141332 h 2943306"/>
                  <a:gd name="connsiteX2123" fmla="*/ 1139729 w 4682816"/>
                  <a:gd name="connsiteY2123" fmla="*/ 1150597 h 2943306"/>
                  <a:gd name="connsiteX2124" fmla="*/ 1142434 w 4682816"/>
                  <a:gd name="connsiteY2124" fmla="*/ 1157010 h 2943306"/>
                  <a:gd name="connsiteX2125" fmla="*/ 1143131 w 4682816"/>
                  <a:gd name="connsiteY2125" fmla="*/ 1155358 h 2943306"/>
                  <a:gd name="connsiteX2126" fmla="*/ 1164667 w 4682816"/>
                  <a:gd name="connsiteY2126" fmla="*/ 1142519 h 2943306"/>
                  <a:gd name="connsiteX2127" fmla="*/ 1179941 w 4682816"/>
                  <a:gd name="connsiteY2127" fmla="*/ 1140286 h 2943306"/>
                  <a:gd name="connsiteX2128" fmla="*/ 1175907 w 4682816"/>
                  <a:gd name="connsiteY2128" fmla="*/ 1135181 h 2943306"/>
                  <a:gd name="connsiteX2129" fmla="*/ 1171990 w 4682816"/>
                  <a:gd name="connsiteY2129" fmla="*/ 1118617 h 2943306"/>
                  <a:gd name="connsiteX2130" fmla="*/ 1147288 w 4682816"/>
                  <a:gd name="connsiteY2130" fmla="*/ 1119348 h 2943306"/>
                  <a:gd name="connsiteX2131" fmla="*/ 4075470 w 4682816"/>
                  <a:gd name="connsiteY2131" fmla="*/ 1113685 h 2943306"/>
                  <a:gd name="connsiteX2132" fmla="*/ 4073805 w 4682816"/>
                  <a:gd name="connsiteY2132" fmla="*/ 1127895 h 2943306"/>
                  <a:gd name="connsiteX2133" fmla="*/ 4065509 w 4682816"/>
                  <a:gd name="connsiteY2133" fmla="*/ 1141332 h 2943306"/>
                  <a:gd name="connsiteX2134" fmla="*/ 4081049 w 4682816"/>
                  <a:gd name="connsiteY2134" fmla="*/ 1150597 h 2943306"/>
                  <a:gd name="connsiteX2135" fmla="*/ 4083754 w 4682816"/>
                  <a:gd name="connsiteY2135" fmla="*/ 1157010 h 2943306"/>
                  <a:gd name="connsiteX2136" fmla="*/ 4084452 w 4682816"/>
                  <a:gd name="connsiteY2136" fmla="*/ 1155358 h 2943306"/>
                  <a:gd name="connsiteX2137" fmla="*/ 4105988 w 4682816"/>
                  <a:gd name="connsiteY2137" fmla="*/ 1142519 h 2943306"/>
                  <a:gd name="connsiteX2138" fmla="*/ 4121261 w 4682816"/>
                  <a:gd name="connsiteY2138" fmla="*/ 1140286 h 2943306"/>
                  <a:gd name="connsiteX2139" fmla="*/ 4117227 w 4682816"/>
                  <a:gd name="connsiteY2139" fmla="*/ 1135181 h 2943306"/>
                  <a:gd name="connsiteX2140" fmla="*/ 4113310 w 4682816"/>
                  <a:gd name="connsiteY2140" fmla="*/ 1118618 h 2943306"/>
                  <a:gd name="connsiteX2141" fmla="*/ 4088609 w 4682816"/>
                  <a:gd name="connsiteY2141" fmla="*/ 1119348 h 2943306"/>
                  <a:gd name="connsiteX2142" fmla="*/ 3731043 w 4682816"/>
                  <a:gd name="connsiteY2142" fmla="*/ 1107816 h 2943306"/>
                  <a:gd name="connsiteX2143" fmla="*/ 3733269 w 4682816"/>
                  <a:gd name="connsiteY2143" fmla="*/ 1111637 h 2943306"/>
                  <a:gd name="connsiteX2144" fmla="*/ 3724952 w 4682816"/>
                  <a:gd name="connsiteY2144" fmla="*/ 1146800 h 2943306"/>
                  <a:gd name="connsiteX2145" fmla="*/ 3721416 w 4682816"/>
                  <a:gd name="connsiteY2145" fmla="*/ 1151276 h 2943306"/>
                  <a:gd name="connsiteX2146" fmla="*/ 3735755 w 4682816"/>
                  <a:gd name="connsiteY2146" fmla="*/ 1157456 h 2943306"/>
                  <a:gd name="connsiteX2147" fmla="*/ 3737636 w 4682816"/>
                  <a:gd name="connsiteY2147" fmla="*/ 1143856 h 2943306"/>
                  <a:gd name="connsiteX2148" fmla="*/ 3755115 w 4682816"/>
                  <a:gd name="connsiteY2148" fmla="*/ 1125880 h 2943306"/>
                  <a:gd name="connsiteX2149" fmla="*/ 3768556 w 4682816"/>
                  <a:gd name="connsiteY2149" fmla="*/ 1120087 h 2943306"/>
                  <a:gd name="connsiteX2150" fmla="*/ 3767923 w 4682816"/>
                  <a:gd name="connsiteY2150" fmla="*/ 1119287 h 2943306"/>
                  <a:gd name="connsiteX2151" fmla="*/ 3757571 w 4682816"/>
                  <a:gd name="connsiteY2151" fmla="*/ 1122104 h 2943306"/>
                  <a:gd name="connsiteX2152" fmla="*/ 2835121 w 4682816"/>
                  <a:gd name="connsiteY2152" fmla="*/ 1089047 h 2943306"/>
                  <a:gd name="connsiteX2153" fmla="*/ 2831068 w 4682816"/>
                  <a:gd name="connsiteY2153" fmla="*/ 1095612 h 2943306"/>
                  <a:gd name="connsiteX2154" fmla="*/ 2846608 w 4682816"/>
                  <a:gd name="connsiteY2154" fmla="*/ 1104877 h 2943306"/>
                  <a:gd name="connsiteX2155" fmla="*/ 2849315 w 4682816"/>
                  <a:gd name="connsiteY2155" fmla="*/ 1111291 h 2943306"/>
                  <a:gd name="connsiteX2156" fmla="*/ 2850012 w 4682816"/>
                  <a:gd name="connsiteY2156" fmla="*/ 1109639 h 2943306"/>
                  <a:gd name="connsiteX2157" fmla="*/ 2858318 w 4682816"/>
                  <a:gd name="connsiteY2157" fmla="*/ 1104687 h 2943306"/>
                  <a:gd name="connsiteX2158" fmla="*/ 2856266 w 4682816"/>
                  <a:gd name="connsiteY2158" fmla="*/ 1104272 h 2943306"/>
                  <a:gd name="connsiteX2159" fmla="*/ 2835678 w 4682816"/>
                  <a:gd name="connsiteY2159" fmla="*/ 1090391 h 2943306"/>
                  <a:gd name="connsiteX2160" fmla="*/ 1251580 w 4682816"/>
                  <a:gd name="connsiteY2160" fmla="*/ 1081997 h 2943306"/>
                  <a:gd name="connsiteX2161" fmla="*/ 1238442 w 4682816"/>
                  <a:gd name="connsiteY2161" fmla="*/ 1087660 h 2943306"/>
                  <a:gd name="connsiteX2162" fmla="*/ 1224017 w 4682816"/>
                  <a:gd name="connsiteY2162" fmla="*/ 1087234 h 2943306"/>
                  <a:gd name="connsiteX2163" fmla="*/ 1237288 w 4682816"/>
                  <a:gd name="connsiteY2163" fmla="*/ 1099743 h 2943306"/>
                  <a:gd name="connsiteX2164" fmla="*/ 1240081 w 4682816"/>
                  <a:gd name="connsiteY2164" fmla="*/ 1106765 h 2943306"/>
                  <a:gd name="connsiteX2165" fmla="*/ 1251396 w 4682816"/>
                  <a:gd name="connsiteY2165" fmla="*/ 1092446 h 2943306"/>
                  <a:gd name="connsiteX2166" fmla="*/ 1252719 w 4682816"/>
                  <a:gd name="connsiteY2166" fmla="*/ 1091707 h 2943306"/>
                  <a:gd name="connsiteX2167" fmla="*/ 4192901 w 4682816"/>
                  <a:gd name="connsiteY2167" fmla="*/ 1081997 h 2943306"/>
                  <a:gd name="connsiteX2168" fmla="*/ 4179762 w 4682816"/>
                  <a:gd name="connsiteY2168" fmla="*/ 1087660 h 2943306"/>
                  <a:gd name="connsiteX2169" fmla="*/ 4165337 w 4682816"/>
                  <a:gd name="connsiteY2169" fmla="*/ 1087234 h 2943306"/>
                  <a:gd name="connsiteX2170" fmla="*/ 4178609 w 4682816"/>
                  <a:gd name="connsiteY2170" fmla="*/ 1099743 h 2943306"/>
                  <a:gd name="connsiteX2171" fmla="*/ 4181401 w 4682816"/>
                  <a:gd name="connsiteY2171" fmla="*/ 1106765 h 2943306"/>
                  <a:gd name="connsiteX2172" fmla="*/ 4192717 w 4682816"/>
                  <a:gd name="connsiteY2172" fmla="*/ 1092446 h 2943306"/>
                  <a:gd name="connsiteX2173" fmla="*/ 4194039 w 4682816"/>
                  <a:gd name="connsiteY2173" fmla="*/ 1091707 h 2943306"/>
                  <a:gd name="connsiteX2174" fmla="*/ 4273667 w 4682816"/>
                  <a:gd name="connsiteY2174" fmla="*/ 1080641 h 2943306"/>
                  <a:gd name="connsiteX2175" fmla="*/ 4269062 w 4682816"/>
                  <a:gd name="connsiteY2175" fmla="*/ 1082023 h 2943306"/>
                  <a:gd name="connsiteX2176" fmla="*/ 4263419 w 4682816"/>
                  <a:gd name="connsiteY2176" fmla="*/ 1081198 h 2943306"/>
                  <a:gd name="connsiteX2177" fmla="*/ 4265268 w 4682816"/>
                  <a:gd name="connsiteY2177" fmla="*/ 1096988 h 2943306"/>
                  <a:gd name="connsiteX2178" fmla="*/ 4258441 w 4682816"/>
                  <a:gd name="connsiteY2178" fmla="*/ 1121112 h 2943306"/>
                  <a:gd name="connsiteX2179" fmla="*/ 4244830 w 4682816"/>
                  <a:gd name="connsiteY2179" fmla="*/ 1131698 h 2943306"/>
                  <a:gd name="connsiteX2180" fmla="*/ 4242159 w 4682816"/>
                  <a:gd name="connsiteY2180" fmla="*/ 1142992 h 2943306"/>
                  <a:gd name="connsiteX2181" fmla="*/ 4238623 w 4682816"/>
                  <a:gd name="connsiteY2181" fmla="*/ 1147466 h 2943306"/>
                  <a:gd name="connsiteX2182" fmla="*/ 4252962 w 4682816"/>
                  <a:gd name="connsiteY2182" fmla="*/ 1153647 h 2943306"/>
                  <a:gd name="connsiteX2183" fmla="*/ 4254843 w 4682816"/>
                  <a:gd name="connsiteY2183" fmla="*/ 1140047 h 2943306"/>
                  <a:gd name="connsiteX2184" fmla="*/ 4272322 w 4682816"/>
                  <a:gd name="connsiteY2184" fmla="*/ 1122070 h 2943306"/>
                  <a:gd name="connsiteX2185" fmla="*/ 4285763 w 4682816"/>
                  <a:gd name="connsiteY2185" fmla="*/ 1116278 h 2943306"/>
                  <a:gd name="connsiteX2186" fmla="*/ 4280530 w 4682816"/>
                  <a:gd name="connsiteY2186" fmla="*/ 1109655 h 2943306"/>
                  <a:gd name="connsiteX2187" fmla="*/ 1332347 w 4682816"/>
                  <a:gd name="connsiteY2187" fmla="*/ 1080641 h 2943306"/>
                  <a:gd name="connsiteX2188" fmla="*/ 1327741 w 4682816"/>
                  <a:gd name="connsiteY2188" fmla="*/ 1082023 h 2943306"/>
                  <a:gd name="connsiteX2189" fmla="*/ 1322098 w 4682816"/>
                  <a:gd name="connsiteY2189" fmla="*/ 1081198 h 2943306"/>
                  <a:gd name="connsiteX2190" fmla="*/ 1323949 w 4682816"/>
                  <a:gd name="connsiteY2190" fmla="*/ 1096987 h 2943306"/>
                  <a:gd name="connsiteX2191" fmla="*/ 1317121 w 4682816"/>
                  <a:gd name="connsiteY2191" fmla="*/ 1121113 h 2943306"/>
                  <a:gd name="connsiteX2192" fmla="*/ 1303510 w 4682816"/>
                  <a:gd name="connsiteY2192" fmla="*/ 1131698 h 2943306"/>
                  <a:gd name="connsiteX2193" fmla="*/ 1300839 w 4682816"/>
                  <a:gd name="connsiteY2193" fmla="*/ 1142992 h 2943306"/>
                  <a:gd name="connsiteX2194" fmla="*/ 1297302 w 4682816"/>
                  <a:gd name="connsiteY2194" fmla="*/ 1147466 h 2943306"/>
                  <a:gd name="connsiteX2195" fmla="*/ 1311642 w 4682816"/>
                  <a:gd name="connsiteY2195" fmla="*/ 1153647 h 2943306"/>
                  <a:gd name="connsiteX2196" fmla="*/ 1313523 w 4682816"/>
                  <a:gd name="connsiteY2196" fmla="*/ 1140047 h 2943306"/>
                  <a:gd name="connsiteX2197" fmla="*/ 1331001 w 4682816"/>
                  <a:gd name="connsiteY2197" fmla="*/ 1122071 h 2943306"/>
                  <a:gd name="connsiteX2198" fmla="*/ 1344443 w 4682816"/>
                  <a:gd name="connsiteY2198" fmla="*/ 1116278 h 2943306"/>
                  <a:gd name="connsiteX2199" fmla="*/ 1339209 w 4682816"/>
                  <a:gd name="connsiteY2199" fmla="*/ 1109655 h 2943306"/>
                  <a:gd name="connsiteX2200" fmla="*/ 2958461 w 4682816"/>
                  <a:gd name="connsiteY2200" fmla="*/ 1036278 h 2943306"/>
                  <a:gd name="connsiteX2201" fmla="*/ 2945322 w 4682816"/>
                  <a:gd name="connsiteY2201" fmla="*/ 1041940 h 2943306"/>
                  <a:gd name="connsiteX2202" fmla="*/ 2945146 w 4682816"/>
                  <a:gd name="connsiteY2202" fmla="*/ 1041935 h 2943306"/>
                  <a:gd name="connsiteX2203" fmla="*/ 2946247 w 4682816"/>
                  <a:gd name="connsiteY2203" fmla="*/ 1044592 h 2943306"/>
                  <a:gd name="connsiteX2204" fmla="*/ 2942854 w 4682816"/>
                  <a:gd name="connsiteY2204" fmla="*/ 1052784 h 2943306"/>
                  <a:gd name="connsiteX2205" fmla="*/ 2944169 w 4682816"/>
                  <a:gd name="connsiteY2205" fmla="*/ 1054023 h 2943306"/>
                  <a:gd name="connsiteX2206" fmla="*/ 2946962 w 4682816"/>
                  <a:gd name="connsiteY2206" fmla="*/ 1061046 h 2943306"/>
                  <a:gd name="connsiteX2207" fmla="*/ 2958276 w 4682816"/>
                  <a:gd name="connsiteY2207" fmla="*/ 1046726 h 2943306"/>
                  <a:gd name="connsiteX2208" fmla="*/ 2959598 w 4682816"/>
                  <a:gd name="connsiteY2208" fmla="*/ 1045987 h 2943306"/>
                  <a:gd name="connsiteX2209" fmla="*/ 3039227 w 4682816"/>
                  <a:gd name="connsiteY2209" fmla="*/ 1034922 h 2943306"/>
                  <a:gd name="connsiteX2210" fmla="*/ 3034622 w 4682816"/>
                  <a:gd name="connsiteY2210" fmla="*/ 1036303 h 2943306"/>
                  <a:gd name="connsiteX2211" fmla="*/ 3028979 w 4682816"/>
                  <a:gd name="connsiteY2211" fmla="*/ 1035478 h 2943306"/>
                  <a:gd name="connsiteX2212" fmla="*/ 3030829 w 4682816"/>
                  <a:gd name="connsiteY2212" fmla="*/ 1051267 h 2943306"/>
                  <a:gd name="connsiteX2213" fmla="*/ 3024000 w 4682816"/>
                  <a:gd name="connsiteY2213" fmla="*/ 1075392 h 2943306"/>
                  <a:gd name="connsiteX2214" fmla="*/ 3010390 w 4682816"/>
                  <a:gd name="connsiteY2214" fmla="*/ 1085978 h 2943306"/>
                  <a:gd name="connsiteX2215" fmla="*/ 3007719 w 4682816"/>
                  <a:gd name="connsiteY2215" fmla="*/ 1097272 h 2943306"/>
                  <a:gd name="connsiteX2216" fmla="*/ 3004184 w 4682816"/>
                  <a:gd name="connsiteY2216" fmla="*/ 1101747 h 2943306"/>
                  <a:gd name="connsiteX2217" fmla="*/ 3018522 w 4682816"/>
                  <a:gd name="connsiteY2217" fmla="*/ 1107926 h 2943306"/>
                  <a:gd name="connsiteX2218" fmla="*/ 3020404 w 4682816"/>
                  <a:gd name="connsiteY2218" fmla="*/ 1094327 h 2943306"/>
                  <a:gd name="connsiteX2219" fmla="*/ 3037882 w 4682816"/>
                  <a:gd name="connsiteY2219" fmla="*/ 1076351 h 2943306"/>
                  <a:gd name="connsiteX2220" fmla="*/ 3051323 w 4682816"/>
                  <a:gd name="connsiteY2220" fmla="*/ 1070558 h 2943306"/>
                  <a:gd name="connsiteX2221" fmla="*/ 3046089 w 4682816"/>
                  <a:gd name="connsiteY2221" fmla="*/ 1063935 h 2943306"/>
                  <a:gd name="connsiteX2222" fmla="*/ 1178343 w 4682816"/>
                  <a:gd name="connsiteY2222" fmla="*/ 1008757 h 2943306"/>
                  <a:gd name="connsiteX2223" fmla="*/ 1180568 w 4682816"/>
                  <a:gd name="connsiteY2223" fmla="*/ 1012577 h 2943306"/>
                  <a:gd name="connsiteX2224" fmla="*/ 1172252 w 4682816"/>
                  <a:gd name="connsiteY2224" fmla="*/ 1047741 h 2943306"/>
                  <a:gd name="connsiteX2225" fmla="*/ 1168716 w 4682816"/>
                  <a:gd name="connsiteY2225" fmla="*/ 1052216 h 2943306"/>
                  <a:gd name="connsiteX2226" fmla="*/ 1183055 w 4682816"/>
                  <a:gd name="connsiteY2226" fmla="*/ 1058396 h 2943306"/>
                  <a:gd name="connsiteX2227" fmla="*/ 1184936 w 4682816"/>
                  <a:gd name="connsiteY2227" fmla="*/ 1044795 h 2943306"/>
                  <a:gd name="connsiteX2228" fmla="*/ 1202415 w 4682816"/>
                  <a:gd name="connsiteY2228" fmla="*/ 1026820 h 2943306"/>
                  <a:gd name="connsiteX2229" fmla="*/ 1215855 w 4682816"/>
                  <a:gd name="connsiteY2229" fmla="*/ 1021026 h 2943306"/>
                  <a:gd name="connsiteX2230" fmla="*/ 1215223 w 4682816"/>
                  <a:gd name="connsiteY2230" fmla="*/ 1020226 h 2943306"/>
                  <a:gd name="connsiteX2231" fmla="*/ 1204871 w 4682816"/>
                  <a:gd name="connsiteY2231" fmla="*/ 1023044 h 2943306"/>
                  <a:gd name="connsiteX2232" fmla="*/ 4119663 w 4682816"/>
                  <a:gd name="connsiteY2232" fmla="*/ 1008756 h 2943306"/>
                  <a:gd name="connsiteX2233" fmla="*/ 4121889 w 4682816"/>
                  <a:gd name="connsiteY2233" fmla="*/ 1012577 h 2943306"/>
                  <a:gd name="connsiteX2234" fmla="*/ 4113573 w 4682816"/>
                  <a:gd name="connsiteY2234" fmla="*/ 1047741 h 2943306"/>
                  <a:gd name="connsiteX2235" fmla="*/ 4110036 w 4682816"/>
                  <a:gd name="connsiteY2235" fmla="*/ 1052215 h 2943306"/>
                  <a:gd name="connsiteX2236" fmla="*/ 4124375 w 4682816"/>
                  <a:gd name="connsiteY2236" fmla="*/ 1058396 h 2943306"/>
                  <a:gd name="connsiteX2237" fmla="*/ 4126256 w 4682816"/>
                  <a:gd name="connsiteY2237" fmla="*/ 1044795 h 2943306"/>
                  <a:gd name="connsiteX2238" fmla="*/ 4143735 w 4682816"/>
                  <a:gd name="connsiteY2238" fmla="*/ 1026820 h 2943306"/>
                  <a:gd name="connsiteX2239" fmla="*/ 4157176 w 4682816"/>
                  <a:gd name="connsiteY2239" fmla="*/ 1021026 h 2943306"/>
                  <a:gd name="connsiteX2240" fmla="*/ 4156543 w 4682816"/>
                  <a:gd name="connsiteY2240" fmla="*/ 1020226 h 2943306"/>
                  <a:gd name="connsiteX2241" fmla="*/ 4146192 w 4682816"/>
                  <a:gd name="connsiteY2241" fmla="*/ 1023043 h 2943306"/>
                  <a:gd name="connsiteX2242" fmla="*/ 3973825 w 4682816"/>
                  <a:gd name="connsiteY2242" fmla="*/ 999130 h 2943306"/>
                  <a:gd name="connsiteX2243" fmla="*/ 3960688 w 4682816"/>
                  <a:gd name="connsiteY2243" fmla="*/ 1004792 h 2943306"/>
                  <a:gd name="connsiteX2244" fmla="*/ 3924568 w 4682816"/>
                  <a:gd name="connsiteY2244" fmla="*/ 1003724 h 2943306"/>
                  <a:gd name="connsiteX2245" fmla="*/ 3924416 w 4682816"/>
                  <a:gd name="connsiteY2245" fmla="*/ 1003570 h 2943306"/>
                  <a:gd name="connsiteX2246" fmla="*/ 3925986 w 4682816"/>
                  <a:gd name="connsiteY2246" fmla="*/ 1014918 h 2943306"/>
                  <a:gd name="connsiteX2247" fmla="*/ 3869534 w 4682816"/>
                  <a:gd name="connsiteY2247" fmla="*/ 1036480 h 2943306"/>
                  <a:gd name="connsiteX2248" fmla="*/ 3856395 w 4682816"/>
                  <a:gd name="connsiteY2248" fmla="*/ 1030817 h 2943306"/>
                  <a:gd name="connsiteX2249" fmla="*/ 3854932 w 4682816"/>
                  <a:gd name="connsiteY2249" fmla="*/ 1043302 h 2943306"/>
                  <a:gd name="connsiteX2250" fmla="*/ 3866035 w 4682816"/>
                  <a:gd name="connsiteY2250" fmla="*/ 1040747 h 2943306"/>
                  <a:gd name="connsiteX2251" fmla="*/ 3879904 w 4682816"/>
                  <a:gd name="connsiteY2251" fmla="*/ 1044313 h 2943306"/>
                  <a:gd name="connsiteX2252" fmla="*/ 3886120 w 4682816"/>
                  <a:gd name="connsiteY2252" fmla="*/ 1104422 h 2943306"/>
                  <a:gd name="connsiteX2253" fmla="*/ 3881436 w 4682816"/>
                  <a:gd name="connsiteY2253" fmla="*/ 1110352 h 2943306"/>
                  <a:gd name="connsiteX2254" fmla="*/ 3899495 w 4682816"/>
                  <a:gd name="connsiteY2254" fmla="*/ 1112991 h 2943306"/>
                  <a:gd name="connsiteX2255" fmla="*/ 3920307 w 4682816"/>
                  <a:gd name="connsiteY2255" fmla="*/ 1125400 h 2943306"/>
                  <a:gd name="connsiteX2256" fmla="*/ 3915025 w 4682816"/>
                  <a:gd name="connsiteY2256" fmla="*/ 1103066 h 2943306"/>
                  <a:gd name="connsiteX2257" fmla="*/ 3929558 w 4682816"/>
                  <a:gd name="connsiteY2257" fmla="*/ 1078120 h 2943306"/>
                  <a:gd name="connsiteX2258" fmla="*/ 3949307 w 4682816"/>
                  <a:gd name="connsiteY2258" fmla="*/ 1075652 h 2943306"/>
                  <a:gd name="connsiteX2259" fmla="*/ 3955865 w 4682816"/>
                  <a:gd name="connsiteY2259" fmla="*/ 1060107 h 2943306"/>
                  <a:gd name="connsiteX2260" fmla="*/ 3977401 w 4682816"/>
                  <a:gd name="connsiteY2260" fmla="*/ 1047268 h 2943306"/>
                  <a:gd name="connsiteX2261" fmla="*/ 3992675 w 4682816"/>
                  <a:gd name="connsiteY2261" fmla="*/ 1045035 h 2943306"/>
                  <a:gd name="connsiteX2262" fmla="*/ 3988641 w 4682816"/>
                  <a:gd name="connsiteY2262" fmla="*/ 1039930 h 2943306"/>
                  <a:gd name="connsiteX2263" fmla="*/ 3986611 w 4682816"/>
                  <a:gd name="connsiteY2263" fmla="*/ 1031349 h 2943306"/>
                  <a:gd name="connsiteX2264" fmla="*/ 3975492 w 4682816"/>
                  <a:gd name="connsiteY2264" fmla="*/ 1013339 h 2943306"/>
                  <a:gd name="connsiteX2265" fmla="*/ 3282661 w 4682816"/>
                  <a:gd name="connsiteY2265" fmla="*/ 984458 h 2943306"/>
                  <a:gd name="connsiteX2266" fmla="*/ 3278271 w 4682816"/>
                  <a:gd name="connsiteY2266" fmla="*/ 986788 h 2943306"/>
                  <a:gd name="connsiteX2267" fmla="*/ 3269860 w 4682816"/>
                  <a:gd name="connsiteY2267" fmla="*/ 986874 h 2943306"/>
                  <a:gd name="connsiteX2268" fmla="*/ 3269657 w 4682816"/>
                  <a:gd name="connsiteY2268" fmla="*/ 987733 h 2943306"/>
                  <a:gd name="connsiteX2269" fmla="*/ 3266121 w 4682816"/>
                  <a:gd name="connsiteY2269" fmla="*/ 992208 h 2943306"/>
                  <a:gd name="connsiteX2270" fmla="*/ 3280460 w 4682816"/>
                  <a:gd name="connsiteY2270" fmla="*/ 998388 h 2943306"/>
                  <a:gd name="connsiteX2271" fmla="*/ 3282341 w 4682816"/>
                  <a:gd name="connsiteY2271" fmla="*/ 984787 h 2943306"/>
                  <a:gd name="connsiteX2272" fmla="*/ 2748943 w 4682816"/>
                  <a:gd name="connsiteY2272" fmla="*/ 975470 h 2943306"/>
                  <a:gd name="connsiteX2273" fmla="*/ 2750793 w 4682816"/>
                  <a:gd name="connsiteY2273" fmla="*/ 991259 h 2943306"/>
                  <a:gd name="connsiteX2274" fmla="*/ 2748094 w 4682816"/>
                  <a:gd name="connsiteY2274" fmla="*/ 1000798 h 2943306"/>
                  <a:gd name="connsiteX2275" fmla="*/ 2758234 w 4682816"/>
                  <a:gd name="connsiteY2275" fmla="*/ 999315 h 2943306"/>
                  <a:gd name="connsiteX2276" fmla="*/ 2754200 w 4682816"/>
                  <a:gd name="connsiteY2276" fmla="*/ 994210 h 2943306"/>
                  <a:gd name="connsiteX2277" fmla="*/ 2749797 w 4682816"/>
                  <a:gd name="connsiteY2277" fmla="*/ 975594 h 2943306"/>
                  <a:gd name="connsiteX2278" fmla="*/ 1918680 w 4682816"/>
                  <a:gd name="connsiteY2278" fmla="*/ 969218 h 2943306"/>
                  <a:gd name="connsiteX2279" fmla="*/ 1914291 w 4682816"/>
                  <a:gd name="connsiteY2279" fmla="*/ 971548 h 2943306"/>
                  <a:gd name="connsiteX2280" fmla="*/ 1905880 w 4682816"/>
                  <a:gd name="connsiteY2280" fmla="*/ 971634 h 2943306"/>
                  <a:gd name="connsiteX2281" fmla="*/ 1905677 w 4682816"/>
                  <a:gd name="connsiteY2281" fmla="*/ 972493 h 2943306"/>
                  <a:gd name="connsiteX2282" fmla="*/ 1902141 w 4682816"/>
                  <a:gd name="connsiteY2282" fmla="*/ 976967 h 2943306"/>
                  <a:gd name="connsiteX2283" fmla="*/ 1916480 w 4682816"/>
                  <a:gd name="connsiteY2283" fmla="*/ 983148 h 2943306"/>
                  <a:gd name="connsiteX2284" fmla="*/ 1918361 w 4682816"/>
                  <a:gd name="connsiteY2284" fmla="*/ 969547 h 2943306"/>
                  <a:gd name="connsiteX2285" fmla="*/ 2885223 w 4682816"/>
                  <a:gd name="connsiteY2285" fmla="*/ 963036 h 2943306"/>
                  <a:gd name="connsiteX2286" fmla="*/ 2887449 w 4682816"/>
                  <a:gd name="connsiteY2286" fmla="*/ 966857 h 2943306"/>
                  <a:gd name="connsiteX2287" fmla="*/ 2884250 w 4682816"/>
                  <a:gd name="connsiteY2287" fmla="*/ 980382 h 2943306"/>
                  <a:gd name="connsiteX2288" fmla="*/ 2905768 w 4682816"/>
                  <a:gd name="connsiteY2288" fmla="*/ 984726 h 2943306"/>
                  <a:gd name="connsiteX2289" fmla="*/ 2909294 w 4682816"/>
                  <a:gd name="connsiteY2289" fmla="*/ 981100 h 2943306"/>
                  <a:gd name="connsiteX2290" fmla="*/ 2922736 w 4682816"/>
                  <a:gd name="connsiteY2290" fmla="*/ 975307 h 2943306"/>
                  <a:gd name="connsiteX2291" fmla="*/ 2922104 w 4682816"/>
                  <a:gd name="connsiteY2291" fmla="*/ 974506 h 2943306"/>
                  <a:gd name="connsiteX2292" fmla="*/ 2911752 w 4682816"/>
                  <a:gd name="connsiteY2292" fmla="*/ 977324 h 2943306"/>
                  <a:gd name="connsiteX2293" fmla="*/ 3907501 w 4682816"/>
                  <a:gd name="connsiteY2293" fmla="*/ 961598 h 2943306"/>
                  <a:gd name="connsiteX2294" fmla="*/ 3903111 w 4682816"/>
                  <a:gd name="connsiteY2294" fmla="*/ 963929 h 2943306"/>
                  <a:gd name="connsiteX2295" fmla="*/ 3894700 w 4682816"/>
                  <a:gd name="connsiteY2295" fmla="*/ 964014 h 2943306"/>
                  <a:gd name="connsiteX2296" fmla="*/ 3894497 w 4682816"/>
                  <a:gd name="connsiteY2296" fmla="*/ 964873 h 2943306"/>
                  <a:gd name="connsiteX2297" fmla="*/ 3890962 w 4682816"/>
                  <a:gd name="connsiteY2297" fmla="*/ 969347 h 2943306"/>
                  <a:gd name="connsiteX2298" fmla="*/ 3905300 w 4682816"/>
                  <a:gd name="connsiteY2298" fmla="*/ 975527 h 2943306"/>
                  <a:gd name="connsiteX2299" fmla="*/ 3907181 w 4682816"/>
                  <a:gd name="connsiteY2299" fmla="*/ 961928 h 2943306"/>
                  <a:gd name="connsiteX2300" fmla="*/ 3307857 w 4682816"/>
                  <a:gd name="connsiteY2300" fmla="*/ 953676 h 2943306"/>
                  <a:gd name="connsiteX2301" fmla="*/ 3299619 w 4682816"/>
                  <a:gd name="connsiteY2301" fmla="*/ 967019 h 2943306"/>
                  <a:gd name="connsiteX2302" fmla="*/ 3299820 w 4682816"/>
                  <a:gd name="connsiteY2302" fmla="*/ 966811 h 2943306"/>
                  <a:gd name="connsiteX2303" fmla="*/ 3313261 w 4682816"/>
                  <a:gd name="connsiteY2303" fmla="*/ 961019 h 2943306"/>
                  <a:gd name="connsiteX2304" fmla="*/ 3308027 w 4682816"/>
                  <a:gd name="connsiteY2304" fmla="*/ 954395 h 2943306"/>
                  <a:gd name="connsiteX2305" fmla="*/ 3765442 w 4682816"/>
                  <a:gd name="connsiteY2305" fmla="*/ 939625 h 2943306"/>
                  <a:gd name="connsiteX2306" fmla="*/ 3763139 w 4682816"/>
                  <a:gd name="connsiteY2306" fmla="*/ 947758 h 2943306"/>
                  <a:gd name="connsiteX2307" fmla="*/ 3746165 w 4682816"/>
                  <a:gd name="connsiteY2307" fmla="*/ 960961 h 2943306"/>
                  <a:gd name="connsiteX2308" fmla="*/ 3742185 w 4682816"/>
                  <a:gd name="connsiteY2308" fmla="*/ 960921 h 2943306"/>
                  <a:gd name="connsiteX2309" fmla="*/ 3745519 w 4682816"/>
                  <a:gd name="connsiteY2309" fmla="*/ 972035 h 2943306"/>
                  <a:gd name="connsiteX2310" fmla="*/ 3758325 w 4682816"/>
                  <a:gd name="connsiteY2310" fmla="*/ 964400 h 2943306"/>
                  <a:gd name="connsiteX2311" fmla="*/ 3773600 w 4682816"/>
                  <a:gd name="connsiteY2311" fmla="*/ 962167 h 2943306"/>
                  <a:gd name="connsiteX2312" fmla="*/ 3769566 w 4682816"/>
                  <a:gd name="connsiteY2312" fmla="*/ 957062 h 2943306"/>
                  <a:gd name="connsiteX2313" fmla="*/ 2612101 w 4682816"/>
                  <a:gd name="connsiteY2313" fmla="*/ 938739 h 2943306"/>
                  <a:gd name="connsiteX2314" fmla="*/ 2607711 w 4682816"/>
                  <a:gd name="connsiteY2314" fmla="*/ 941069 h 2943306"/>
                  <a:gd name="connsiteX2315" fmla="*/ 2599300 w 4682816"/>
                  <a:gd name="connsiteY2315" fmla="*/ 941154 h 2943306"/>
                  <a:gd name="connsiteX2316" fmla="*/ 2599097 w 4682816"/>
                  <a:gd name="connsiteY2316" fmla="*/ 942012 h 2943306"/>
                  <a:gd name="connsiteX2317" fmla="*/ 2595561 w 4682816"/>
                  <a:gd name="connsiteY2317" fmla="*/ 946488 h 2943306"/>
                  <a:gd name="connsiteX2318" fmla="*/ 2609900 w 4682816"/>
                  <a:gd name="connsiteY2318" fmla="*/ 952667 h 2943306"/>
                  <a:gd name="connsiteX2319" fmla="*/ 2611781 w 4682816"/>
                  <a:gd name="connsiteY2319" fmla="*/ 939068 h 2943306"/>
                  <a:gd name="connsiteX2320" fmla="*/ 1943877 w 4682816"/>
                  <a:gd name="connsiteY2320" fmla="*/ 938436 h 2943306"/>
                  <a:gd name="connsiteX2321" fmla="*/ 1935637 w 4682816"/>
                  <a:gd name="connsiteY2321" fmla="*/ 951780 h 2943306"/>
                  <a:gd name="connsiteX2322" fmla="*/ 1935840 w 4682816"/>
                  <a:gd name="connsiteY2322" fmla="*/ 951571 h 2943306"/>
                  <a:gd name="connsiteX2323" fmla="*/ 1949280 w 4682816"/>
                  <a:gd name="connsiteY2323" fmla="*/ 945778 h 2943306"/>
                  <a:gd name="connsiteX2324" fmla="*/ 1944047 w 4682816"/>
                  <a:gd name="connsiteY2324" fmla="*/ 939156 h 2943306"/>
                  <a:gd name="connsiteX2325" fmla="*/ 3072759 w 4682816"/>
                  <a:gd name="connsiteY2325" fmla="*/ 931503 h 2943306"/>
                  <a:gd name="connsiteX2326" fmla="*/ 3059622 w 4682816"/>
                  <a:gd name="connsiteY2326" fmla="*/ 937166 h 2943306"/>
                  <a:gd name="connsiteX2327" fmla="*/ 3045714 w 4682816"/>
                  <a:gd name="connsiteY2327" fmla="*/ 936755 h 2943306"/>
                  <a:gd name="connsiteX2328" fmla="*/ 3040301 w 4682816"/>
                  <a:gd name="connsiteY2328" fmla="*/ 959641 h 2943306"/>
                  <a:gd name="connsiteX2329" fmla="*/ 3035615 w 4682816"/>
                  <a:gd name="connsiteY2329" fmla="*/ 965572 h 2943306"/>
                  <a:gd name="connsiteX2330" fmla="*/ 3053674 w 4682816"/>
                  <a:gd name="connsiteY2330" fmla="*/ 968211 h 2943306"/>
                  <a:gd name="connsiteX2331" fmla="*/ 3083569 w 4682816"/>
                  <a:gd name="connsiteY2331" fmla="*/ 1000864 h 2943306"/>
                  <a:gd name="connsiteX2332" fmla="*/ 3081038 w 4682816"/>
                  <a:gd name="connsiteY2332" fmla="*/ 1005290 h 2943306"/>
                  <a:gd name="connsiteX2333" fmla="*/ 3095532 w 4682816"/>
                  <a:gd name="connsiteY2333" fmla="*/ 1013389 h 2943306"/>
                  <a:gd name="connsiteX2334" fmla="*/ 3105103 w 4682816"/>
                  <a:gd name="connsiteY2334" fmla="*/ 1025501 h 2943306"/>
                  <a:gd name="connsiteX2335" fmla="*/ 3105793 w 4682816"/>
                  <a:gd name="connsiteY2335" fmla="*/ 1023764 h 2943306"/>
                  <a:gd name="connsiteX2336" fmla="*/ 3103590 w 4682816"/>
                  <a:gd name="connsiteY2336" fmla="*/ 1019914 h 2943306"/>
                  <a:gd name="connsiteX2337" fmla="*/ 3133486 w 4682816"/>
                  <a:gd name="connsiteY2337" fmla="*/ 987260 h 2943306"/>
                  <a:gd name="connsiteX2338" fmla="*/ 3148759 w 4682816"/>
                  <a:gd name="connsiteY2338" fmla="*/ 985027 h 2943306"/>
                  <a:gd name="connsiteX2339" fmla="*/ 3144726 w 4682816"/>
                  <a:gd name="connsiteY2339" fmla="*/ 979922 h 2943306"/>
                  <a:gd name="connsiteX2340" fmla="*/ 3140602 w 4682816"/>
                  <a:gd name="connsiteY2340" fmla="*/ 962485 h 2943306"/>
                  <a:gd name="connsiteX2341" fmla="*/ 3138300 w 4682816"/>
                  <a:gd name="connsiteY2341" fmla="*/ 970619 h 2943306"/>
                  <a:gd name="connsiteX2342" fmla="*/ 3121325 w 4682816"/>
                  <a:gd name="connsiteY2342" fmla="*/ 983821 h 2943306"/>
                  <a:gd name="connsiteX2343" fmla="*/ 3074426 w 4682816"/>
                  <a:gd name="connsiteY2343" fmla="*/ 945713 h 2943306"/>
                  <a:gd name="connsiteX2344" fmla="*/ 3932698 w 4682816"/>
                  <a:gd name="connsiteY2344" fmla="*/ 930816 h 2943306"/>
                  <a:gd name="connsiteX2345" fmla="*/ 3924459 w 4682816"/>
                  <a:gd name="connsiteY2345" fmla="*/ 944159 h 2943306"/>
                  <a:gd name="connsiteX2346" fmla="*/ 3924660 w 4682816"/>
                  <a:gd name="connsiteY2346" fmla="*/ 943952 h 2943306"/>
                  <a:gd name="connsiteX2347" fmla="*/ 3938101 w 4682816"/>
                  <a:gd name="connsiteY2347" fmla="*/ 938158 h 2943306"/>
                  <a:gd name="connsiteX2348" fmla="*/ 3932867 w 4682816"/>
                  <a:gd name="connsiteY2348" fmla="*/ 931536 h 2943306"/>
                  <a:gd name="connsiteX2349" fmla="*/ 3143278 w 4682816"/>
                  <a:gd name="connsiteY2349" fmla="*/ 930704 h 2943306"/>
                  <a:gd name="connsiteX2350" fmla="*/ 3143499 w 4682816"/>
                  <a:gd name="connsiteY2350" fmla="*/ 932589 h 2943306"/>
                  <a:gd name="connsiteX2351" fmla="*/ 3144494 w 4682816"/>
                  <a:gd name="connsiteY2351" fmla="*/ 930882 h 2943306"/>
                  <a:gd name="connsiteX2352" fmla="*/ 1779297 w 4682816"/>
                  <a:gd name="connsiteY2352" fmla="*/ 915463 h 2943306"/>
                  <a:gd name="connsiteX2353" fmla="*/ 1779518 w 4682816"/>
                  <a:gd name="connsiteY2353" fmla="*/ 917350 h 2943306"/>
                  <a:gd name="connsiteX2354" fmla="*/ 1780513 w 4682816"/>
                  <a:gd name="connsiteY2354" fmla="*/ 915641 h 2943306"/>
                  <a:gd name="connsiteX2355" fmla="*/ 3189848 w 4682816"/>
                  <a:gd name="connsiteY2355" fmla="*/ 910109 h 2943306"/>
                  <a:gd name="connsiteX2356" fmla="*/ 3183532 w 4682816"/>
                  <a:gd name="connsiteY2356" fmla="*/ 921149 h 2943306"/>
                  <a:gd name="connsiteX2357" fmla="*/ 3181877 w 4682816"/>
                  <a:gd name="connsiteY2357" fmla="*/ 921646 h 2943306"/>
                  <a:gd name="connsiteX2358" fmla="*/ 3206107 w 4682816"/>
                  <a:gd name="connsiteY2358" fmla="*/ 944484 h 2943306"/>
                  <a:gd name="connsiteX2359" fmla="*/ 3208899 w 4682816"/>
                  <a:gd name="connsiteY2359" fmla="*/ 951506 h 2943306"/>
                  <a:gd name="connsiteX2360" fmla="*/ 3220215 w 4682816"/>
                  <a:gd name="connsiteY2360" fmla="*/ 937187 h 2943306"/>
                  <a:gd name="connsiteX2361" fmla="*/ 3225898 w 4682816"/>
                  <a:gd name="connsiteY2361" fmla="*/ 934011 h 2943306"/>
                  <a:gd name="connsiteX2362" fmla="*/ 3198889 w 4682816"/>
                  <a:gd name="connsiteY2362" fmla="*/ 925911 h 2943306"/>
                  <a:gd name="connsiteX2363" fmla="*/ 2637297 w 4682816"/>
                  <a:gd name="connsiteY2363" fmla="*/ 907957 h 2943306"/>
                  <a:gd name="connsiteX2364" fmla="*/ 2629058 w 4682816"/>
                  <a:gd name="connsiteY2364" fmla="*/ 921299 h 2943306"/>
                  <a:gd name="connsiteX2365" fmla="*/ 2629259 w 4682816"/>
                  <a:gd name="connsiteY2365" fmla="*/ 921091 h 2943306"/>
                  <a:gd name="connsiteX2366" fmla="*/ 2642701 w 4682816"/>
                  <a:gd name="connsiteY2366" fmla="*/ 915298 h 2943306"/>
                  <a:gd name="connsiteX2367" fmla="*/ 2637467 w 4682816"/>
                  <a:gd name="connsiteY2367" fmla="*/ 908676 h 2943306"/>
                  <a:gd name="connsiteX2368" fmla="*/ 3768118 w 4682816"/>
                  <a:gd name="connsiteY2368" fmla="*/ 907843 h 2943306"/>
                  <a:gd name="connsiteX2369" fmla="*/ 3768339 w 4682816"/>
                  <a:gd name="connsiteY2369" fmla="*/ 909730 h 2943306"/>
                  <a:gd name="connsiteX2370" fmla="*/ 3769334 w 4682816"/>
                  <a:gd name="connsiteY2370" fmla="*/ 908021 h 2943306"/>
                  <a:gd name="connsiteX2371" fmla="*/ 1825867 w 4682816"/>
                  <a:gd name="connsiteY2371" fmla="*/ 894869 h 2943306"/>
                  <a:gd name="connsiteX2372" fmla="*/ 1819552 w 4682816"/>
                  <a:gd name="connsiteY2372" fmla="*/ 905909 h 2943306"/>
                  <a:gd name="connsiteX2373" fmla="*/ 1817896 w 4682816"/>
                  <a:gd name="connsiteY2373" fmla="*/ 906405 h 2943306"/>
                  <a:gd name="connsiteX2374" fmla="*/ 1842126 w 4682816"/>
                  <a:gd name="connsiteY2374" fmla="*/ 929244 h 2943306"/>
                  <a:gd name="connsiteX2375" fmla="*/ 1844918 w 4682816"/>
                  <a:gd name="connsiteY2375" fmla="*/ 936267 h 2943306"/>
                  <a:gd name="connsiteX2376" fmla="*/ 1856234 w 4682816"/>
                  <a:gd name="connsiteY2376" fmla="*/ 921946 h 2943306"/>
                  <a:gd name="connsiteX2377" fmla="*/ 1861918 w 4682816"/>
                  <a:gd name="connsiteY2377" fmla="*/ 918771 h 2943306"/>
                  <a:gd name="connsiteX2378" fmla="*/ 1834908 w 4682816"/>
                  <a:gd name="connsiteY2378" fmla="*/ 910671 h 2943306"/>
                  <a:gd name="connsiteX2379" fmla="*/ 3814688 w 4682816"/>
                  <a:gd name="connsiteY2379" fmla="*/ 887249 h 2943306"/>
                  <a:gd name="connsiteX2380" fmla="*/ 3808372 w 4682816"/>
                  <a:gd name="connsiteY2380" fmla="*/ 898289 h 2943306"/>
                  <a:gd name="connsiteX2381" fmla="*/ 3806717 w 4682816"/>
                  <a:gd name="connsiteY2381" fmla="*/ 898785 h 2943306"/>
                  <a:gd name="connsiteX2382" fmla="*/ 3830947 w 4682816"/>
                  <a:gd name="connsiteY2382" fmla="*/ 921624 h 2943306"/>
                  <a:gd name="connsiteX2383" fmla="*/ 3833739 w 4682816"/>
                  <a:gd name="connsiteY2383" fmla="*/ 928647 h 2943306"/>
                  <a:gd name="connsiteX2384" fmla="*/ 3845054 w 4682816"/>
                  <a:gd name="connsiteY2384" fmla="*/ 914327 h 2943306"/>
                  <a:gd name="connsiteX2385" fmla="*/ 3850739 w 4682816"/>
                  <a:gd name="connsiteY2385" fmla="*/ 911151 h 2943306"/>
                  <a:gd name="connsiteX2386" fmla="*/ 3823729 w 4682816"/>
                  <a:gd name="connsiteY2386" fmla="*/ 903051 h 2943306"/>
                  <a:gd name="connsiteX2387" fmla="*/ 2472718 w 4682816"/>
                  <a:gd name="connsiteY2387" fmla="*/ 884983 h 2943306"/>
                  <a:gd name="connsiteX2388" fmla="*/ 2472938 w 4682816"/>
                  <a:gd name="connsiteY2388" fmla="*/ 886869 h 2943306"/>
                  <a:gd name="connsiteX2389" fmla="*/ 2473934 w 4682816"/>
                  <a:gd name="connsiteY2389" fmla="*/ 885161 h 2943306"/>
                  <a:gd name="connsiteX2390" fmla="*/ 2765098 w 4682816"/>
                  <a:gd name="connsiteY2390" fmla="*/ 879199 h 2943306"/>
                  <a:gd name="connsiteX2391" fmla="*/ 2760265 w 4682816"/>
                  <a:gd name="connsiteY2391" fmla="*/ 899634 h 2943306"/>
                  <a:gd name="connsiteX2392" fmla="*/ 2755580 w 4682816"/>
                  <a:gd name="connsiteY2392" fmla="*/ 905563 h 2943306"/>
                  <a:gd name="connsiteX2393" fmla="*/ 2773639 w 4682816"/>
                  <a:gd name="connsiteY2393" fmla="*/ 908202 h 2943306"/>
                  <a:gd name="connsiteX2394" fmla="*/ 2795175 w 4682816"/>
                  <a:gd name="connsiteY2394" fmla="*/ 921043 h 2943306"/>
                  <a:gd name="connsiteX2395" fmla="*/ 2799663 w 4682816"/>
                  <a:gd name="connsiteY2395" fmla="*/ 931681 h 2943306"/>
                  <a:gd name="connsiteX2396" fmla="*/ 2801223 w 4682816"/>
                  <a:gd name="connsiteY2396" fmla="*/ 925514 h 2943306"/>
                  <a:gd name="connsiteX2397" fmla="*/ 2809966 w 4682816"/>
                  <a:gd name="connsiteY2397" fmla="*/ 913777 h 2943306"/>
                  <a:gd name="connsiteX2398" fmla="*/ 2802123 w 4682816"/>
                  <a:gd name="connsiteY2398" fmla="*/ 910658 h 2943306"/>
                  <a:gd name="connsiteX2399" fmla="*/ 2800990 w 4682816"/>
                  <a:gd name="connsiteY2399" fmla="*/ 909455 h 2943306"/>
                  <a:gd name="connsiteX2400" fmla="*/ 2793633 w 4682816"/>
                  <a:gd name="connsiteY2400" fmla="*/ 909380 h 2943306"/>
                  <a:gd name="connsiteX2401" fmla="*/ 2773982 w 4682816"/>
                  <a:gd name="connsiteY2401" fmla="*/ 896287 h 2943306"/>
                  <a:gd name="connsiteX2402" fmla="*/ 1583401 w 4682816"/>
                  <a:gd name="connsiteY2402" fmla="*/ 877779 h 2943306"/>
                  <a:gd name="connsiteX2403" fmla="*/ 1579011 w 4682816"/>
                  <a:gd name="connsiteY2403" fmla="*/ 880108 h 2943306"/>
                  <a:gd name="connsiteX2404" fmla="*/ 1570600 w 4682816"/>
                  <a:gd name="connsiteY2404" fmla="*/ 880194 h 2943306"/>
                  <a:gd name="connsiteX2405" fmla="*/ 1570397 w 4682816"/>
                  <a:gd name="connsiteY2405" fmla="*/ 881052 h 2943306"/>
                  <a:gd name="connsiteX2406" fmla="*/ 1566861 w 4682816"/>
                  <a:gd name="connsiteY2406" fmla="*/ 885528 h 2943306"/>
                  <a:gd name="connsiteX2407" fmla="*/ 1581200 w 4682816"/>
                  <a:gd name="connsiteY2407" fmla="*/ 891707 h 2943306"/>
                  <a:gd name="connsiteX2408" fmla="*/ 1583081 w 4682816"/>
                  <a:gd name="connsiteY2408" fmla="*/ 878108 h 2943306"/>
                  <a:gd name="connsiteX2409" fmla="*/ 2519288 w 4682816"/>
                  <a:gd name="connsiteY2409" fmla="*/ 864389 h 2943306"/>
                  <a:gd name="connsiteX2410" fmla="*/ 2512971 w 4682816"/>
                  <a:gd name="connsiteY2410" fmla="*/ 875429 h 2943306"/>
                  <a:gd name="connsiteX2411" fmla="*/ 2511316 w 4682816"/>
                  <a:gd name="connsiteY2411" fmla="*/ 875926 h 2943306"/>
                  <a:gd name="connsiteX2412" fmla="*/ 2535546 w 4682816"/>
                  <a:gd name="connsiteY2412" fmla="*/ 898763 h 2943306"/>
                  <a:gd name="connsiteX2413" fmla="*/ 2538339 w 4682816"/>
                  <a:gd name="connsiteY2413" fmla="*/ 905786 h 2943306"/>
                  <a:gd name="connsiteX2414" fmla="*/ 2549654 w 4682816"/>
                  <a:gd name="connsiteY2414" fmla="*/ 891467 h 2943306"/>
                  <a:gd name="connsiteX2415" fmla="*/ 2555337 w 4682816"/>
                  <a:gd name="connsiteY2415" fmla="*/ 888291 h 2943306"/>
                  <a:gd name="connsiteX2416" fmla="*/ 2528328 w 4682816"/>
                  <a:gd name="connsiteY2416" fmla="*/ 880191 h 2943306"/>
                  <a:gd name="connsiteX2417" fmla="*/ 1608597 w 4682816"/>
                  <a:gd name="connsiteY2417" fmla="*/ 846996 h 2943306"/>
                  <a:gd name="connsiteX2418" fmla="*/ 1600357 w 4682816"/>
                  <a:gd name="connsiteY2418" fmla="*/ 860340 h 2943306"/>
                  <a:gd name="connsiteX2419" fmla="*/ 1600560 w 4682816"/>
                  <a:gd name="connsiteY2419" fmla="*/ 860132 h 2943306"/>
                  <a:gd name="connsiteX2420" fmla="*/ 1614000 w 4682816"/>
                  <a:gd name="connsiteY2420" fmla="*/ 854339 h 2943306"/>
                  <a:gd name="connsiteX2421" fmla="*/ 1608767 w 4682816"/>
                  <a:gd name="connsiteY2421" fmla="*/ 847716 h 2943306"/>
                  <a:gd name="connsiteX2422" fmla="*/ 3183929 w 4682816"/>
                  <a:gd name="connsiteY2422" fmla="*/ 839365 h 2943306"/>
                  <a:gd name="connsiteX2423" fmla="*/ 3182264 w 4682816"/>
                  <a:gd name="connsiteY2423" fmla="*/ 853575 h 2943306"/>
                  <a:gd name="connsiteX2424" fmla="*/ 3173969 w 4682816"/>
                  <a:gd name="connsiteY2424" fmla="*/ 867011 h 2943306"/>
                  <a:gd name="connsiteX2425" fmla="*/ 3189509 w 4682816"/>
                  <a:gd name="connsiteY2425" fmla="*/ 876277 h 2943306"/>
                  <a:gd name="connsiteX2426" fmla="*/ 3192215 w 4682816"/>
                  <a:gd name="connsiteY2426" fmla="*/ 882690 h 2943306"/>
                  <a:gd name="connsiteX2427" fmla="*/ 3192911 w 4682816"/>
                  <a:gd name="connsiteY2427" fmla="*/ 881038 h 2943306"/>
                  <a:gd name="connsiteX2428" fmla="*/ 3214447 w 4682816"/>
                  <a:gd name="connsiteY2428" fmla="*/ 868199 h 2943306"/>
                  <a:gd name="connsiteX2429" fmla="*/ 3229722 w 4682816"/>
                  <a:gd name="connsiteY2429" fmla="*/ 865966 h 2943306"/>
                  <a:gd name="connsiteX2430" fmla="*/ 3225688 w 4682816"/>
                  <a:gd name="connsiteY2430" fmla="*/ 860861 h 2943306"/>
                  <a:gd name="connsiteX2431" fmla="*/ 3221770 w 4682816"/>
                  <a:gd name="connsiteY2431" fmla="*/ 844298 h 2943306"/>
                  <a:gd name="connsiteX2432" fmla="*/ 3197069 w 4682816"/>
                  <a:gd name="connsiteY2432" fmla="*/ 845028 h 2943306"/>
                  <a:gd name="connsiteX2433" fmla="*/ 1161630 w 4682816"/>
                  <a:gd name="connsiteY2433" fmla="*/ 838200 h 2943306"/>
                  <a:gd name="connsiteX2434" fmla="*/ 1197069 w 4682816"/>
                  <a:gd name="connsiteY2434" fmla="*/ 887148 h 2943306"/>
                  <a:gd name="connsiteX2435" fmla="*/ 1195976 w 4682816"/>
                  <a:gd name="connsiteY2435" fmla="*/ 894625 h 2943306"/>
                  <a:gd name="connsiteX2436" fmla="*/ 1212934 w 4682816"/>
                  <a:gd name="connsiteY2436" fmla="*/ 887883 h 2943306"/>
                  <a:gd name="connsiteX2437" fmla="*/ 1255151 w 4682816"/>
                  <a:gd name="connsiteY2437" fmla="*/ 901213 h 2943306"/>
                  <a:gd name="connsiteX2438" fmla="*/ 1255265 w 4682816"/>
                  <a:gd name="connsiteY2438" fmla="*/ 930083 h 2943306"/>
                  <a:gd name="connsiteX2439" fmla="*/ 1234529 w 4682816"/>
                  <a:gd name="connsiteY2439" fmla="*/ 952083 h 2943306"/>
                  <a:gd name="connsiteX2440" fmla="*/ 1238178 w 4682816"/>
                  <a:gd name="connsiteY2440" fmla="*/ 951627 h 2943306"/>
                  <a:gd name="connsiteX2441" fmla="*/ 1260065 w 4682816"/>
                  <a:gd name="connsiteY2441" fmla="*/ 963857 h 2943306"/>
                  <a:gd name="connsiteX2442" fmla="*/ 1269635 w 4682816"/>
                  <a:gd name="connsiteY2442" fmla="*/ 975969 h 2943306"/>
                  <a:gd name="connsiteX2443" fmla="*/ 1272039 w 4682816"/>
                  <a:gd name="connsiteY2443" fmla="*/ 969923 h 2943306"/>
                  <a:gd name="connsiteX2444" fmla="*/ 1327204 w 4682816"/>
                  <a:gd name="connsiteY2444" fmla="*/ 945253 h 2943306"/>
                  <a:gd name="connsiteX2445" fmla="*/ 1333421 w 4682816"/>
                  <a:gd name="connsiteY2445" fmla="*/ 1005362 h 2943306"/>
                  <a:gd name="connsiteX2446" fmla="*/ 1328735 w 4682816"/>
                  <a:gd name="connsiteY2446" fmla="*/ 1011292 h 2943306"/>
                  <a:gd name="connsiteX2447" fmla="*/ 1346794 w 4682816"/>
                  <a:gd name="connsiteY2447" fmla="*/ 1013931 h 2943306"/>
                  <a:gd name="connsiteX2448" fmla="*/ 1376689 w 4682816"/>
                  <a:gd name="connsiteY2448" fmla="*/ 1046584 h 2943306"/>
                  <a:gd name="connsiteX2449" fmla="*/ 1374157 w 4682816"/>
                  <a:gd name="connsiteY2449" fmla="*/ 1051009 h 2943306"/>
                  <a:gd name="connsiteX2450" fmla="*/ 1388652 w 4682816"/>
                  <a:gd name="connsiteY2450" fmla="*/ 1059109 h 2943306"/>
                  <a:gd name="connsiteX2451" fmla="*/ 1398222 w 4682816"/>
                  <a:gd name="connsiteY2451" fmla="*/ 1071220 h 2943306"/>
                  <a:gd name="connsiteX2452" fmla="*/ 1400626 w 4682816"/>
                  <a:gd name="connsiteY2452" fmla="*/ 1065174 h 2943306"/>
                  <a:gd name="connsiteX2453" fmla="*/ 1455791 w 4682816"/>
                  <a:gd name="connsiteY2453" fmla="*/ 1040504 h 2943306"/>
                  <a:gd name="connsiteX2454" fmla="*/ 1462008 w 4682816"/>
                  <a:gd name="connsiteY2454" fmla="*/ 1100612 h 2943306"/>
                  <a:gd name="connsiteX2455" fmla="*/ 1457322 w 4682816"/>
                  <a:gd name="connsiteY2455" fmla="*/ 1106543 h 2943306"/>
                  <a:gd name="connsiteX2456" fmla="*/ 1475381 w 4682816"/>
                  <a:gd name="connsiteY2456" fmla="*/ 1109182 h 2943306"/>
                  <a:gd name="connsiteX2457" fmla="*/ 1505276 w 4682816"/>
                  <a:gd name="connsiteY2457" fmla="*/ 1141835 h 2943306"/>
                  <a:gd name="connsiteX2458" fmla="*/ 1456329 w 4682816"/>
                  <a:gd name="connsiteY2458" fmla="*/ 1177274 h 2943306"/>
                  <a:gd name="connsiteX2459" fmla="*/ 1450685 w 4682816"/>
                  <a:gd name="connsiteY2459" fmla="*/ 1176449 h 2943306"/>
                  <a:gd name="connsiteX2460" fmla="*/ 1452536 w 4682816"/>
                  <a:gd name="connsiteY2460" fmla="*/ 1192238 h 2943306"/>
                  <a:gd name="connsiteX2461" fmla="*/ 1428732 w 4682816"/>
                  <a:gd name="connsiteY2461" fmla="*/ 1229566 h 2943306"/>
                  <a:gd name="connsiteX2462" fmla="*/ 1400817 w 4682816"/>
                  <a:gd name="connsiteY2462" fmla="*/ 1222204 h 2943306"/>
                  <a:gd name="connsiteX2463" fmla="*/ 1386089 w 4682816"/>
                  <a:gd name="connsiteY2463" fmla="*/ 1198350 h 2943306"/>
                  <a:gd name="connsiteX2464" fmla="*/ 1381046 w 4682816"/>
                  <a:gd name="connsiteY2464" fmla="*/ 1219674 h 2943306"/>
                  <a:gd name="connsiteX2465" fmla="*/ 1376360 w 4682816"/>
                  <a:gd name="connsiteY2465" fmla="*/ 1225604 h 2943306"/>
                  <a:gd name="connsiteX2466" fmla="*/ 1394419 w 4682816"/>
                  <a:gd name="connsiteY2466" fmla="*/ 1228243 h 2943306"/>
                  <a:gd name="connsiteX2467" fmla="*/ 1424314 w 4682816"/>
                  <a:gd name="connsiteY2467" fmla="*/ 1260896 h 2943306"/>
                  <a:gd name="connsiteX2468" fmla="*/ 1375366 w 4682816"/>
                  <a:gd name="connsiteY2468" fmla="*/ 1296335 h 2943306"/>
                  <a:gd name="connsiteX2469" fmla="*/ 1369723 w 4682816"/>
                  <a:gd name="connsiteY2469" fmla="*/ 1295510 h 2943306"/>
                  <a:gd name="connsiteX2470" fmla="*/ 1371573 w 4682816"/>
                  <a:gd name="connsiteY2470" fmla="*/ 1311299 h 2943306"/>
                  <a:gd name="connsiteX2471" fmla="*/ 1347770 w 4682816"/>
                  <a:gd name="connsiteY2471" fmla="*/ 1348627 h 2943306"/>
                  <a:gd name="connsiteX2472" fmla="*/ 1300871 w 4682816"/>
                  <a:gd name="connsiteY2472" fmla="*/ 1310519 h 2943306"/>
                  <a:gd name="connsiteX2473" fmla="*/ 1299206 w 4682816"/>
                  <a:gd name="connsiteY2473" fmla="*/ 1296309 h 2943306"/>
                  <a:gd name="connsiteX2474" fmla="*/ 1286067 w 4682816"/>
                  <a:gd name="connsiteY2474" fmla="*/ 1301972 h 2943306"/>
                  <a:gd name="connsiteX2475" fmla="*/ 1249948 w 4682816"/>
                  <a:gd name="connsiteY2475" fmla="*/ 1300904 h 2943306"/>
                  <a:gd name="connsiteX2476" fmla="*/ 1249796 w 4682816"/>
                  <a:gd name="connsiteY2476" fmla="*/ 1300751 h 2943306"/>
                  <a:gd name="connsiteX2477" fmla="*/ 1251366 w 4682816"/>
                  <a:gd name="connsiteY2477" fmla="*/ 1312098 h 2943306"/>
                  <a:gd name="connsiteX2478" fmla="*/ 1194913 w 4682816"/>
                  <a:gd name="connsiteY2478" fmla="*/ 1333660 h 2943306"/>
                  <a:gd name="connsiteX2479" fmla="*/ 1181774 w 4682816"/>
                  <a:gd name="connsiteY2479" fmla="*/ 1327997 h 2943306"/>
                  <a:gd name="connsiteX2480" fmla="*/ 1180109 w 4682816"/>
                  <a:gd name="connsiteY2480" fmla="*/ 1342207 h 2943306"/>
                  <a:gd name="connsiteX2481" fmla="*/ 1178081 w 4682816"/>
                  <a:gd name="connsiteY2481" fmla="*/ 1345494 h 2943306"/>
                  <a:gd name="connsiteX2482" fmla="*/ 1193069 w 4682816"/>
                  <a:gd name="connsiteY2482" fmla="*/ 1354431 h 2943306"/>
                  <a:gd name="connsiteX2483" fmla="*/ 1201429 w 4682816"/>
                  <a:gd name="connsiteY2483" fmla="*/ 1374245 h 2943306"/>
                  <a:gd name="connsiteX2484" fmla="*/ 1198897 w 4682816"/>
                  <a:gd name="connsiteY2484" fmla="*/ 1378669 h 2943306"/>
                  <a:gd name="connsiteX2485" fmla="*/ 1213391 w 4682816"/>
                  <a:gd name="connsiteY2485" fmla="*/ 1386768 h 2943306"/>
                  <a:gd name="connsiteX2486" fmla="*/ 1222963 w 4682816"/>
                  <a:gd name="connsiteY2486" fmla="*/ 1398880 h 2943306"/>
                  <a:gd name="connsiteX2487" fmla="*/ 1225367 w 4682816"/>
                  <a:gd name="connsiteY2487" fmla="*/ 1392834 h 2943306"/>
                  <a:gd name="connsiteX2488" fmla="*/ 1280531 w 4682816"/>
                  <a:gd name="connsiteY2488" fmla="*/ 1368164 h 2943306"/>
                  <a:gd name="connsiteX2489" fmla="*/ 1286748 w 4682816"/>
                  <a:gd name="connsiteY2489" fmla="*/ 1428273 h 2943306"/>
                  <a:gd name="connsiteX2490" fmla="*/ 1282062 w 4682816"/>
                  <a:gd name="connsiteY2490" fmla="*/ 1434203 h 2943306"/>
                  <a:gd name="connsiteX2491" fmla="*/ 1300121 w 4682816"/>
                  <a:gd name="connsiteY2491" fmla="*/ 1436842 h 2943306"/>
                  <a:gd name="connsiteX2492" fmla="*/ 1330016 w 4682816"/>
                  <a:gd name="connsiteY2492" fmla="*/ 1469495 h 2943306"/>
                  <a:gd name="connsiteX2493" fmla="*/ 1281068 w 4682816"/>
                  <a:gd name="connsiteY2493" fmla="*/ 1504934 h 2943306"/>
                  <a:gd name="connsiteX2494" fmla="*/ 1275426 w 4682816"/>
                  <a:gd name="connsiteY2494" fmla="*/ 1504109 h 2943306"/>
                  <a:gd name="connsiteX2495" fmla="*/ 1277275 w 4682816"/>
                  <a:gd name="connsiteY2495" fmla="*/ 1519898 h 2943306"/>
                  <a:gd name="connsiteX2496" fmla="*/ 1253472 w 4682816"/>
                  <a:gd name="connsiteY2496" fmla="*/ 1557226 h 2943306"/>
                  <a:gd name="connsiteX2497" fmla="*/ 1225557 w 4682816"/>
                  <a:gd name="connsiteY2497" fmla="*/ 1549864 h 2943306"/>
                  <a:gd name="connsiteX2498" fmla="*/ 1210828 w 4682816"/>
                  <a:gd name="connsiteY2498" fmla="*/ 1526011 h 2943306"/>
                  <a:gd name="connsiteX2499" fmla="*/ 1205785 w 4682816"/>
                  <a:gd name="connsiteY2499" fmla="*/ 1547334 h 2943306"/>
                  <a:gd name="connsiteX2500" fmla="*/ 1201101 w 4682816"/>
                  <a:gd name="connsiteY2500" fmla="*/ 1553264 h 2943306"/>
                  <a:gd name="connsiteX2501" fmla="*/ 1219159 w 4682816"/>
                  <a:gd name="connsiteY2501" fmla="*/ 1555903 h 2943306"/>
                  <a:gd name="connsiteX2502" fmla="*/ 1249053 w 4682816"/>
                  <a:gd name="connsiteY2502" fmla="*/ 1588557 h 2943306"/>
                  <a:gd name="connsiteX2503" fmla="*/ 1240084 w 4682816"/>
                  <a:gd name="connsiteY2503" fmla="*/ 1604236 h 2943306"/>
                  <a:gd name="connsiteX2504" fmla="*/ 1247531 w 4682816"/>
                  <a:gd name="connsiteY2504" fmla="*/ 1609874 h 2943306"/>
                  <a:gd name="connsiteX2505" fmla="*/ 1247645 w 4682816"/>
                  <a:gd name="connsiteY2505" fmla="*/ 1638743 h 2943306"/>
                  <a:gd name="connsiteX2506" fmla="*/ 1226908 w 4682816"/>
                  <a:gd name="connsiteY2506" fmla="*/ 1660744 h 2943306"/>
                  <a:gd name="connsiteX2507" fmla="*/ 1230557 w 4682816"/>
                  <a:gd name="connsiteY2507" fmla="*/ 1660287 h 2943306"/>
                  <a:gd name="connsiteX2508" fmla="*/ 1252444 w 4682816"/>
                  <a:gd name="connsiteY2508" fmla="*/ 1672518 h 2943306"/>
                  <a:gd name="connsiteX2509" fmla="*/ 1262016 w 4682816"/>
                  <a:gd name="connsiteY2509" fmla="*/ 1684630 h 2943306"/>
                  <a:gd name="connsiteX2510" fmla="*/ 1264419 w 4682816"/>
                  <a:gd name="connsiteY2510" fmla="*/ 1678583 h 2943306"/>
                  <a:gd name="connsiteX2511" fmla="*/ 1319584 w 4682816"/>
                  <a:gd name="connsiteY2511" fmla="*/ 1653913 h 2943306"/>
                  <a:gd name="connsiteX2512" fmla="*/ 1325800 w 4682816"/>
                  <a:gd name="connsiteY2512" fmla="*/ 1714022 h 2943306"/>
                  <a:gd name="connsiteX2513" fmla="*/ 1321115 w 4682816"/>
                  <a:gd name="connsiteY2513" fmla="*/ 1719951 h 2943306"/>
                  <a:gd name="connsiteX2514" fmla="*/ 1339173 w 4682816"/>
                  <a:gd name="connsiteY2514" fmla="*/ 1722591 h 2943306"/>
                  <a:gd name="connsiteX2515" fmla="*/ 1360710 w 4682816"/>
                  <a:gd name="connsiteY2515" fmla="*/ 1735431 h 2943306"/>
                  <a:gd name="connsiteX2516" fmla="*/ 1363091 w 4682816"/>
                  <a:gd name="connsiteY2516" fmla="*/ 1741076 h 2943306"/>
                  <a:gd name="connsiteX2517" fmla="*/ 1363739 w 4682816"/>
                  <a:gd name="connsiteY2517" fmla="*/ 1740689 h 2943306"/>
                  <a:gd name="connsiteX2518" fmla="*/ 1379015 w 4682816"/>
                  <a:gd name="connsiteY2518" fmla="*/ 1738456 h 2943306"/>
                  <a:gd name="connsiteX2519" fmla="*/ 1374980 w 4682816"/>
                  <a:gd name="connsiteY2519" fmla="*/ 1733350 h 2943306"/>
                  <a:gd name="connsiteX2520" fmla="*/ 1381197 w 4682816"/>
                  <a:gd name="connsiteY2520" fmla="*/ 1673242 h 2943306"/>
                  <a:gd name="connsiteX2521" fmla="*/ 1410067 w 4682816"/>
                  <a:gd name="connsiteY2521" fmla="*/ 1673128 h 2943306"/>
                  <a:gd name="connsiteX2522" fmla="*/ 1417973 w 4682816"/>
                  <a:gd name="connsiteY2522" fmla="*/ 1680581 h 2943306"/>
                  <a:gd name="connsiteX2523" fmla="*/ 1422003 w 4682816"/>
                  <a:gd name="connsiteY2523" fmla="*/ 1664654 h 2943306"/>
                  <a:gd name="connsiteX2524" fmla="*/ 1430747 w 4682816"/>
                  <a:gd name="connsiteY2524" fmla="*/ 1652917 h 2943306"/>
                  <a:gd name="connsiteX2525" fmla="*/ 1422902 w 4682816"/>
                  <a:gd name="connsiteY2525" fmla="*/ 1649798 h 2943306"/>
                  <a:gd name="connsiteX2526" fmla="*/ 1398232 w 4682816"/>
                  <a:gd name="connsiteY2526" fmla="*/ 1594634 h 2943306"/>
                  <a:gd name="connsiteX2527" fmla="*/ 1440448 w 4682816"/>
                  <a:gd name="connsiteY2527" fmla="*/ 1581302 h 2943306"/>
                  <a:gd name="connsiteX2528" fmla="*/ 1454793 w 4682816"/>
                  <a:gd name="connsiteY2528" fmla="*/ 1587006 h 2943306"/>
                  <a:gd name="connsiteX2529" fmla="*/ 1453852 w 4682816"/>
                  <a:gd name="connsiteY2529" fmla="*/ 1580568 h 2943306"/>
                  <a:gd name="connsiteX2530" fmla="*/ 1489290 w 4682816"/>
                  <a:gd name="connsiteY2530" fmla="*/ 1531621 h 2943306"/>
                  <a:gd name="connsiteX2531" fmla="*/ 1524729 w 4682816"/>
                  <a:gd name="connsiteY2531" fmla="*/ 1580568 h 2943306"/>
                  <a:gd name="connsiteX2532" fmla="*/ 1523635 w 4682816"/>
                  <a:gd name="connsiteY2532" fmla="*/ 1588046 h 2943306"/>
                  <a:gd name="connsiteX2533" fmla="*/ 1540594 w 4682816"/>
                  <a:gd name="connsiteY2533" fmla="*/ 1581302 h 2943306"/>
                  <a:gd name="connsiteX2534" fmla="*/ 1582811 w 4682816"/>
                  <a:gd name="connsiteY2534" fmla="*/ 1594634 h 2943306"/>
                  <a:gd name="connsiteX2535" fmla="*/ 1582925 w 4682816"/>
                  <a:gd name="connsiteY2535" fmla="*/ 1623503 h 2943306"/>
                  <a:gd name="connsiteX2536" fmla="*/ 1562189 w 4682816"/>
                  <a:gd name="connsiteY2536" fmla="*/ 1645503 h 2943306"/>
                  <a:gd name="connsiteX2537" fmla="*/ 1565838 w 4682816"/>
                  <a:gd name="connsiteY2537" fmla="*/ 1645047 h 2943306"/>
                  <a:gd name="connsiteX2538" fmla="*/ 1587724 w 4682816"/>
                  <a:gd name="connsiteY2538" fmla="*/ 1657278 h 2943306"/>
                  <a:gd name="connsiteX2539" fmla="*/ 1597295 w 4682816"/>
                  <a:gd name="connsiteY2539" fmla="*/ 1669389 h 2943306"/>
                  <a:gd name="connsiteX2540" fmla="*/ 1599699 w 4682816"/>
                  <a:gd name="connsiteY2540" fmla="*/ 1663343 h 2943306"/>
                  <a:gd name="connsiteX2541" fmla="*/ 1654864 w 4682816"/>
                  <a:gd name="connsiteY2541" fmla="*/ 1638673 h 2943306"/>
                  <a:gd name="connsiteX2542" fmla="*/ 1661080 w 4682816"/>
                  <a:gd name="connsiteY2542" fmla="*/ 1698782 h 2943306"/>
                  <a:gd name="connsiteX2543" fmla="*/ 1656395 w 4682816"/>
                  <a:gd name="connsiteY2543" fmla="*/ 1704712 h 2943306"/>
                  <a:gd name="connsiteX2544" fmla="*/ 1674453 w 4682816"/>
                  <a:gd name="connsiteY2544" fmla="*/ 1707351 h 2943306"/>
                  <a:gd name="connsiteX2545" fmla="*/ 1704348 w 4682816"/>
                  <a:gd name="connsiteY2545" fmla="*/ 1740004 h 2943306"/>
                  <a:gd name="connsiteX2546" fmla="*/ 1701818 w 4682816"/>
                  <a:gd name="connsiteY2546" fmla="*/ 1744430 h 2943306"/>
                  <a:gd name="connsiteX2547" fmla="*/ 1716312 w 4682816"/>
                  <a:gd name="connsiteY2547" fmla="*/ 1752528 h 2943306"/>
                  <a:gd name="connsiteX2548" fmla="*/ 1725883 w 4682816"/>
                  <a:gd name="connsiteY2548" fmla="*/ 1764641 h 2943306"/>
                  <a:gd name="connsiteX2549" fmla="*/ 1728287 w 4682816"/>
                  <a:gd name="connsiteY2549" fmla="*/ 1758595 h 2943306"/>
                  <a:gd name="connsiteX2550" fmla="*/ 1769581 w 4682816"/>
                  <a:gd name="connsiteY2550" fmla="*/ 1730358 h 2943306"/>
                  <a:gd name="connsiteX2551" fmla="*/ 1777212 w 4682816"/>
                  <a:gd name="connsiteY2551" fmla="*/ 1732320 h 2943306"/>
                  <a:gd name="connsiteX2552" fmla="*/ 1779295 w 4682816"/>
                  <a:gd name="connsiteY2552" fmla="*/ 1717261 h 2943306"/>
                  <a:gd name="connsiteX2553" fmla="*/ 1796773 w 4682816"/>
                  <a:gd name="connsiteY2553" fmla="*/ 1699286 h 2943306"/>
                  <a:gd name="connsiteX2554" fmla="*/ 1810215 w 4682816"/>
                  <a:gd name="connsiteY2554" fmla="*/ 1693493 h 2943306"/>
                  <a:gd name="connsiteX2555" fmla="*/ 1804981 w 4682816"/>
                  <a:gd name="connsiteY2555" fmla="*/ 1686869 h 2943306"/>
                  <a:gd name="connsiteX2556" fmla="*/ 1811198 w 4682816"/>
                  <a:gd name="connsiteY2556" fmla="*/ 1626761 h 2943306"/>
                  <a:gd name="connsiteX2557" fmla="*/ 1830946 w 4682816"/>
                  <a:gd name="connsiteY2557" fmla="*/ 1624292 h 2943306"/>
                  <a:gd name="connsiteX2558" fmla="*/ 1837504 w 4682816"/>
                  <a:gd name="connsiteY2558" fmla="*/ 1608747 h 2943306"/>
                  <a:gd name="connsiteX2559" fmla="*/ 1859040 w 4682816"/>
                  <a:gd name="connsiteY2559" fmla="*/ 1595908 h 2943306"/>
                  <a:gd name="connsiteX2560" fmla="*/ 1874315 w 4682816"/>
                  <a:gd name="connsiteY2560" fmla="*/ 1593675 h 2943306"/>
                  <a:gd name="connsiteX2561" fmla="*/ 1870280 w 4682816"/>
                  <a:gd name="connsiteY2561" fmla="*/ 1588570 h 2943306"/>
                  <a:gd name="connsiteX2562" fmla="*/ 1876497 w 4682816"/>
                  <a:gd name="connsiteY2562" fmla="*/ 1528461 h 2943306"/>
                  <a:gd name="connsiteX2563" fmla="*/ 1905366 w 4682816"/>
                  <a:gd name="connsiteY2563" fmla="*/ 1528348 h 2943306"/>
                  <a:gd name="connsiteX2564" fmla="*/ 1913274 w 4682816"/>
                  <a:gd name="connsiteY2564" fmla="*/ 1535800 h 2943306"/>
                  <a:gd name="connsiteX2565" fmla="*/ 1917303 w 4682816"/>
                  <a:gd name="connsiteY2565" fmla="*/ 1519874 h 2943306"/>
                  <a:gd name="connsiteX2566" fmla="*/ 1926046 w 4682816"/>
                  <a:gd name="connsiteY2566" fmla="*/ 1508136 h 2943306"/>
                  <a:gd name="connsiteX2567" fmla="*/ 1918203 w 4682816"/>
                  <a:gd name="connsiteY2567" fmla="*/ 1505018 h 2943306"/>
                  <a:gd name="connsiteX2568" fmla="*/ 1893418 w 4682816"/>
                  <a:gd name="connsiteY2568" fmla="*/ 1478723 h 2943306"/>
                  <a:gd name="connsiteX2569" fmla="*/ 1893486 w 4682816"/>
                  <a:gd name="connsiteY2569" fmla="*/ 1461702 h 2943306"/>
                  <a:gd name="connsiteX2570" fmla="*/ 1885906 w 4682816"/>
                  <a:gd name="connsiteY2570" fmla="*/ 1463974 h 2943306"/>
                  <a:gd name="connsiteX2571" fmla="*/ 1880263 w 4682816"/>
                  <a:gd name="connsiteY2571" fmla="*/ 1463150 h 2943306"/>
                  <a:gd name="connsiteX2572" fmla="*/ 1882114 w 4682816"/>
                  <a:gd name="connsiteY2572" fmla="*/ 1478940 h 2943306"/>
                  <a:gd name="connsiteX2573" fmla="*/ 1858311 w 4682816"/>
                  <a:gd name="connsiteY2573" fmla="*/ 1516267 h 2943306"/>
                  <a:gd name="connsiteX2574" fmla="*/ 1811410 w 4682816"/>
                  <a:gd name="connsiteY2574" fmla="*/ 1478159 h 2943306"/>
                  <a:gd name="connsiteX2575" fmla="*/ 1809745 w 4682816"/>
                  <a:gd name="connsiteY2575" fmla="*/ 1463950 h 2943306"/>
                  <a:gd name="connsiteX2576" fmla="*/ 1796607 w 4682816"/>
                  <a:gd name="connsiteY2576" fmla="*/ 1469613 h 2943306"/>
                  <a:gd name="connsiteX2577" fmla="*/ 1760489 w 4682816"/>
                  <a:gd name="connsiteY2577" fmla="*/ 1468545 h 2943306"/>
                  <a:gd name="connsiteX2578" fmla="*/ 1760336 w 4682816"/>
                  <a:gd name="connsiteY2578" fmla="*/ 1468390 h 2943306"/>
                  <a:gd name="connsiteX2579" fmla="*/ 1761905 w 4682816"/>
                  <a:gd name="connsiteY2579" fmla="*/ 1479738 h 2943306"/>
                  <a:gd name="connsiteX2580" fmla="*/ 1705453 w 4682816"/>
                  <a:gd name="connsiteY2580" fmla="*/ 1501300 h 2943306"/>
                  <a:gd name="connsiteX2581" fmla="*/ 1692315 w 4682816"/>
                  <a:gd name="connsiteY2581" fmla="*/ 1495637 h 2943306"/>
                  <a:gd name="connsiteX2582" fmla="*/ 1690650 w 4682816"/>
                  <a:gd name="connsiteY2582" fmla="*/ 1509848 h 2943306"/>
                  <a:gd name="connsiteX2583" fmla="*/ 1643750 w 4682816"/>
                  <a:gd name="connsiteY2583" fmla="*/ 1547955 h 2943306"/>
                  <a:gd name="connsiteX2584" fmla="*/ 1619946 w 4682816"/>
                  <a:gd name="connsiteY2584" fmla="*/ 1510628 h 2943306"/>
                  <a:gd name="connsiteX2585" fmla="*/ 1621650 w 4682816"/>
                  <a:gd name="connsiteY2585" fmla="*/ 1496090 h 2943306"/>
                  <a:gd name="connsiteX2586" fmla="*/ 1613297 w 4682816"/>
                  <a:gd name="connsiteY2586" fmla="*/ 1497311 h 2943306"/>
                  <a:gd name="connsiteX2587" fmla="*/ 1564349 w 4682816"/>
                  <a:gd name="connsiteY2587" fmla="*/ 1461873 h 2943306"/>
                  <a:gd name="connsiteX2588" fmla="*/ 1594245 w 4682816"/>
                  <a:gd name="connsiteY2588" fmla="*/ 1429220 h 2943306"/>
                  <a:gd name="connsiteX2589" fmla="*/ 1609519 w 4682816"/>
                  <a:gd name="connsiteY2589" fmla="*/ 1426988 h 2943306"/>
                  <a:gd name="connsiteX2590" fmla="*/ 1605485 w 4682816"/>
                  <a:gd name="connsiteY2590" fmla="*/ 1421883 h 2943306"/>
                  <a:gd name="connsiteX2591" fmla="*/ 1601361 w 4682816"/>
                  <a:gd name="connsiteY2591" fmla="*/ 1404446 h 2943306"/>
                  <a:gd name="connsiteX2592" fmla="*/ 1599059 w 4682816"/>
                  <a:gd name="connsiteY2592" fmla="*/ 1412578 h 2943306"/>
                  <a:gd name="connsiteX2593" fmla="*/ 1582085 w 4682816"/>
                  <a:gd name="connsiteY2593" fmla="*/ 1425781 h 2943306"/>
                  <a:gd name="connsiteX2594" fmla="*/ 1535185 w 4682816"/>
                  <a:gd name="connsiteY2594" fmla="*/ 1387673 h 2943306"/>
                  <a:gd name="connsiteX2595" fmla="*/ 1533519 w 4682816"/>
                  <a:gd name="connsiteY2595" fmla="*/ 1373464 h 2943306"/>
                  <a:gd name="connsiteX2596" fmla="*/ 1520381 w 4682816"/>
                  <a:gd name="connsiteY2596" fmla="*/ 1379126 h 2943306"/>
                  <a:gd name="connsiteX2597" fmla="*/ 1463929 w 4682816"/>
                  <a:gd name="connsiteY2597" fmla="*/ 1357564 h 2943306"/>
                  <a:gd name="connsiteX2598" fmla="*/ 1484354 w 4682816"/>
                  <a:gd name="connsiteY2598" fmla="*/ 1318286 h 2943306"/>
                  <a:gd name="connsiteX2599" fmla="*/ 1497794 w 4682816"/>
                  <a:gd name="connsiteY2599" fmla="*/ 1312493 h 2943306"/>
                  <a:gd name="connsiteX2600" fmla="*/ 1492561 w 4682816"/>
                  <a:gd name="connsiteY2600" fmla="*/ 1305870 h 2943306"/>
                  <a:gd name="connsiteX2601" fmla="*/ 1498777 w 4682816"/>
                  <a:gd name="connsiteY2601" fmla="*/ 1245761 h 2943306"/>
                  <a:gd name="connsiteX2602" fmla="*/ 1518526 w 4682816"/>
                  <a:gd name="connsiteY2602" fmla="*/ 1243292 h 2943306"/>
                  <a:gd name="connsiteX2603" fmla="*/ 1525084 w 4682816"/>
                  <a:gd name="connsiteY2603" fmla="*/ 1227748 h 2943306"/>
                  <a:gd name="connsiteX2604" fmla="*/ 1546620 w 4682816"/>
                  <a:gd name="connsiteY2604" fmla="*/ 1214908 h 2943306"/>
                  <a:gd name="connsiteX2605" fmla="*/ 1561895 w 4682816"/>
                  <a:gd name="connsiteY2605" fmla="*/ 1212676 h 2943306"/>
                  <a:gd name="connsiteX2606" fmla="*/ 1557860 w 4682816"/>
                  <a:gd name="connsiteY2606" fmla="*/ 1207570 h 2943306"/>
                  <a:gd name="connsiteX2607" fmla="*/ 1564077 w 4682816"/>
                  <a:gd name="connsiteY2607" fmla="*/ 1147461 h 2943306"/>
                  <a:gd name="connsiteX2608" fmla="*/ 1592947 w 4682816"/>
                  <a:gd name="connsiteY2608" fmla="*/ 1147347 h 2943306"/>
                  <a:gd name="connsiteX2609" fmla="*/ 1600854 w 4682816"/>
                  <a:gd name="connsiteY2609" fmla="*/ 1154800 h 2943306"/>
                  <a:gd name="connsiteX2610" fmla="*/ 1604883 w 4682816"/>
                  <a:gd name="connsiteY2610" fmla="*/ 1138874 h 2943306"/>
                  <a:gd name="connsiteX2611" fmla="*/ 1613627 w 4682816"/>
                  <a:gd name="connsiteY2611" fmla="*/ 1127136 h 2943306"/>
                  <a:gd name="connsiteX2612" fmla="*/ 1605783 w 4682816"/>
                  <a:gd name="connsiteY2612" fmla="*/ 1124018 h 2943306"/>
                  <a:gd name="connsiteX2613" fmla="*/ 1581112 w 4682816"/>
                  <a:gd name="connsiteY2613" fmla="*/ 1068853 h 2943306"/>
                  <a:gd name="connsiteX2614" fmla="*/ 1623329 w 4682816"/>
                  <a:gd name="connsiteY2614" fmla="*/ 1055522 h 2943306"/>
                  <a:gd name="connsiteX2615" fmla="*/ 1637673 w 4682816"/>
                  <a:gd name="connsiteY2615" fmla="*/ 1061226 h 2943306"/>
                  <a:gd name="connsiteX2616" fmla="*/ 1636732 w 4682816"/>
                  <a:gd name="connsiteY2616" fmla="*/ 1054788 h 2943306"/>
                  <a:gd name="connsiteX2617" fmla="*/ 1672170 w 4682816"/>
                  <a:gd name="connsiteY2617" fmla="*/ 1005840 h 2943306"/>
                  <a:gd name="connsiteX2618" fmla="*/ 1707609 w 4682816"/>
                  <a:gd name="connsiteY2618" fmla="*/ 1054788 h 2943306"/>
                  <a:gd name="connsiteX2619" fmla="*/ 1706515 w 4682816"/>
                  <a:gd name="connsiteY2619" fmla="*/ 1062266 h 2943306"/>
                  <a:gd name="connsiteX2620" fmla="*/ 1723475 w 4682816"/>
                  <a:gd name="connsiteY2620" fmla="*/ 1055522 h 2943306"/>
                  <a:gd name="connsiteX2621" fmla="*/ 1765691 w 4682816"/>
                  <a:gd name="connsiteY2621" fmla="*/ 1068854 h 2943306"/>
                  <a:gd name="connsiteX2622" fmla="*/ 1765805 w 4682816"/>
                  <a:gd name="connsiteY2622" fmla="*/ 1097723 h 2943306"/>
                  <a:gd name="connsiteX2623" fmla="*/ 1745068 w 4682816"/>
                  <a:gd name="connsiteY2623" fmla="*/ 1119724 h 2943306"/>
                  <a:gd name="connsiteX2624" fmla="*/ 1748718 w 4682816"/>
                  <a:gd name="connsiteY2624" fmla="*/ 1119268 h 2943306"/>
                  <a:gd name="connsiteX2625" fmla="*/ 1770605 w 4682816"/>
                  <a:gd name="connsiteY2625" fmla="*/ 1131498 h 2943306"/>
                  <a:gd name="connsiteX2626" fmla="*/ 1780175 w 4682816"/>
                  <a:gd name="connsiteY2626" fmla="*/ 1143609 h 2943306"/>
                  <a:gd name="connsiteX2627" fmla="*/ 1782580 w 4682816"/>
                  <a:gd name="connsiteY2627" fmla="*/ 1137563 h 2943306"/>
                  <a:gd name="connsiteX2628" fmla="*/ 1837744 w 4682816"/>
                  <a:gd name="connsiteY2628" fmla="*/ 1112893 h 2943306"/>
                  <a:gd name="connsiteX2629" fmla="*/ 1843961 w 4682816"/>
                  <a:gd name="connsiteY2629" fmla="*/ 1173002 h 2943306"/>
                  <a:gd name="connsiteX2630" fmla="*/ 1839276 w 4682816"/>
                  <a:gd name="connsiteY2630" fmla="*/ 1178931 h 2943306"/>
                  <a:gd name="connsiteX2631" fmla="*/ 1857334 w 4682816"/>
                  <a:gd name="connsiteY2631" fmla="*/ 1181571 h 2943306"/>
                  <a:gd name="connsiteX2632" fmla="*/ 1887229 w 4682816"/>
                  <a:gd name="connsiteY2632" fmla="*/ 1214225 h 2943306"/>
                  <a:gd name="connsiteX2633" fmla="*/ 1884698 w 4682816"/>
                  <a:gd name="connsiteY2633" fmla="*/ 1218649 h 2943306"/>
                  <a:gd name="connsiteX2634" fmla="*/ 1899191 w 4682816"/>
                  <a:gd name="connsiteY2634" fmla="*/ 1226749 h 2943306"/>
                  <a:gd name="connsiteX2635" fmla="*/ 1908763 w 4682816"/>
                  <a:gd name="connsiteY2635" fmla="*/ 1238861 h 2943306"/>
                  <a:gd name="connsiteX2636" fmla="*/ 1911167 w 4682816"/>
                  <a:gd name="connsiteY2636" fmla="*/ 1232815 h 2943306"/>
                  <a:gd name="connsiteX2637" fmla="*/ 1966331 w 4682816"/>
                  <a:gd name="connsiteY2637" fmla="*/ 1208144 h 2943306"/>
                  <a:gd name="connsiteX2638" fmla="*/ 1972548 w 4682816"/>
                  <a:gd name="connsiteY2638" fmla="*/ 1268253 h 2943306"/>
                  <a:gd name="connsiteX2639" fmla="*/ 1967862 w 4682816"/>
                  <a:gd name="connsiteY2639" fmla="*/ 1274182 h 2943306"/>
                  <a:gd name="connsiteX2640" fmla="*/ 1985921 w 4682816"/>
                  <a:gd name="connsiteY2640" fmla="*/ 1276823 h 2943306"/>
                  <a:gd name="connsiteX2641" fmla="*/ 2015816 w 4682816"/>
                  <a:gd name="connsiteY2641" fmla="*/ 1309476 h 2943306"/>
                  <a:gd name="connsiteX2642" fmla="*/ 1966868 w 4682816"/>
                  <a:gd name="connsiteY2642" fmla="*/ 1344914 h 2943306"/>
                  <a:gd name="connsiteX2643" fmla="*/ 1961225 w 4682816"/>
                  <a:gd name="connsiteY2643" fmla="*/ 1344088 h 2943306"/>
                  <a:gd name="connsiteX2644" fmla="*/ 1963075 w 4682816"/>
                  <a:gd name="connsiteY2644" fmla="*/ 1359879 h 2943306"/>
                  <a:gd name="connsiteX2645" fmla="*/ 1939272 w 4682816"/>
                  <a:gd name="connsiteY2645" fmla="*/ 1397206 h 2943306"/>
                  <a:gd name="connsiteX2646" fmla="*/ 1911357 w 4682816"/>
                  <a:gd name="connsiteY2646" fmla="*/ 1389844 h 2943306"/>
                  <a:gd name="connsiteX2647" fmla="*/ 1896629 w 4682816"/>
                  <a:gd name="connsiteY2647" fmla="*/ 1365991 h 2943306"/>
                  <a:gd name="connsiteX2648" fmla="*/ 1891586 w 4682816"/>
                  <a:gd name="connsiteY2648" fmla="*/ 1387314 h 2943306"/>
                  <a:gd name="connsiteX2649" fmla="*/ 1886900 w 4682816"/>
                  <a:gd name="connsiteY2649" fmla="*/ 1393243 h 2943306"/>
                  <a:gd name="connsiteX2650" fmla="*/ 1904959 w 4682816"/>
                  <a:gd name="connsiteY2650" fmla="*/ 1395883 h 2943306"/>
                  <a:gd name="connsiteX2651" fmla="*/ 1934854 w 4682816"/>
                  <a:gd name="connsiteY2651" fmla="*/ 1428537 h 2943306"/>
                  <a:gd name="connsiteX2652" fmla="*/ 1930242 w 4682816"/>
                  <a:gd name="connsiteY2652" fmla="*/ 1436599 h 2943306"/>
                  <a:gd name="connsiteX2653" fmla="*/ 1935748 w 4682816"/>
                  <a:gd name="connsiteY2653" fmla="*/ 1436523 h 2943306"/>
                  <a:gd name="connsiteX2654" fmla="*/ 1950092 w 4682816"/>
                  <a:gd name="connsiteY2654" fmla="*/ 1442226 h 2943306"/>
                  <a:gd name="connsiteX2655" fmla="*/ 1949151 w 4682816"/>
                  <a:gd name="connsiteY2655" fmla="*/ 1435788 h 2943306"/>
                  <a:gd name="connsiteX2656" fmla="*/ 1984591 w 4682816"/>
                  <a:gd name="connsiteY2656" fmla="*/ 1386840 h 2943306"/>
                  <a:gd name="connsiteX2657" fmla="*/ 2020028 w 4682816"/>
                  <a:gd name="connsiteY2657" fmla="*/ 1435788 h 2943306"/>
                  <a:gd name="connsiteX2658" fmla="*/ 2018935 w 4682816"/>
                  <a:gd name="connsiteY2658" fmla="*/ 1443265 h 2943306"/>
                  <a:gd name="connsiteX2659" fmla="*/ 2035894 w 4682816"/>
                  <a:gd name="connsiteY2659" fmla="*/ 1436523 h 2943306"/>
                  <a:gd name="connsiteX2660" fmla="*/ 2078111 w 4682816"/>
                  <a:gd name="connsiteY2660" fmla="*/ 1449853 h 2943306"/>
                  <a:gd name="connsiteX2661" fmla="*/ 2078225 w 4682816"/>
                  <a:gd name="connsiteY2661" fmla="*/ 1478723 h 2943306"/>
                  <a:gd name="connsiteX2662" fmla="*/ 2057489 w 4682816"/>
                  <a:gd name="connsiteY2662" fmla="*/ 1500724 h 2943306"/>
                  <a:gd name="connsiteX2663" fmla="*/ 2061137 w 4682816"/>
                  <a:gd name="connsiteY2663" fmla="*/ 1500267 h 2943306"/>
                  <a:gd name="connsiteX2664" fmla="*/ 2083025 w 4682816"/>
                  <a:gd name="connsiteY2664" fmla="*/ 1512497 h 2943306"/>
                  <a:gd name="connsiteX2665" fmla="*/ 2092595 w 4682816"/>
                  <a:gd name="connsiteY2665" fmla="*/ 1524610 h 2943306"/>
                  <a:gd name="connsiteX2666" fmla="*/ 2095000 w 4682816"/>
                  <a:gd name="connsiteY2666" fmla="*/ 1518563 h 2943306"/>
                  <a:gd name="connsiteX2667" fmla="*/ 2150164 w 4682816"/>
                  <a:gd name="connsiteY2667" fmla="*/ 1493893 h 2943306"/>
                  <a:gd name="connsiteX2668" fmla="*/ 2156381 w 4682816"/>
                  <a:gd name="connsiteY2668" fmla="*/ 1554002 h 2943306"/>
                  <a:gd name="connsiteX2669" fmla="*/ 2151695 w 4682816"/>
                  <a:gd name="connsiteY2669" fmla="*/ 1559932 h 2943306"/>
                  <a:gd name="connsiteX2670" fmla="*/ 2169754 w 4682816"/>
                  <a:gd name="connsiteY2670" fmla="*/ 1562571 h 2943306"/>
                  <a:gd name="connsiteX2671" fmla="*/ 2199649 w 4682816"/>
                  <a:gd name="connsiteY2671" fmla="*/ 1595224 h 2943306"/>
                  <a:gd name="connsiteX2672" fmla="*/ 2197117 w 4682816"/>
                  <a:gd name="connsiteY2672" fmla="*/ 1599649 h 2943306"/>
                  <a:gd name="connsiteX2673" fmla="*/ 2211612 w 4682816"/>
                  <a:gd name="connsiteY2673" fmla="*/ 1607749 h 2943306"/>
                  <a:gd name="connsiteX2674" fmla="*/ 2221182 w 4682816"/>
                  <a:gd name="connsiteY2674" fmla="*/ 1619860 h 2943306"/>
                  <a:gd name="connsiteX2675" fmla="*/ 2223587 w 4682816"/>
                  <a:gd name="connsiteY2675" fmla="*/ 1613814 h 2943306"/>
                  <a:gd name="connsiteX2676" fmla="*/ 2278751 w 4682816"/>
                  <a:gd name="connsiteY2676" fmla="*/ 1589144 h 2943306"/>
                  <a:gd name="connsiteX2677" fmla="*/ 2284968 w 4682816"/>
                  <a:gd name="connsiteY2677" fmla="*/ 1649253 h 2943306"/>
                  <a:gd name="connsiteX2678" fmla="*/ 2280282 w 4682816"/>
                  <a:gd name="connsiteY2678" fmla="*/ 1655183 h 2943306"/>
                  <a:gd name="connsiteX2679" fmla="*/ 2298341 w 4682816"/>
                  <a:gd name="connsiteY2679" fmla="*/ 1657822 h 2943306"/>
                  <a:gd name="connsiteX2680" fmla="*/ 2328236 w 4682816"/>
                  <a:gd name="connsiteY2680" fmla="*/ 1690476 h 2943306"/>
                  <a:gd name="connsiteX2681" fmla="*/ 2279288 w 4682816"/>
                  <a:gd name="connsiteY2681" fmla="*/ 1725914 h 2943306"/>
                  <a:gd name="connsiteX2682" fmla="*/ 2273645 w 4682816"/>
                  <a:gd name="connsiteY2682" fmla="*/ 1725089 h 2943306"/>
                  <a:gd name="connsiteX2683" fmla="*/ 2275495 w 4682816"/>
                  <a:gd name="connsiteY2683" fmla="*/ 1740878 h 2943306"/>
                  <a:gd name="connsiteX2684" fmla="*/ 2251692 w 4682816"/>
                  <a:gd name="connsiteY2684" fmla="*/ 1778206 h 2943306"/>
                  <a:gd name="connsiteX2685" fmla="*/ 2223777 w 4682816"/>
                  <a:gd name="connsiteY2685" fmla="*/ 1770844 h 2943306"/>
                  <a:gd name="connsiteX2686" fmla="*/ 2209049 w 4682816"/>
                  <a:gd name="connsiteY2686" fmla="*/ 1746991 h 2943306"/>
                  <a:gd name="connsiteX2687" fmla="*/ 2204005 w 4682816"/>
                  <a:gd name="connsiteY2687" fmla="*/ 1768314 h 2943306"/>
                  <a:gd name="connsiteX2688" fmla="*/ 2199321 w 4682816"/>
                  <a:gd name="connsiteY2688" fmla="*/ 1774244 h 2943306"/>
                  <a:gd name="connsiteX2689" fmla="*/ 2217379 w 4682816"/>
                  <a:gd name="connsiteY2689" fmla="*/ 1776883 h 2943306"/>
                  <a:gd name="connsiteX2690" fmla="*/ 2247273 w 4682816"/>
                  <a:gd name="connsiteY2690" fmla="*/ 1809536 h 2943306"/>
                  <a:gd name="connsiteX2691" fmla="*/ 2198326 w 4682816"/>
                  <a:gd name="connsiteY2691" fmla="*/ 1844975 h 2943306"/>
                  <a:gd name="connsiteX2692" fmla="*/ 2192683 w 4682816"/>
                  <a:gd name="connsiteY2692" fmla="*/ 1844150 h 2943306"/>
                  <a:gd name="connsiteX2693" fmla="*/ 2194533 w 4682816"/>
                  <a:gd name="connsiteY2693" fmla="*/ 1859939 h 2943306"/>
                  <a:gd name="connsiteX2694" fmla="*/ 2170730 w 4682816"/>
                  <a:gd name="connsiteY2694" fmla="*/ 1897268 h 2943306"/>
                  <a:gd name="connsiteX2695" fmla="*/ 2123831 w 4682816"/>
                  <a:gd name="connsiteY2695" fmla="*/ 1859159 h 2943306"/>
                  <a:gd name="connsiteX2696" fmla="*/ 2122166 w 4682816"/>
                  <a:gd name="connsiteY2696" fmla="*/ 1844950 h 2943306"/>
                  <a:gd name="connsiteX2697" fmla="*/ 2109027 w 4682816"/>
                  <a:gd name="connsiteY2697" fmla="*/ 1850612 h 2943306"/>
                  <a:gd name="connsiteX2698" fmla="*/ 2072909 w 4682816"/>
                  <a:gd name="connsiteY2698" fmla="*/ 1849544 h 2943306"/>
                  <a:gd name="connsiteX2699" fmla="*/ 2072756 w 4682816"/>
                  <a:gd name="connsiteY2699" fmla="*/ 1849391 h 2943306"/>
                  <a:gd name="connsiteX2700" fmla="*/ 2074326 w 4682816"/>
                  <a:gd name="connsiteY2700" fmla="*/ 1860738 h 2943306"/>
                  <a:gd name="connsiteX2701" fmla="*/ 2017873 w 4682816"/>
                  <a:gd name="connsiteY2701" fmla="*/ 1882300 h 2943306"/>
                  <a:gd name="connsiteX2702" fmla="*/ 2004735 w 4682816"/>
                  <a:gd name="connsiteY2702" fmla="*/ 1876638 h 2943306"/>
                  <a:gd name="connsiteX2703" fmla="*/ 2003069 w 4682816"/>
                  <a:gd name="connsiteY2703" fmla="*/ 1890847 h 2943306"/>
                  <a:gd name="connsiteX2704" fmla="*/ 1956169 w 4682816"/>
                  <a:gd name="connsiteY2704" fmla="*/ 1928956 h 2943306"/>
                  <a:gd name="connsiteX2705" fmla="*/ 1932366 w 4682816"/>
                  <a:gd name="connsiteY2705" fmla="*/ 1891627 h 2943306"/>
                  <a:gd name="connsiteX2706" fmla="*/ 1934070 w 4682816"/>
                  <a:gd name="connsiteY2706" fmla="*/ 1877091 h 2943306"/>
                  <a:gd name="connsiteX2707" fmla="*/ 1925718 w 4682816"/>
                  <a:gd name="connsiteY2707" fmla="*/ 1878311 h 2943306"/>
                  <a:gd name="connsiteX2708" fmla="*/ 1876770 w 4682816"/>
                  <a:gd name="connsiteY2708" fmla="*/ 1842874 h 2943306"/>
                  <a:gd name="connsiteX2709" fmla="*/ 1906665 w 4682816"/>
                  <a:gd name="connsiteY2709" fmla="*/ 1810221 h 2943306"/>
                  <a:gd name="connsiteX2710" fmla="*/ 1921939 w 4682816"/>
                  <a:gd name="connsiteY2710" fmla="*/ 1807987 h 2943306"/>
                  <a:gd name="connsiteX2711" fmla="*/ 1917905 w 4682816"/>
                  <a:gd name="connsiteY2711" fmla="*/ 1802882 h 2943306"/>
                  <a:gd name="connsiteX2712" fmla="*/ 1913781 w 4682816"/>
                  <a:gd name="connsiteY2712" fmla="*/ 1785445 h 2943306"/>
                  <a:gd name="connsiteX2713" fmla="*/ 1911480 w 4682816"/>
                  <a:gd name="connsiteY2713" fmla="*/ 1793578 h 2943306"/>
                  <a:gd name="connsiteX2714" fmla="*/ 1894504 w 4682816"/>
                  <a:gd name="connsiteY2714" fmla="*/ 1806781 h 2943306"/>
                  <a:gd name="connsiteX2715" fmla="*/ 1847604 w 4682816"/>
                  <a:gd name="connsiteY2715" fmla="*/ 1768673 h 2943306"/>
                  <a:gd name="connsiteX2716" fmla="*/ 1845939 w 4682816"/>
                  <a:gd name="connsiteY2716" fmla="*/ 1754463 h 2943306"/>
                  <a:gd name="connsiteX2717" fmla="*/ 1832800 w 4682816"/>
                  <a:gd name="connsiteY2717" fmla="*/ 1760126 h 2943306"/>
                  <a:gd name="connsiteX2718" fmla="*/ 1797931 w 4682816"/>
                  <a:gd name="connsiteY2718" fmla="*/ 1759095 h 2943306"/>
                  <a:gd name="connsiteX2719" fmla="*/ 1789668 w 4682816"/>
                  <a:gd name="connsiteY2719" fmla="*/ 1794033 h 2943306"/>
                  <a:gd name="connsiteX2720" fmla="*/ 1784982 w 4682816"/>
                  <a:gd name="connsiteY2720" fmla="*/ 1799962 h 2943306"/>
                  <a:gd name="connsiteX2721" fmla="*/ 1803041 w 4682816"/>
                  <a:gd name="connsiteY2721" fmla="*/ 1802601 h 2943306"/>
                  <a:gd name="connsiteX2722" fmla="*/ 1832936 w 4682816"/>
                  <a:gd name="connsiteY2722" fmla="*/ 1835256 h 2943306"/>
                  <a:gd name="connsiteX2723" fmla="*/ 1783988 w 4682816"/>
                  <a:gd name="connsiteY2723" fmla="*/ 1870694 h 2943306"/>
                  <a:gd name="connsiteX2724" fmla="*/ 1778345 w 4682816"/>
                  <a:gd name="connsiteY2724" fmla="*/ 1869869 h 2943306"/>
                  <a:gd name="connsiteX2725" fmla="*/ 1780196 w 4682816"/>
                  <a:gd name="connsiteY2725" fmla="*/ 1885659 h 2943306"/>
                  <a:gd name="connsiteX2726" fmla="*/ 1773367 w 4682816"/>
                  <a:gd name="connsiteY2726" fmla="*/ 1909783 h 2943306"/>
                  <a:gd name="connsiteX2727" fmla="*/ 1761858 w 4682816"/>
                  <a:gd name="connsiteY2727" fmla="*/ 1918735 h 2943306"/>
                  <a:gd name="connsiteX2728" fmla="*/ 1769164 w 4682816"/>
                  <a:gd name="connsiteY2728" fmla="*/ 1920613 h 2943306"/>
                  <a:gd name="connsiteX2729" fmla="*/ 1775381 w 4682816"/>
                  <a:gd name="connsiteY2729" fmla="*/ 1980722 h 2943306"/>
                  <a:gd name="connsiteX2730" fmla="*/ 1770696 w 4682816"/>
                  <a:gd name="connsiteY2730" fmla="*/ 1986651 h 2943306"/>
                  <a:gd name="connsiteX2731" fmla="*/ 1788754 w 4682816"/>
                  <a:gd name="connsiteY2731" fmla="*/ 1989291 h 2943306"/>
                  <a:gd name="connsiteX2732" fmla="*/ 1818649 w 4682816"/>
                  <a:gd name="connsiteY2732" fmla="*/ 2021945 h 2943306"/>
                  <a:gd name="connsiteX2733" fmla="*/ 1816118 w 4682816"/>
                  <a:gd name="connsiteY2733" fmla="*/ 2026369 h 2943306"/>
                  <a:gd name="connsiteX2734" fmla="*/ 1830611 w 4682816"/>
                  <a:gd name="connsiteY2734" fmla="*/ 2034469 h 2943306"/>
                  <a:gd name="connsiteX2735" fmla="*/ 1840183 w 4682816"/>
                  <a:gd name="connsiteY2735" fmla="*/ 2046581 h 2943306"/>
                  <a:gd name="connsiteX2736" fmla="*/ 1842587 w 4682816"/>
                  <a:gd name="connsiteY2736" fmla="*/ 2040535 h 2943306"/>
                  <a:gd name="connsiteX2737" fmla="*/ 1897751 w 4682816"/>
                  <a:gd name="connsiteY2737" fmla="*/ 2015864 h 2943306"/>
                  <a:gd name="connsiteX2738" fmla="*/ 1903968 w 4682816"/>
                  <a:gd name="connsiteY2738" fmla="*/ 2075973 h 2943306"/>
                  <a:gd name="connsiteX2739" fmla="*/ 1899282 w 4682816"/>
                  <a:gd name="connsiteY2739" fmla="*/ 2081902 h 2943306"/>
                  <a:gd name="connsiteX2740" fmla="*/ 1917341 w 4682816"/>
                  <a:gd name="connsiteY2740" fmla="*/ 2084543 h 2943306"/>
                  <a:gd name="connsiteX2741" fmla="*/ 1947236 w 4682816"/>
                  <a:gd name="connsiteY2741" fmla="*/ 2117196 h 2943306"/>
                  <a:gd name="connsiteX2742" fmla="*/ 1941655 w 4682816"/>
                  <a:gd name="connsiteY2742" fmla="*/ 2126949 h 2943306"/>
                  <a:gd name="connsiteX2743" fmla="*/ 1950479 w 4682816"/>
                  <a:gd name="connsiteY2743" fmla="*/ 2121688 h 2943306"/>
                  <a:gd name="connsiteX2744" fmla="*/ 1965754 w 4682816"/>
                  <a:gd name="connsiteY2744" fmla="*/ 2119455 h 2943306"/>
                  <a:gd name="connsiteX2745" fmla="*/ 1961720 w 4682816"/>
                  <a:gd name="connsiteY2745" fmla="*/ 2114350 h 2943306"/>
                  <a:gd name="connsiteX2746" fmla="*/ 1967937 w 4682816"/>
                  <a:gd name="connsiteY2746" fmla="*/ 2054241 h 2943306"/>
                  <a:gd name="connsiteX2747" fmla="*/ 1996807 w 4682816"/>
                  <a:gd name="connsiteY2747" fmla="*/ 2054128 h 2943306"/>
                  <a:gd name="connsiteX2748" fmla="*/ 2004714 w 4682816"/>
                  <a:gd name="connsiteY2748" fmla="*/ 2061581 h 2943306"/>
                  <a:gd name="connsiteX2749" fmla="*/ 2008743 w 4682816"/>
                  <a:gd name="connsiteY2749" fmla="*/ 2045653 h 2943306"/>
                  <a:gd name="connsiteX2750" fmla="*/ 2017487 w 4682816"/>
                  <a:gd name="connsiteY2750" fmla="*/ 2033916 h 2943306"/>
                  <a:gd name="connsiteX2751" fmla="*/ 2009642 w 4682816"/>
                  <a:gd name="connsiteY2751" fmla="*/ 2030797 h 2943306"/>
                  <a:gd name="connsiteX2752" fmla="*/ 1984972 w 4682816"/>
                  <a:gd name="connsiteY2752" fmla="*/ 1975633 h 2943306"/>
                  <a:gd name="connsiteX2753" fmla="*/ 2027188 w 4682816"/>
                  <a:gd name="connsiteY2753" fmla="*/ 1962302 h 2943306"/>
                  <a:gd name="connsiteX2754" fmla="*/ 2041533 w 4682816"/>
                  <a:gd name="connsiteY2754" fmla="*/ 1968005 h 2943306"/>
                  <a:gd name="connsiteX2755" fmla="*/ 2040592 w 4682816"/>
                  <a:gd name="connsiteY2755" fmla="*/ 1961568 h 2943306"/>
                  <a:gd name="connsiteX2756" fmla="*/ 2076030 w 4682816"/>
                  <a:gd name="connsiteY2756" fmla="*/ 1912620 h 2943306"/>
                  <a:gd name="connsiteX2757" fmla="*/ 2111469 w 4682816"/>
                  <a:gd name="connsiteY2757" fmla="*/ 1961568 h 2943306"/>
                  <a:gd name="connsiteX2758" fmla="*/ 2110375 w 4682816"/>
                  <a:gd name="connsiteY2758" fmla="*/ 1969046 h 2943306"/>
                  <a:gd name="connsiteX2759" fmla="*/ 2127335 w 4682816"/>
                  <a:gd name="connsiteY2759" fmla="*/ 1962303 h 2943306"/>
                  <a:gd name="connsiteX2760" fmla="*/ 2169551 w 4682816"/>
                  <a:gd name="connsiteY2760" fmla="*/ 1975633 h 2943306"/>
                  <a:gd name="connsiteX2761" fmla="*/ 2169665 w 4682816"/>
                  <a:gd name="connsiteY2761" fmla="*/ 2004503 h 2943306"/>
                  <a:gd name="connsiteX2762" fmla="*/ 2148928 w 4682816"/>
                  <a:gd name="connsiteY2762" fmla="*/ 2026503 h 2943306"/>
                  <a:gd name="connsiteX2763" fmla="*/ 2152578 w 4682816"/>
                  <a:gd name="connsiteY2763" fmla="*/ 2026047 h 2943306"/>
                  <a:gd name="connsiteX2764" fmla="*/ 2174464 w 4682816"/>
                  <a:gd name="connsiteY2764" fmla="*/ 2038277 h 2943306"/>
                  <a:gd name="connsiteX2765" fmla="*/ 2184036 w 4682816"/>
                  <a:gd name="connsiteY2765" fmla="*/ 2050389 h 2943306"/>
                  <a:gd name="connsiteX2766" fmla="*/ 2186440 w 4682816"/>
                  <a:gd name="connsiteY2766" fmla="*/ 2044343 h 2943306"/>
                  <a:gd name="connsiteX2767" fmla="*/ 2241604 w 4682816"/>
                  <a:gd name="connsiteY2767" fmla="*/ 2019673 h 2943306"/>
                  <a:gd name="connsiteX2768" fmla="*/ 2247820 w 4682816"/>
                  <a:gd name="connsiteY2768" fmla="*/ 2079782 h 2943306"/>
                  <a:gd name="connsiteX2769" fmla="*/ 2243136 w 4682816"/>
                  <a:gd name="connsiteY2769" fmla="*/ 2085712 h 2943306"/>
                  <a:gd name="connsiteX2770" fmla="*/ 2261194 w 4682816"/>
                  <a:gd name="connsiteY2770" fmla="*/ 2088351 h 2943306"/>
                  <a:gd name="connsiteX2771" fmla="*/ 2291089 w 4682816"/>
                  <a:gd name="connsiteY2771" fmla="*/ 2121005 h 2943306"/>
                  <a:gd name="connsiteX2772" fmla="*/ 2288558 w 4682816"/>
                  <a:gd name="connsiteY2772" fmla="*/ 2125429 h 2943306"/>
                  <a:gd name="connsiteX2773" fmla="*/ 2303052 w 4682816"/>
                  <a:gd name="connsiteY2773" fmla="*/ 2133529 h 2943306"/>
                  <a:gd name="connsiteX2774" fmla="*/ 2312622 w 4682816"/>
                  <a:gd name="connsiteY2774" fmla="*/ 2145640 h 2943306"/>
                  <a:gd name="connsiteX2775" fmla="*/ 2315027 w 4682816"/>
                  <a:gd name="connsiteY2775" fmla="*/ 2139594 h 2943306"/>
                  <a:gd name="connsiteX2776" fmla="*/ 2370191 w 4682816"/>
                  <a:gd name="connsiteY2776" fmla="*/ 2114924 h 2943306"/>
                  <a:gd name="connsiteX2777" fmla="*/ 2376407 w 4682816"/>
                  <a:gd name="connsiteY2777" fmla="*/ 2175033 h 2943306"/>
                  <a:gd name="connsiteX2778" fmla="*/ 2371722 w 4682816"/>
                  <a:gd name="connsiteY2778" fmla="*/ 2180963 h 2943306"/>
                  <a:gd name="connsiteX2779" fmla="*/ 2389781 w 4682816"/>
                  <a:gd name="connsiteY2779" fmla="*/ 2183602 h 2943306"/>
                  <a:gd name="connsiteX2780" fmla="*/ 2419675 w 4682816"/>
                  <a:gd name="connsiteY2780" fmla="*/ 2216255 h 2943306"/>
                  <a:gd name="connsiteX2781" fmla="*/ 2370728 w 4682816"/>
                  <a:gd name="connsiteY2781" fmla="*/ 2251694 h 2943306"/>
                  <a:gd name="connsiteX2782" fmla="*/ 2365085 w 4682816"/>
                  <a:gd name="connsiteY2782" fmla="*/ 2250869 h 2943306"/>
                  <a:gd name="connsiteX2783" fmla="*/ 2366935 w 4682816"/>
                  <a:gd name="connsiteY2783" fmla="*/ 2266658 h 2943306"/>
                  <a:gd name="connsiteX2784" fmla="*/ 2343132 w 4682816"/>
                  <a:gd name="connsiteY2784" fmla="*/ 2303987 h 2943306"/>
                  <a:gd name="connsiteX2785" fmla="*/ 2315217 w 4682816"/>
                  <a:gd name="connsiteY2785" fmla="*/ 2296624 h 2943306"/>
                  <a:gd name="connsiteX2786" fmla="*/ 2300489 w 4682816"/>
                  <a:gd name="connsiteY2786" fmla="*/ 2272770 h 2943306"/>
                  <a:gd name="connsiteX2787" fmla="*/ 2295446 w 4682816"/>
                  <a:gd name="connsiteY2787" fmla="*/ 2294094 h 2943306"/>
                  <a:gd name="connsiteX2788" fmla="*/ 2290760 w 4682816"/>
                  <a:gd name="connsiteY2788" fmla="*/ 2300024 h 2943306"/>
                  <a:gd name="connsiteX2789" fmla="*/ 2308819 w 4682816"/>
                  <a:gd name="connsiteY2789" fmla="*/ 2302663 h 2943306"/>
                  <a:gd name="connsiteX2790" fmla="*/ 2338714 w 4682816"/>
                  <a:gd name="connsiteY2790" fmla="*/ 2335316 h 2943306"/>
                  <a:gd name="connsiteX2791" fmla="*/ 2289767 w 4682816"/>
                  <a:gd name="connsiteY2791" fmla="*/ 2370755 h 2943306"/>
                  <a:gd name="connsiteX2792" fmla="*/ 2284123 w 4682816"/>
                  <a:gd name="connsiteY2792" fmla="*/ 2369930 h 2943306"/>
                  <a:gd name="connsiteX2793" fmla="*/ 2285974 w 4682816"/>
                  <a:gd name="connsiteY2793" fmla="*/ 2385719 h 2943306"/>
                  <a:gd name="connsiteX2794" fmla="*/ 2262170 w 4682816"/>
                  <a:gd name="connsiteY2794" fmla="*/ 2423047 h 2943306"/>
                  <a:gd name="connsiteX2795" fmla="*/ 2215270 w 4682816"/>
                  <a:gd name="connsiteY2795" fmla="*/ 2384940 h 2943306"/>
                  <a:gd name="connsiteX2796" fmla="*/ 2213606 w 4682816"/>
                  <a:gd name="connsiteY2796" fmla="*/ 2370730 h 2943306"/>
                  <a:gd name="connsiteX2797" fmla="*/ 2200466 w 4682816"/>
                  <a:gd name="connsiteY2797" fmla="*/ 2376392 h 2943306"/>
                  <a:gd name="connsiteX2798" fmla="*/ 2164348 w 4682816"/>
                  <a:gd name="connsiteY2798" fmla="*/ 2375324 h 2943306"/>
                  <a:gd name="connsiteX2799" fmla="*/ 2164196 w 4682816"/>
                  <a:gd name="connsiteY2799" fmla="*/ 2375171 h 2943306"/>
                  <a:gd name="connsiteX2800" fmla="*/ 2165765 w 4682816"/>
                  <a:gd name="connsiteY2800" fmla="*/ 2386518 h 2943306"/>
                  <a:gd name="connsiteX2801" fmla="*/ 2109313 w 4682816"/>
                  <a:gd name="connsiteY2801" fmla="*/ 2408080 h 2943306"/>
                  <a:gd name="connsiteX2802" fmla="*/ 2096175 w 4682816"/>
                  <a:gd name="connsiteY2802" fmla="*/ 2402418 h 2943306"/>
                  <a:gd name="connsiteX2803" fmla="*/ 2094509 w 4682816"/>
                  <a:gd name="connsiteY2803" fmla="*/ 2416627 h 2943306"/>
                  <a:gd name="connsiteX2804" fmla="*/ 2047610 w 4682816"/>
                  <a:gd name="connsiteY2804" fmla="*/ 2454736 h 2943306"/>
                  <a:gd name="connsiteX2805" fmla="*/ 2023806 w 4682816"/>
                  <a:gd name="connsiteY2805" fmla="*/ 2417408 h 2943306"/>
                  <a:gd name="connsiteX2806" fmla="*/ 2025510 w 4682816"/>
                  <a:gd name="connsiteY2806" fmla="*/ 2402871 h 2943306"/>
                  <a:gd name="connsiteX2807" fmla="*/ 2017157 w 4682816"/>
                  <a:gd name="connsiteY2807" fmla="*/ 2404092 h 2943306"/>
                  <a:gd name="connsiteX2808" fmla="*/ 1968210 w 4682816"/>
                  <a:gd name="connsiteY2808" fmla="*/ 2368654 h 2943306"/>
                  <a:gd name="connsiteX2809" fmla="*/ 1998105 w 4682816"/>
                  <a:gd name="connsiteY2809" fmla="*/ 2336000 h 2943306"/>
                  <a:gd name="connsiteX2810" fmla="*/ 2013379 w 4682816"/>
                  <a:gd name="connsiteY2810" fmla="*/ 2333767 h 2943306"/>
                  <a:gd name="connsiteX2811" fmla="*/ 2009345 w 4682816"/>
                  <a:gd name="connsiteY2811" fmla="*/ 2328662 h 2943306"/>
                  <a:gd name="connsiteX2812" fmla="*/ 2005221 w 4682816"/>
                  <a:gd name="connsiteY2812" fmla="*/ 2311225 h 2943306"/>
                  <a:gd name="connsiteX2813" fmla="*/ 2002919 w 4682816"/>
                  <a:gd name="connsiteY2813" fmla="*/ 2319359 h 2943306"/>
                  <a:gd name="connsiteX2814" fmla="*/ 1985944 w 4682816"/>
                  <a:gd name="connsiteY2814" fmla="*/ 2332561 h 2943306"/>
                  <a:gd name="connsiteX2815" fmla="*/ 1939045 w 4682816"/>
                  <a:gd name="connsiteY2815" fmla="*/ 2294453 h 2943306"/>
                  <a:gd name="connsiteX2816" fmla="*/ 1937379 w 4682816"/>
                  <a:gd name="connsiteY2816" fmla="*/ 2280243 h 2943306"/>
                  <a:gd name="connsiteX2817" fmla="*/ 1924241 w 4682816"/>
                  <a:gd name="connsiteY2817" fmla="*/ 2285906 h 2943306"/>
                  <a:gd name="connsiteX2818" fmla="*/ 1867789 w 4682816"/>
                  <a:gd name="connsiteY2818" fmla="*/ 2264343 h 2943306"/>
                  <a:gd name="connsiteX2819" fmla="*/ 1888213 w 4682816"/>
                  <a:gd name="connsiteY2819" fmla="*/ 2225066 h 2943306"/>
                  <a:gd name="connsiteX2820" fmla="*/ 1901654 w 4682816"/>
                  <a:gd name="connsiteY2820" fmla="*/ 2219272 h 2943306"/>
                  <a:gd name="connsiteX2821" fmla="*/ 1896421 w 4682816"/>
                  <a:gd name="connsiteY2821" fmla="*/ 2212650 h 2943306"/>
                  <a:gd name="connsiteX2822" fmla="*/ 1889740 w 4682816"/>
                  <a:gd name="connsiteY2822" fmla="*/ 2184400 h 2943306"/>
                  <a:gd name="connsiteX2823" fmla="*/ 1887668 w 4682816"/>
                  <a:gd name="connsiteY2823" fmla="*/ 2191724 h 2943306"/>
                  <a:gd name="connsiteX2824" fmla="*/ 1870692 w 4682816"/>
                  <a:gd name="connsiteY2824" fmla="*/ 2204926 h 2943306"/>
                  <a:gd name="connsiteX2825" fmla="*/ 1842777 w 4682816"/>
                  <a:gd name="connsiteY2825" fmla="*/ 2197564 h 2943306"/>
                  <a:gd name="connsiteX2826" fmla="*/ 1828048 w 4682816"/>
                  <a:gd name="connsiteY2826" fmla="*/ 2173711 h 2943306"/>
                  <a:gd name="connsiteX2827" fmla="*/ 1823006 w 4682816"/>
                  <a:gd name="connsiteY2827" fmla="*/ 2195034 h 2943306"/>
                  <a:gd name="connsiteX2828" fmla="*/ 1818320 w 4682816"/>
                  <a:gd name="connsiteY2828" fmla="*/ 2200963 h 2943306"/>
                  <a:gd name="connsiteX2829" fmla="*/ 1836380 w 4682816"/>
                  <a:gd name="connsiteY2829" fmla="*/ 2203603 h 2943306"/>
                  <a:gd name="connsiteX2830" fmla="*/ 1866274 w 4682816"/>
                  <a:gd name="connsiteY2830" fmla="*/ 2236257 h 2943306"/>
                  <a:gd name="connsiteX2831" fmla="*/ 1817326 w 4682816"/>
                  <a:gd name="connsiteY2831" fmla="*/ 2271694 h 2943306"/>
                  <a:gd name="connsiteX2832" fmla="*/ 1811683 w 4682816"/>
                  <a:gd name="connsiteY2832" fmla="*/ 2270870 h 2943306"/>
                  <a:gd name="connsiteX2833" fmla="*/ 1813534 w 4682816"/>
                  <a:gd name="connsiteY2833" fmla="*/ 2286660 h 2943306"/>
                  <a:gd name="connsiteX2834" fmla="*/ 1789731 w 4682816"/>
                  <a:gd name="connsiteY2834" fmla="*/ 2323987 h 2943306"/>
                  <a:gd name="connsiteX2835" fmla="*/ 1775410 w 4682816"/>
                  <a:gd name="connsiteY2835" fmla="*/ 2323842 h 2943306"/>
                  <a:gd name="connsiteX2836" fmla="*/ 1766030 w 4682816"/>
                  <a:gd name="connsiteY2836" fmla="*/ 2318862 h 2943306"/>
                  <a:gd name="connsiteX2837" fmla="*/ 1768569 w 4682816"/>
                  <a:gd name="connsiteY2837" fmla="*/ 2327328 h 2943306"/>
                  <a:gd name="connsiteX2838" fmla="*/ 1767476 w 4682816"/>
                  <a:gd name="connsiteY2838" fmla="*/ 2334806 h 2943306"/>
                  <a:gd name="connsiteX2839" fmla="*/ 1784435 w 4682816"/>
                  <a:gd name="connsiteY2839" fmla="*/ 2328062 h 2943306"/>
                  <a:gd name="connsiteX2840" fmla="*/ 1826651 w 4682816"/>
                  <a:gd name="connsiteY2840" fmla="*/ 2341394 h 2943306"/>
                  <a:gd name="connsiteX2841" fmla="*/ 1826765 w 4682816"/>
                  <a:gd name="connsiteY2841" fmla="*/ 2370263 h 2943306"/>
                  <a:gd name="connsiteX2842" fmla="*/ 1806028 w 4682816"/>
                  <a:gd name="connsiteY2842" fmla="*/ 2392264 h 2943306"/>
                  <a:gd name="connsiteX2843" fmla="*/ 1809678 w 4682816"/>
                  <a:gd name="connsiteY2843" fmla="*/ 2391807 h 2943306"/>
                  <a:gd name="connsiteX2844" fmla="*/ 1831565 w 4682816"/>
                  <a:gd name="connsiteY2844" fmla="*/ 2404038 h 2943306"/>
                  <a:gd name="connsiteX2845" fmla="*/ 1841136 w 4682816"/>
                  <a:gd name="connsiteY2845" fmla="*/ 2416149 h 2943306"/>
                  <a:gd name="connsiteX2846" fmla="*/ 1843540 w 4682816"/>
                  <a:gd name="connsiteY2846" fmla="*/ 2410104 h 2943306"/>
                  <a:gd name="connsiteX2847" fmla="*/ 1898704 w 4682816"/>
                  <a:gd name="connsiteY2847" fmla="*/ 2385433 h 2943306"/>
                  <a:gd name="connsiteX2848" fmla="*/ 1904920 w 4682816"/>
                  <a:gd name="connsiteY2848" fmla="*/ 2445542 h 2943306"/>
                  <a:gd name="connsiteX2849" fmla="*/ 1900235 w 4682816"/>
                  <a:gd name="connsiteY2849" fmla="*/ 2451472 h 2943306"/>
                  <a:gd name="connsiteX2850" fmla="*/ 1918294 w 4682816"/>
                  <a:gd name="connsiteY2850" fmla="*/ 2454111 h 2943306"/>
                  <a:gd name="connsiteX2851" fmla="*/ 1948189 w 4682816"/>
                  <a:gd name="connsiteY2851" fmla="*/ 2486765 h 2943306"/>
                  <a:gd name="connsiteX2852" fmla="*/ 1945657 w 4682816"/>
                  <a:gd name="connsiteY2852" fmla="*/ 2491190 h 2943306"/>
                  <a:gd name="connsiteX2853" fmla="*/ 1960152 w 4682816"/>
                  <a:gd name="connsiteY2853" fmla="*/ 2499289 h 2943306"/>
                  <a:gd name="connsiteX2854" fmla="*/ 1969723 w 4682816"/>
                  <a:gd name="connsiteY2854" fmla="*/ 2511401 h 2943306"/>
                  <a:gd name="connsiteX2855" fmla="*/ 1972127 w 4682816"/>
                  <a:gd name="connsiteY2855" fmla="*/ 2505355 h 2943306"/>
                  <a:gd name="connsiteX2856" fmla="*/ 2027291 w 4682816"/>
                  <a:gd name="connsiteY2856" fmla="*/ 2480684 h 2943306"/>
                  <a:gd name="connsiteX2857" fmla="*/ 2033508 w 4682816"/>
                  <a:gd name="connsiteY2857" fmla="*/ 2540793 h 2943306"/>
                  <a:gd name="connsiteX2858" fmla="*/ 2028822 w 4682816"/>
                  <a:gd name="connsiteY2858" fmla="*/ 2546722 h 2943306"/>
                  <a:gd name="connsiteX2859" fmla="*/ 2046881 w 4682816"/>
                  <a:gd name="connsiteY2859" fmla="*/ 2549363 h 2943306"/>
                  <a:gd name="connsiteX2860" fmla="*/ 2076776 w 4682816"/>
                  <a:gd name="connsiteY2860" fmla="*/ 2582016 h 2943306"/>
                  <a:gd name="connsiteX2861" fmla="*/ 2027828 w 4682816"/>
                  <a:gd name="connsiteY2861" fmla="*/ 2617454 h 2943306"/>
                  <a:gd name="connsiteX2862" fmla="*/ 2022185 w 4682816"/>
                  <a:gd name="connsiteY2862" fmla="*/ 2616628 h 2943306"/>
                  <a:gd name="connsiteX2863" fmla="*/ 2024035 w 4682816"/>
                  <a:gd name="connsiteY2863" fmla="*/ 2632419 h 2943306"/>
                  <a:gd name="connsiteX2864" fmla="*/ 2000232 w 4682816"/>
                  <a:gd name="connsiteY2864" fmla="*/ 2669746 h 2943306"/>
                  <a:gd name="connsiteX2865" fmla="*/ 1972317 w 4682816"/>
                  <a:gd name="connsiteY2865" fmla="*/ 2662384 h 2943306"/>
                  <a:gd name="connsiteX2866" fmla="*/ 1957589 w 4682816"/>
                  <a:gd name="connsiteY2866" fmla="*/ 2638531 h 2943306"/>
                  <a:gd name="connsiteX2867" fmla="*/ 1952546 w 4682816"/>
                  <a:gd name="connsiteY2867" fmla="*/ 2659853 h 2943306"/>
                  <a:gd name="connsiteX2868" fmla="*/ 1947860 w 4682816"/>
                  <a:gd name="connsiteY2868" fmla="*/ 2665784 h 2943306"/>
                  <a:gd name="connsiteX2869" fmla="*/ 1965919 w 4682816"/>
                  <a:gd name="connsiteY2869" fmla="*/ 2668423 h 2943306"/>
                  <a:gd name="connsiteX2870" fmla="*/ 1995814 w 4682816"/>
                  <a:gd name="connsiteY2870" fmla="*/ 2701077 h 2943306"/>
                  <a:gd name="connsiteX2871" fmla="*/ 1946867 w 4682816"/>
                  <a:gd name="connsiteY2871" fmla="*/ 2736515 h 2943306"/>
                  <a:gd name="connsiteX2872" fmla="*/ 1941223 w 4682816"/>
                  <a:gd name="connsiteY2872" fmla="*/ 2735690 h 2943306"/>
                  <a:gd name="connsiteX2873" fmla="*/ 1943073 w 4682816"/>
                  <a:gd name="connsiteY2873" fmla="*/ 2751480 h 2943306"/>
                  <a:gd name="connsiteX2874" fmla="*/ 1919271 w 4682816"/>
                  <a:gd name="connsiteY2874" fmla="*/ 2788807 h 2943306"/>
                  <a:gd name="connsiteX2875" fmla="*/ 1872370 w 4682816"/>
                  <a:gd name="connsiteY2875" fmla="*/ 2750699 h 2943306"/>
                  <a:gd name="connsiteX2876" fmla="*/ 1870705 w 4682816"/>
                  <a:gd name="connsiteY2876" fmla="*/ 2736490 h 2943306"/>
                  <a:gd name="connsiteX2877" fmla="*/ 1857567 w 4682816"/>
                  <a:gd name="connsiteY2877" fmla="*/ 2742153 h 2943306"/>
                  <a:gd name="connsiteX2878" fmla="*/ 1821448 w 4682816"/>
                  <a:gd name="connsiteY2878" fmla="*/ 2741084 h 2943306"/>
                  <a:gd name="connsiteX2879" fmla="*/ 1821296 w 4682816"/>
                  <a:gd name="connsiteY2879" fmla="*/ 2740930 h 2943306"/>
                  <a:gd name="connsiteX2880" fmla="*/ 1822865 w 4682816"/>
                  <a:gd name="connsiteY2880" fmla="*/ 2752278 h 2943306"/>
                  <a:gd name="connsiteX2881" fmla="*/ 1766413 w 4682816"/>
                  <a:gd name="connsiteY2881" fmla="*/ 2773840 h 2943306"/>
                  <a:gd name="connsiteX2882" fmla="*/ 1753275 w 4682816"/>
                  <a:gd name="connsiteY2882" fmla="*/ 2768178 h 2943306"/>
                  <a:gd name="connsiteX2883" fmla="*/ 1751609 w 4682816"/>
                  <a:gd name="connsiteY2883" fmla="*/ 2782387 h 2943306"/>
                  <a:gd name="connsiteX2884" fmla="*/ 1704710 w 4682816"/>
                  <a:gd name="connsiteY2884" fmla="*/ 2820495 h 2943306"/>
                  <a:gd name="connsiteX2885" fmla="*/ 1680906 w 4682816"/>
                  <a:gd name="connsiteY2885" fmla="*/ 2783168 h 2943306"/>
                  <a:gd name="connsiteX2886" fmla="*/ 1682610 w 4682816"/>
                  <a:gd name="connsiteY2886" fmla="*/ 2768631 h 2943306"/>
                  <a:gd name="connsiteX2887" fmla="*/ 1674257 w 4682816"/>
                  <a:gd name="connsiteY2887" fmla="*/ 2769851 h 2943306"/>
                  <a:gd name="connsiteX2888" fmla="*/ 1625310 w 4682816"/>
                  <a:gd name="connsiteY2888" fmla="*/ 2734414 h 2943306"/>
                  <a:gd name="connsiteX2889" fmla="*/ 1655205 w 4682816"/>
                  <a:gd name="connsiteY2889" fmla="*/ 2701760 h 2943306"/>
                  <a:gd name="connsiteX2890" fmla="*/ 1670479 w 4682816"/>
                  <a:gd name="connsiteY2890" fmla="*/ 2699528 h 2943306"/>
                  <a:gd name="connsiteX2891" fmla="*/ 1666445 w 4682816"/>
                  <a:gd name="connsiteY2891" fmla="*/ 2694422 h 2943306"/>
                  <a:gd name="connsiteX2892" fmla="*/ 1662321 w 4682816"/>
                  <a:gd name="connsiteY2892" fmla="*/ 2676986 h 2943306"/>
                  <a:gd name="connsiteX2893" fmla="*/ 1660019 w 4682816"/>
                  <a:gd name="connsiteY2893" fmla="*/ 2685118 h 2943306"/>
                  <a:gd name="connsiteX2894" fmla="*/ 1643045 w 4682816"/>
                  <a:gd name="connsiteY2894" fmla="*/ 2698322 h 2943306"/>
                  <a:gd name="connsiteX2895" fmla="*/ 1596145 w 4682816"/>
                  <a:gd name="connsiteY2895" fmla="*/ 2660213 h 2943306"/>
                  <a:gd name="connsiteX2896" fmla="*/ 1594479 w 4682816"/>
                  <a:gd name="connsiteY2896" fmla="*/ 2646004 h 2943306"/>
                  <a:gd name="connsiteX2897" fmla="*/ 1581340 w 4682816"/>
                  <a:gd name="connsiteY2897" fmla="*/ 2651666 h 2943306"/>
                  <a:gd name="connsiteX2898" fmla="*/ 1524889 w 4682816"/>
                  <a:gd name="connsiteY2898" fmla="*/ 2630104 h 2943306"/>
                  <a:gd name="connsiteX2899" fmla="*/ 1545313 w 4682816"/>
                  <a:gd name="connsiteY2899" fmla="*/ 2590826 h 2943306"/>
                  <a:gd name="connsiteX2900" fmla="*/ 1558755 w 4682816"/>
                  <a:gd name="connsiteY2900" fmla="*/ 2585033 h 2943306"/>
                  <a:gd name="connsiteX2901" fmla="*/ 1553521 w 4682816"/>
                  <a:gd name="connsiteY2901" fmla="*/ 2578409 h 2943306"/>
                  <a:gd name="connsiteX2902" fmla="*/ 1559737 w 4682816"/>
                  <a:gd name="connsiteY2902" fmla="*/ 2518301 h 2943306"/>
                  <a:gd name="connsiteX2903" fmla="*/ 1579486 w 4682816"/>
                  <a:gd name="connsiteY2903" fmla="*/ 2515832 h 2943306"/>
                  <a:gd name="connsiteX2904" fmla="*/ 1586044 w 4682816"/>
                  <a:gd name="connsiteY2904" fmla="*/ 2500288 h 2943306"/>
                  <a:gd name="connsiteX2905" fmla="*/ 1607580 w 4682816"/>
                  <a:gd name="connsiteY2905" fmla="*/ 2487448 h 2943306"/>
                  <a:gd name="connsiteX2906" fmla="*/ 1622855 w 4682816"/>
                  <a:gd name="connsiteY2906" fmla="*/ 2485216 h 2943306"/>
                  <a:gd name="connsiteX2907" fmla="*/ 1618820 w 4682816"/>
                  <a:gd name="connsiteY2907" fmla="*/ 2480110 h 2943306"/>
                  <a:gd name="connsiteX2908" fmla="*/ 1625037 w 4682816"/>
                  <a:gd name="connsiteY2908" fmla="*/ 2420002 h 2943306"/>
                  <a:gd name="connsiteX2909" fmla="*/ 1653907 w 4682816"/>
                  <a:gd name="connsiteY2909" fmla="*/ 2419887 h 2943306"/>
                  <a:gd name="connsiteX2910" fmla="*/ 1661814 w 4682816"/>
                  <a:gd name="connsiteY2910" fmla="*/ 2427340 h 2943306"/>
                  <a:gd name="connsiteX2911" fmla="*/ 1665842 w 4682816"/>
                  <a:gd name="connsiteY2911" fmla="*/ 2411414 h 2943306"/>
                  <a:gd name="connsiteX2912" fmla="*/ 1674586 w 4682816"/>
                  <a:gd name="connsiteY2912" fmla="*/ 2399677 h 2943306"/>
                  <a:gd name="connsiteX2913" fmla="*/ 1666743 w 4682816"/>
                  <a:gd name="connsiteY2913" fmla="*/ 2396558 h 2943306"/>
                  <a:gd name="connsiteX2914" fmla="*/ 1641958 w 4682816"/>
                  <a:gd name="connsiteY2914" fmla="*/ 2370263 h 2943306"/>
                  <a:gd name="connsiteX2915" fmla="*/ 1641975 w 4682816"/>
                  <a:gd name="connsiteY2915" fmla="*/ 2365929 h 2943306"/>
                  <a:gd name="connsiteX2916" fmla="*/ 1616348 w 4682816"/>
                  <a:gd name="connsiteY2916" fmla="*/ 2373614 h 2943306"/>
                  <a:gd name="connsiteX2917" fmla="*/ 1610706 w 4682816"/>
                  <a:gd name="connsiteY2917" fmla="*/ 2372789 h 2943306"/>
                  <a:gd name="connsiteX2918" fmla="*/ 1612555 w 4682816"/>
                  <a:gd name="connsiteY2918" fmla="*/ 2388579 h 2943306"/>
                  <a:gd name="connsiteX2919" fmla="*/ 1588752 w 4682816"/>
                  <a:gd name="connsiteY2919" fmla="*/ 2425906 h 2943306"/>
                  <a:gd name="connsiteX2920" fmla="*/ 1560837 w 4682816"/>
                  <a:gd name="connsiteY2920" fmla="*/ 2418543 h 2943306"/>
                  <a:gd name="connsiteX2921" fmla="*/ 1546108 w 4682816"/>
                  <a:gd name="connsiteY2921" fmla="*/ 2394691 h 2943306"/>
                  <a:gd name="connsiteX2922" fmla="*/ 1541066 w 4682816"/>
                  <a:gd name="connsiteY2922" fmla="*/ 2416014 h 2943306"/>
                  <a:gd name="connsiteX2923" fmla="*/ 1536381 w 4682816"/>
                  <a:gd name="connsiteY2923" fmla="*/ 2421944 h 2943306"/>
                  <a:gd name="connsiteX2924" fmla="*/ 1554439 w 4682816"/>
                  <a:gd name="connsiteY2924" fmla="*/ 2424584 h 2943306"/>
                  <a:gd name="connsiteX2925" fmla="*/ 1584334 w 4682816"/>
                  <a:gd name="connsiteY2925" fmla="*/ 2457237 h 2943306"/>
                  <a:gd name="connsiteX2926" fmla="*/ 1535386 w 4682816"/>
                  <a:gd name="connsiteY2926" fmla="*/ 2492675 h 2943306"/>
                  <a:gd name="connsiteX2927" fmla="*/ 1529743 w 4682816"/>
                  <a:gd name="connsiteY2927" fmla="*/ 2491849 h 2943306"/>
                  <a:gd name="connsiteX2928" fmla="*/ 1531593 w 4682816"/>
                  <a:gd name="connsiteY2928" fmla="*/ 2507640 h 2943306"/>
                  <a:gd name="connsiteX2929" fmla="*/ 1507791 w 4682816"/>
                  <a:gd name="connsiteY2929" fmla="*/ 2544967 h 2943306"/>
                  <a:gd name="connsiteX2930" fmla="*/ 1460891 w 4682816"/>
                  <a:gd name="connsiteY2930" fmla="*/ 2506860 h 2943306"/>
                  <a:gd name="connsiteX2931" fmla="*/ 1459225 w 4682816"/>
                  <a:gd name="connsiteY2931" fmla="*/ 2492649 h 2943306"/>
                  <a:gd name="connsiteX2932" fmla="*/ 1446087 w 4682816"/>
                  <a:gd name="connsiteY2932" fmla="*/ 2498312 h 2943306"/>
                  <a:gd name="connsiteX2933" fmla="*/ 1409969 w 4682816"/>
                  <a:gd name="connsiteY2933" fmla="*/ 2497244 h 2943306"/>
                  <a:gd name="connsiteX2934" fmla="*/ 1409816 w 4682816"/>
                  <a:gd name="connsiteY2934" fmla="*/ 2497091 h 2943306"/>
                  <a:gd name="connsiteX2935" fmla="*/ 1411385 w 4682816"/>
                  <a:gd name="connsiteY2935" fmla="*/ 2508438 h 2943306"/>
                  <a:gd name="connsiteX2936" fmla="*/ 1354933 w 4682816"/>
                  <a:gd name="connsiteY2936" fmla="*/ 2530000 h 2943306"/>
                  <a:gd name="connsiteX2937" fmla="*/ 1341795 w 4682816"/>
                  <a:gd name="connsiteY2937" fmla="*/ 2524337 h 2943306"/>
                  <a:gd name="connsiteX2938" fmla="*/ 1340130 w 4682816"/>
                  <a:gd name="connsiteY2938" fmla="*/ 2538547 h 2943306"/>
                  <a:gd name="connsiteX2939" fmla="*/ 1293230 w 4682816"/>
                  <a:gd name="connsiteY2939" fmla="*/ 2576655 h 2943306"/>
                  <a:gd name="connsiteX2940" fmla="*/ 1269426 w 4682816"/>
                  <a:gd name="connsiteY2940" fmla="*/ 2539328 h 2943306"/>
                  <a:gd name="connsiteX2941" fmla="*/ 1271130 w 4682816"/>
                  <a:gd name="connsiteY2941" fmla="*/ 2524791 h 2943306"/>
                  <a:gd name="connsiteX2942" fmla="*/ 1262778 w 4682816"/>
                  <a:gd name="connsiteY2942" fmla="*/ 2526012 h 2943306"/>
                  <a:gd name="connsiteX2943" fmla="*/ 1213830 w 4682816"/>
                  <a:gd name="connsiteY2943" fmla="*/ 2490574 h 2943306"/>
                  <a:gd name="connsiteX2944" fmla="*/ 1243724 w 4682816"/>
                  <a:gd name="connsiteY2944" fmla="*/ 2457920 h 2943306"/>
                  <a:gd name="connsiteX2945" fmla="*/ 1258999 w 4682816"/>
                  <a:gd name="connsiteY2945" fmla="*/ 2455687 h 2943306"/>
                  <a:gd name="connsiteX2946" fmla="*/ 1254965 w 4682816"/>
                  <a:gd name="connsiteY2946" fmla="*/ 2450582 h 2943306"/>
                  <a:gd name="connsiteX2947" fmla="*/ 1250841 w 4682816"/>
                  <a:gd name="connsiteY2947" fmla="*/ 2433145 h 2943306"/>
                  <a:gd name="connsiteX2948" fmla="*/ 1248539 w 4682816"/>
                  <a:gd name="connsiteY2948" fmla="*/ 2441278 h 2943306"/>
                  <a:gd name="connsiteX2949" fmla="*/ 1231565 w 4682816"/>
                  <a:gd name="connsiteY2949" fmla="*/ 2454481 h 2943306"/>
                  <a:gd name="connsiteX2950" fmla="*/ 1184664 w 4682816"/>
                  <a:gd name="connsiteY2950" fmla="*/ 2416374 h 2943306"/>
                  <a:gd name="connsiteX2951" fmla="*/ 1182999 w 4682816"/>
                  <a:gd name="connsiteY2951" fmla="*/ 2402164 h 2943306"/>
                  <a:gd name="connsiteX2952" fmla="*/ 1169861 w 4682816"/>
                  <a:gd name="connsiteY2952" fmla="*/ 2407827 h 2943306"/>
                  <a:gd name="connsiteX2953" fmla="*/ 1113409 w 4682816"/>
                  <a:gd name="connsiteY2953" fmla="*/ 2386264 h 2943306"/>
                  <a:gd name="connsiteX2954" fmla="*/ 1133834 w 4682816"/>
                  <a:gd name="connsiteY2954" fmla="*/ 2346986 h 2943306"/>
                  <a:gd name="connsiteX2955" fmla="*/ 1147274 w 4682816"/>
                  <a:gd name="connsiteY2955" fmla="*/ 2341192 h 2943306"/>
                  <a:gd name="connsiteX2956" fmla="*/ 1142041 w 4682816"/>
                  <a:gd name="connsiteY2956" fmla="*/ 2334570 h 2943306"/>
                  <a:gd name="connsiteX2957" fmla="*/ 1148257 w 4682816"/>
                  <a:gd name="connsiteY2957" fmla="*/ 2274461 h 2943306"/>
                  <a:gd name="connsiteX2958" fmla="*/ 1168006 w 4682816"/>
                  <a:gd name="connsiteY2958" fmla="*/ 2271992 h 2943306"/>
                  <a:gd name="connsiteX2959" fmla="*/ 1174564 w 4682816"/>
                  <a:gd name="connsiteY2959" fmla="*/ 2256448 h 2943306"/>
                  <a:gd name="connsiteX2960" fmla="*/ 1196100 w 4682816"/>
                  <a:gd name="connsiteY2960" fmla="*/ 2243608 h 2943306"/>
                  <a:gd name="connsiteX2961" fmla="*/ 1211375 w 4682816"/>
                  <a:gd name="connsiteY2961" fmla="*/ 2241375 h 2943306"/>
                  <a:gd name="connsiteX2962" fmla="*/ 1207340 w 4682816"/>
                  <a:gd name="connsiteY2962" fmla="*/ 2236271 h 2943306"/>
                  <a:gd name="connsiteX2963" fmla="*/ 1213557 w 4682816"/>
                  <a:gd name="connsiteY2963" fmla="*/ 2176161 h 2943306"/>
                  <a:gd name="connsiteX2964" fmla="*/ 1242427 w 4682816"/>
                  <a:gd name="connsiteY2964" fmla="*/ 2176048 h 2943306"/>
                  <a:gd name="connsiteX2965" fmla="*/ 1250334 w 4682816"/>
                  <a:gd name="connsiteY2965" fmla="*/ 2183500 h 2943306"/>
                  <a:gd name="connsiteX2966" fmla="*/ 1254362 w 4682816"/>
                  <a:gd name="connsiteY2966" fmla="*/ 2167574 h 2943306"/>
                  <a:gd name="connsiteX2967" fmla="*/ 1263106 w 4682816"/>
                  <a:gd name="connsiteY2967" fmla="*/ 2155837 h 2943306"/>
                  <a:gd name="connsiteX2968" fmla="*/ 1255263 w 4682816"/>
                  <a:gd name="connsiteY2968" fmla="*/ 2152717 h 2943306"/>
                  <a:gd name="connsiteX2969" fmla="*/ 1230591 w 4682816"/>
                  <a:gd name="connsiteY2969" fmla="*/ 2097553 h 2943306"/>
                  <a:gd name="connsiteX2970" fmla="*/ 1272808 w 4682816"/>
                  <a:gd name="connsiteY2970" fmla="*/ 2084222 h 2943306"/>
                  <a:gd name="connsiteX2971" fmla="*/ 1287152 w 4682816"/>
                  <a:gd name="connsiteY2971" fmla="*/ 2089926 h 2943306"/>
                  <a:gd name="connsiteX2972" fmla="*/ 1286211 w 4682816"/>
                  <a:gd name="connsiteY2972" fmla="*/ 2083488 h 2943306"/>
                  <a:gd name="connsiteX2973" fmla="*/ 1296591 w 4682816"/>
                  <a:gd name="connsiteY2973" fmla="*/ 2048877 h 2943306"/>
                  <a:gd name="connsiteX2974" fmla="*/ 1306113 w 4682816"/>
                  <a:gd name="connsiteY2974" fmla="*/ 2040010 h 2943306"/>
                  <a:gd name="connsiteX2975" fmla="*/ 1293251 w 4682816"/>
                  <a:gd name="connsiteY2975" fmla="*/ 2019179 h 2943306"/>
                  <a:gd name="connsiteX2976" fmla="*/ 1291585 w 4682816"/>
                  <a:gd name="connsiteY2976" fmla="*/ 2004970 h 2943306"/>
                  <a:gd name="connsiteX2977" fmla="*/ 1278447 w 4682816"/>
                  <a:gd name="connsiteY2977" fmla="*/ 2010632 h 2943306"/>
                  <a:gd name="connsiteX2978" fmla="*/ 1242328 w 4682816"/>
                  <a:gd name="connsiteY2978" fmla="*/ 2009564 h 2943306"/>
                  <a:gd name="connsiteX2979" fmla="*/ 1242176 w 4682816"/>
                  <a:gd name="connsiteY2979" fmla="*/ 2009410 h 2943306"/>
                  <a:gd name="connsiteX2980" fmla="*/ 1243746 w 4682816"/>
                  <a:gd name="connsiteY2980" fmla="*/ 2020758 h 2943306"/>
                  <a:gd name="connsiteX2981" fmla="*/ 1187293 w 4682816"/>
                  <a:gd name="connsiteY2981" fmla="*/ 2042320 h 2943306"/>
                  <a:gd name="connsiteX2982" fmla="*/ 1174154 w 4682816"/>
                  <a:gd name="connsiteY2982" fmla="*/ 2036657 h 2943306"/>
                  <a:gd name="connsiteX2983" fmla="*/ 1172489 w 4682816"/>
                  <a:gd name="connsiteY2983" fmla="*/ 2050868 h 2943306"/>
                  <a:gd name="connsiteX2984" fmla="*/ 1125590 w 4682816"/>
                  <a:gd name="connsiteY2984" fmla="*/ 2088975 h 2943306"/>
                  <a:gd name="connsiteX2985" fmla="*/ 1101787 w 4682816"/>
                  <a:gd name="connsiteY2985" fmla="*/ 2051647 h 2943306"/>
                  <a:gd name="connsiteX2986" fmla="*/ 1101868 w 4682816"/>
                  <a:gd name="connsiteY2986" fmla="*/ 2050950 h 2943306"/>
                  <a:gd name="connsiteX2987" fmla="*/ 1067708 w 4682816"/>
                  <a:gd name="connsiteY2987" fmla="*/ 2061194 h 2943306"/>
                  <a:gd name="connsiteX2988" fmla="*/ 1062065 w 4682816"/>
                  <a:gd name="connsiteY2988" fmla="*/ 2060369 h 2943306"/>
                  <a:gd name="connsiteX2989" fmla="*/ 1063915 w 4682816"/>
                  <a:gd name="connsiteY2989" fmla="*/ 2076158 h 2943306"/>
                  <a:gd name="connsiteX2990" fmla="*/ 1040113 w 4682816"/>
                  <a:gd name="connsiteY2990" fmla="*/ 2113486 h 2943306"/>
                  <a:gd name="connsiteX2991" fmla="*/ 1012197 w 4682816"/>
                  <a:gd name="connsiteY2991" fmla="*/ 2106124 h 2943306"/>
                  <a:gd name="connsiteX2992" fmla="*/ 997469 w 4682816"/>
                  <a:gd name="connsiteY2992" fmla="*/ 2082271 h 2943306"/>
                  <a:gd name="connsiteX2993" fmla="*/ 992425 w 4682816"/>
                  <a:gd name="connsiteY2993" fmla="*/ 2103594 h 2943306"/>
                  <a:gd name="connsiteX2994" fmla="*/ 987741 w 4682816"/>
                  <a:gd name="connsiteY2994" fmla="*/ 2109524 h 2943306"/>
                  <a:gd name="connsiteX2995" fmla="*/ 1005799 w 4682816"/>
                  <a:gd name="connsiteY2995" fmla="*/ 2112163 h 2943306"/>
                  <a:gd name="connsiteX2996" fmla="*/ 1035693 w 4682816"/>
                  <a:gd name="connsiteY2996" fmla="*/ 2144816 h 2943306"/>
                  <a:gd name="connsiteX2997" fmla="*/ 986746 w 4682816"/>
                  <a:gd name="connsiteY2997" fmla="*/ 2180255 h 2943306"/>
                  <a:gd name="connsiteX2998" fmla="*/ 981103 w 4682816"/>
                  <a:gd name="connsiteY2998" fmla="*/ 2179430 h 2943306"/>
                  <a:gd name="connsiteX2999" fmla="*/ 982953 w 4682816"/>
                  <a:gd name="connsiteY2999" fmla="*/ 2195219 h 2943306"/>
                  <a:gd name="connsiteX3000" fmla="*/ 959150 w 4682816"/>
                  <a:gd name="connsiteY3000" fmla="*/ 2232548 h 2943306"/>
                  <a:gd name="connsiteX3001" fmla="*/ 912251 w 4682816"/>
                  <a:gd name="connsiteY3001" fmla="*/ 2194439 h 2943306"/>
                  <a:gd name="connsiteX3002" fmla="*/ 910586 w 4682816"/>
                  <a:gd name="connsiteY3002" fmla="*/ 2180230 h 2943306"/>
                  <a:gd name="connsiteX3003" fmla="*/ 897447 w 4682816"/>
                  <a:gd name="connsiteY3003" fmla="*/ 2185892 h 2943306"/>
                  <a:gd name="connsiteX3004" fmla="*/ 861328 w 4682816"/>
                  <a:gd name="connsiteY3004" fmla="*/ 2184824 h 2943306"/>
                  <a:gd name="connsiteX3005" fmla="*/ 861176 w 4682816"/>
                  <a:gd name="connsiteY3005" fmla="*/ 2184671 h 2943306"/>
                  <a:gd name="connsiteX3006" fmla="*/ 862746 w 4682816"/>
                  <a:gd name="connsiteY3006" fmla="*/ 2196018 h 2943306"/>
                  <a:gd name="connsiteX3007" fmla="*/ 806293 w 4682816"/>
                  <a:gd name="connsiteY3007" fmla="*/ 2217580 h 2943306"/>
                  <a:gd name="connsiteX3008" fmla="*/ 793155 w 4682816"/>
                  <a:gd name="connsiteY3008" fmla="*/ 2211917 h 2943306"/>
                  <a:gd name="connsiteX3009" fmla="*/ 791489 w 4682816"/>
                  <a:gd name="connsiteY3009" fmla="*/ 2226127 h 2943306"/>
                  <a:gd name="connsiteX3010" fmla="*/ 744590 w 4682816"/>
                  <a:gd name="connsiteY3010" fmla="*/ 2264236 h 2943306"/>
                  <a:gd name="connsiteX3011" fmla="*/ 720786 w 4682816"/>
                  <a:gd name="connsiteY3011" fmla="*/ 2226907 h 2943306"/>
                  <a:gd name="connsiteX3012" fmla="*/ 722490 w 4682816"/>
                  <a:gd name="connsiteY3012" fmla="*/ 2212371 h 2943306"/>
                  <a:gd name="connsiteX3013" fmla="*/ 714138 w 4682816"/>
                  <a:gd name="connsiteY3013" fmla="*/ 2213591 h 2943306"/>
                  <a:gd name="connsiteX3014" fmla="*/ 665190 w 4682816"/>
                  <a:gd name="connsiteY3014" fmla="*/ 2178153 h 2943306"/>
                  <a:gd name="connsiteX3015" fmla="*/ 695085 w 4682816"/>
                  <a:gd name="connsiteY3015" fmla="*/ 2145501 h 2943306"/>
                  <a:gd name="connsiteX3016" fmla="*/ 710359 w 4682816"/>
                  <a:gd name="connsiteY3016" fmla="*/ 2143267 h 2943306"/>
                  <a:gd name="connsiteX3017" fmla="*/ 706325 w 4682816"/>
                  <a:gd name="connsiteY3017" fmla="*/ 2138162 h 2943306"/>
                  <a:gd name="connsiteX3018" fmla="*/ 702201 w 4682816"/>
                  <a:gd name="connsiteY3018" fmla="*/ 2120725 h 2943306"/>
                  <a:gd name="connsiteX3019" fmla="*/ 699900 w 4682816"/>
                  <a:gd name="connsiteY3019" fmla="*/ 2128858 h 2943306"/>
                  <a:gd name="connsiteX3020" fmla="*/ 682925 w 4682816"/>
                  <a:gd name="connsiteY3020" fmla="*/ 2142061 h 2943306"/>
                  <a:gd name="connsiteX3021" fmla="*/ 636024 w 4682816"/>
                  <a:gd name="connsiteY3021" fmla="*/ 2103953 h 2943306"/>
                  <a:gd name="connsiteX3022" fmla="*/ 634359 w 4682816"/>
                  <a:gd name="connsiteY3022" fmla="*/ 2089743 h 2943306"/>
                  <a:gd name="connsiteX3023" fmla="*/ 621221 w 4682816"/>
                  <a:gd name="connsiteY3023" fmla="*/ 2095406 h 2943306"/>
                  <a:gd name="connsiteX3024" fmla="*/ 564768 w 4682816"/>
                  <a:gd name="connsiteY3024" fmla="*/ 2073844 h 2943306"/>
                  <a:gd name="connsiteX3025" fmla="*/ 585194 w 4682816"/>
                  <a:gd name="connsiteY3025" fmla="*/ 2034566 h 2943306"/>
                  <a:gd name="connsiteX3026" fmla="*/ 598635 w 4682816"/>
                  <a:gd name="connsiteY3026" fmla="*/ 2028773 h 2943306"/>
                  <a:gd name="connsiteX3027" fmla="*/ 593401 w 4682816"/>
                  <a:gd name="connsiteY3027" fmla="*/ 2022149 h 2943306"/>
                  <a:gd name="connsiteX3028" fmla="*/ 599618 w 4682816"/>
                  <a:gd name="connsiteY3028" fmla="*/ 1962041 h 2943306"/>
                  <a:gd name="connsiteX3029" fmla="*/ 619366 w 4682816"/>
                  <a:gd name="connsiteY3029" fmla="*/ 1959572 h 2943306"/>
                  <a:gd name="connsiteX3030" fmla="*/ 625924 w 4682816"/>
                  <a:gd name="connsiteY3030" fmla="*/ 1944027 h 2943306"/>
                  <a:gd name="connsiteX3031" fmla="*/ 647460 w 4682816"/>
                  <a:gd name="connsiteY3031" fmla="*/ 1931188 h 2943306"/>
                  <a:gd name="connsiteX3032" fmla="*/ 662735 w 4682816"/>
                  <a:gd name="connsiteY3032" fmla="*/ 1928955 h 2943306"/>
                  <a:gd name="connsiteX3033" fmla="*/ 658700 w 4682816"/>
                  <a:gd name="connsiteY3033" fmla="*/ 1923850 h 2943306"/>
                  <a:gd name="connsiteX3034" fmla="*/ 664917 w 4682816"/>
                  <a:gd name="connsiteY3034" fmla="*/ 1863741 h 2943306"/>
                  <a:gd name="connsiteX3035" fmla="*/ 693786 w 4682816"/>
                  <a:gd name="connsiteY3035" fmla="*/ 1863628 h 2943306"/>
                  <a:gd name="connsiteX3036" fmla="*/ 701694 w 4682816"/>
                  <a:gd name="connsiteY3036" fmla="*/ 1871080 h 2943306"/>
                  <a:gd name="connsiteX3037" fmla="*/ 705722 w 4682816"/>
                  <a:gd name="connsiteY3037" fmla="*/ 1855154 h 2943306"/>
                  <a:gd name="connsiteX3038" fmla="*/ 714466 w 4682816"/>
                  <a:gd name="connsiteY3038" fmla="*/ 1843416 h 2943306"/>
                  <a:gd name="connsiteX3039" fmla="*/ 706623 w 4682816"/>
                  <a:gd name="connsiteY3039" fmla="*/ 1840298 h 2943306"/>
                  <a:gd name="connsiteX3040" fmla="*/ 681838 w 4682816"/>
                  <a:gd name="connsiteY3040" fmla="*/ 1814003 h 2943306"/>
                  <a:gd name="connsiteX3041" fmla="*/ 681904 w 4682816"/>
                  <a:gd name="connsiteY3041" fmla="*/ 1797193 h 2943306"/>
                  <a:gd name="connsiteX3042" fmla="*/ 668410 w 4682816"/>
                  <a:gd name="connsiteY3042" fmla="*/ 1775339 h 2943306"/>
                  <a:gd name="connsiteX3043" fmla="*/ 666745 w 4682816"/>
                  <a:gd name="connsiteY3043" fmla="*/ 1761129 h 2943306"/>
                  <a:gd name="connsiteX3044" fmla="*/ 653606 w 4682816"/>
                  <a:gd name="connsiteY3044" fmla="*/ 1766792 h 2943306"/>
                  <a:gd name="connsiteX3045" fmla="*/ 617489 w 4682816"/>
                  <a:gd name="connsiteY3045" fmla="*/ 1765724 h 2943306"/>
                  <a:gd name="connsiteX3046" fmla="*/ 617336 w 4682816"/>
                  <a:gd name="connsiteY3046" fmla="*/ 1765571 h 2943306"/>
                  <a:gd name="connsiteX3047" fmla="*/ 618905 w 4682816"/>
                  <a:gd name="connsiteY3047" fmla="*/ 1776918 h 2943306"/>
                  <a:gd name="connsiteX3048" fmla="*/ 562453 w 4682816"/>
                  <a:gd name="connsiteY3048" fmla="*/ 1798480 h 2943306"/>
                  <a:gd name="connsiteX3049" fmla="*/ 549314 w 4682816"/>
                  <a:gd name="connsiteY3049" fmla="*/ 1792817 h 2943306"/>
                  <a:gd name="connsiteX3050" fmla="*/ 547649 w 4682816"/>
                  <a:gd name="connsiteY3050" fmla="*/ 1807027 h 2943306"/>
                  <a:gd name="connsiteX3051" fmla="*/ 532665 w 4682816"/>
                  <a:gd name="connsiteY3051" fmla="*/ 1831295 h 2943306"/>
                  <a:gd name="connsiteX3052" fmla="*/ 544417 w 4682816"/>
                  <a:gd name="connsiteY3052" fmla="*/ 1838302 h 2943306"/>
                  <a:gd name="connsiteX3053" fmla="*/ 552776 w 4682816"/>
                  <a:gd name="connsiteY3053" fmla="*/ 1858115 h 2943306"/>
                  <a:gd name="connsiteX3054" fmla="*/ 503828 w 4682816"/>
                  <a:gd name="connsiteY3054" fmla="*/ 1893554 h 2943306"/>
                  <a:gd name="connsiteX3055" fmla="*/ 498185 w 4682816"/>
                  <a:gd name="connsiteY3055" fmla="*/ 1892729 h 2943306"/>
                  <a:gd name="connsiteX3056" fmla="*/ 500036 w 4682816"/>
                  <a:gd name="connsiteY3056" fmla="*/ 1908518 h 2943306"/>
                  <a:gd name="connsiteX3057" fmla="*/ 476233 w 4682816"/>
                  <a:gd name="connsiteY3057" fmla="*/ 1945846 h 2943306"/>
                  <a:gd name="connsiteX3058" fmla="*/ 448316 w 4682816"/>
                  <a:gd name="connsiteY3058" fmla="*/ 1938484 h 2943306"/>
                  <a:gd name="connsiteX3059" fmla="*/ 433589 w 4682816"/>
                  <a:gd name="connsiteY3059" fmla="*/ 1914631 h 2943306"/>
                  <a:gd name="connsiteX3060" fmla="*/ 428546 w 4682816"/>
                  <a:gd name="connsiteY3060" fmla="*/ 1935954 h 2943306"/>
                  <a:gd name="connsiteX3061" fmla="*/ 423860 w 4682816"/>
                  <a:gd name="connsiteY3061" fmla="*/ 1941883 h 2943306"/>
                  <a:gd name="connsiteX3062" fmla="*/ 441919 w 4682816"/>
                  <a:gd name="connsiteY3062" fmla="*/ 1944523 h 2943306"/>
                  <a:gd name="connsiteX3063" fmla="*/ 471814 w 4682816"/>
                  <a:gd name="connsiteY3063" fmla="*/ 1977177 h 2943306"/>
                  <a:gd name="connsiteX3064" fmla="*/ 422866 w 4682816"/>
                  <a:gd name="connsiteY3064" fmla="*/ 2012614 h 2943306"/>
                  <a:gd name="connsiteX3065" fmla="*/ 417223 w 4682816"/>
                  <a:gd name="connsiteY3065" fmla="*/ 2011790 h 2943306"/>
                  <a:gd name="connsiteX3066" fmla="*/ 419074 w 4682816"/>
                  <a:gd name="connsiteY3066" fmla="*/ 2027580 h 2943306"/>
                  <a:gd name="connsiteX3067" fmla="*/ 395270 w 4682816"/>
                  <a:gd name="connsiteY3067" fmla="*/ 2064907 h 2943306"/>
                  <a:gd name="connsiteX3068" fmla="*/ 348371 w 4682816"/>
                  <a:gd name="connsiteY3068" fmla="*/ 2026799 h 2943306"/>
                  <a:gd name="connsiteX3069" fmla="*/ 346705 w 4682816"/>
                  <a:gd name="connsiteY3069" fmla="*/ 2012590 h 2943306"/>
                  <a:gd name="connsiteX3070" fmla="*/ 333566 w 4682816"/>
                  <a:gd name="connsiteY3070" fmla="*/ 2018253 h 2943306"/>
                  <a:gd name="connsiteX3071" fmla="*/ 297448 w 4682816"/>
                  <a:gd name="connsiteY3071" fmla="*/ 2017184 h 2943306"/>
                  <a:gd name="connsiteX3072" fmla="*/ 297296 w 4682816"/>
                  <a:gd name="connsiteY3072" fmla="*/ 2017031 h 2943306"/>
                  <a:gd name="connsiteX3073" fmla="*/ 298865 w 4682816"/>
                  <a:gd name="connsiteY3073" fmla="*/ 2028378 h 2943306"/>
                  <a:gd name="connsiteX3074" fmla="*/ 242413 w 4682816"/>
                  <a:gd name="connsiteY3074" fmla="*/ 2049941 h 2943306"/>
                  <a:gd name="connsiteX3075" fmla="*/ 229274 w 4682816"/>
                  <a:gd name="connsiteY3075" fmla="*/ 2044277 h 2943306"/>
                  <a:gd name="connsiteX3076" fmla="*/ 227609 w 4682816"/>
                  <a:gd name="connsiteY3076" fmla="*/ 2058488 h 2943306"/>
                  <a:gd name="connsiteX3077" fmla="*/ 180711 w 4682816"/>
                  <a:gd name="connsiteY3077" fmla="*/ 2096595 h 2943306"/>
                  <a:gd name="connsiteX3078" fmla="*/ 156907 w 4682816"/>
                  <a:gd name="connsiteY3078" fmla="*/ 2059267 h 2943306"/>
                  <a:gd name="connsiteX3079" fmla="*/ 158612 w 4682816"/>
                  <a:gd name="connsiteY3079" fmla="*/ 2044730 h 2943306"/>
                  <a:gd name="connsiteX3080" fmla="*/ 150258 w 4682816"/>
                  <a:gd name="connsiteY3080" fmla="*/ 2045952 h 2943306"/>
                  <a:gd name="connsiteX3081" fmla="*/ 101311 w 4682816"/>
                  <a:gd name="connsiteY3081" fmla="*/ 2010514 h 2943306"/>
                  <a:gd name="connsiteX3082" fmla="*/ 131206 w 4682816"/>
                  <a:gd name="connsiteY3082" fmla="*/ 1977860 h 2943306"/>
                  <a:gd name="connsiteX3083" fmla="*/ 146480 w 4682816"/>
                  <a:gd name="connsiteY3083" fmla="*/ 1975627 h 2943306"/>
                  <a:gd name="connsiteX3084" fmla="*/ 142446 w 4682816"/>
                  <a:gd name="connsiteY3084" fmla="*/ 1970522 h 2943306"/>
                  <a:gd name="connsiteX3085" fmla="*/ 138323 w 4682816"/>
                  <a:gd name="connsiteY3085" fmla="*/ 1953085 h 2943306"/>
                  <a:gd name="connsiteX3086" fmla="*/ 136020 w 4682816"/>
                  <a:gd name="connsiteY3086" fmla="*/ 1961219 h 2943306"/>
                  <a:gd name="connsiteX3087" fmla="*/ 119045 w 4682816"/>
                  <a:gd name="connsiteY3087" fmla="*/ 1974421 h 2943306"/>
                  <a:gd name="connsiteX3088" fmla="*/ 72146 w 4682816"/>
                  <a:gd name="connsiteY3088" fmla="*/ 1936313 h 2943306"/>
                  <a:gd name="connsiteX3089" fmla="*/ 70481 w 4682816"/>
                  <a:gd name="connsiteY3089" fmla="*/ 1922104 h 2943306"/>
                  <a:gd name="connsiteX3090" fmla="*/ 57342 w 4682816"/>
                  <a:gd name="connsiteY3090" fmla="*/ 1927766 h 2943306"/>
                  <a:gd name="connsiteX3091" fmla="*/ 890 w 4682816"/>
                  <a:gd name="connsiteY3091" fmla="*/ 1906203 h 2943306"/>
                  <a:gd name="connsiteX3092" fmla="*/ 21314 w 4682816"/>
                  <a:gd name="connsiteY3092" fmla="*/ 1866926 h 2943306"/>
                  <a:gd name="connsiteX3093" fmla="*/ 34757 w 4682816"/>
                  <a:gd name="connsiteY3093" fmla="*/ 1861133 h 2943306"/>
                  <a:gd name="connsiteX3094" fmla="*/ 29522 w 4682816"/>
                  <a:gd name="connsiteY3094" fmla="*/ 1854510 h 2943306"/>
                  <a:gd name="connsiteX3095" fmla="*/ 35739 w 4682816"/>
                  <a:gd name="connsiteY3095" fmla="*/ 1794401 h 2943306"/>
                  <a:gd name="connsiteX3096" fmla="*/ 55488 w 4682816"/>
                  <a:gd name="connsiteY3096" fmla="*/ 1791932 h 2943306"/>
                  <a:gd name="connsiteX3097" fmla="*/ 62045 w 4682816"/>
                  <a:gd name="connsiteY3097" fmla="*/ 1776388 h 2943306"/>
                  <a:gd name="connsiteX3098" fmla="*/ 83582 w 4682816"/>
                  <a:gd name="connsiteY3098" fmla="*/ 1763548 h 2943306"/>
                  <a:gd name="connsiteX3099" fmla="*/ 98855 w 4682816"/>
                  <a:gd name="connsiteY3099" fmla="*/ 1761315 h 2943306"/>
                  <a:gd name="connsiteX3100" fmla="*/ 94821 w 4682816"/>
                  <a:gd name="connsiteY3100" fmla="*/ 1756210 h 2943306"/>
                  <a:gd name="connsiteX3101" fmla="*/ 101038 w 4682816"/>
                  <a:gd name="connsiteY3101" fmla="*/ 1696102 h 2943306"/>
                  <a:gd name="connsiteX3102" fmla="*/ 129908 w 4682816"/>
                  <a:gd name="connsiteY3102" fmla="*/ 1695988 h 2943306"/>
                  <a:gd name="connsiteX3103" fmla="*/ 137815 w 4682816"/>
                  <a:gd name="connsiteY3103" fmla="*/ 1703441 h 2943306"/>
                  <a:gd name="connsiteX3104" fmla="*/ 141844 w 4682816"/>
                  <a:gd name="connsiteY3104" fmla="*/ 1687514 h 2943306"/>
                  <a:gd name="connsiteX3105" fmla="*/ 150588 w 4682816"/>
                  <a:gd name="connsiteY3105" fmla="*/ 1675776 h 2943306"/>
                  <a:gd name="connsiteX3106" fmla="*/ 142744 w 4682816"/>
                  <a:gd name="connsiteY3106" fmla="*/ 1672658 h 2943306"/>
                  <a:gd name="connsiteX3107" fmla="*/ 118073 w 4682816"/>
                  <a:gd name="connsiteY3107" fmla="*/ 1617494 h 2943306"/>
                  <a:gd name="connsiteX3108" fmla="*/ 160289 w 4682816"/>
                  <a:gd name="connsiteY3108" fmla="*/ 1604162 h 2943306"/>
                  <a:gd name="connsiteX3109" fmla="*/ 174634 w 4682816"/>
                  <a:gd name="connsiteY3109" fmla="*/ 1609866 h 2943306"/>
                  <a:gd name="connsiteX3110" fmla="*/ 173693 w 4682816"/>
                  <a:gd name="connsiteY3110" fmla="*/ 1603428 h 2943306"/>
                  <a:gd name="connsiteX3111" fmla="*/ 209131 w 4682816"/>
                  <a:gd name="connsiteY3111" fmla="*/ 1554480 h 2943306"/>
                  <a:gd name="connsiteX3112" fmla="*/ 244568 w 4682816"/>
                  <a:gd name="connsiteY3112" fmla="*/ 1603428 h 2943306"/>
                  <a:gd name="connsiteX3113" fmla="*/ 243475 w 4682816"/>
                  <a:gd name="connsiteY3113" fmla="*/ 1610906 h 2943306"/>
                  <a:gd name="connsiteX3114" fmla="*/ 260434 w 4682816"/>
                  <a:gd name="connsiteY3114" fmla="*/ 1604162 h 2943306"/>
                  <a:gd name="connsiteX3115" fmla="*/ 302651 w 4682816"/>
                  <a:gd name="connsiteY3115" fmla="*/ 1617494 h 2943306"/>
                  <a:gd name="connsiteX3116" fmla="*/ 302765 w 4682816"/>
                  <a:gd name="connsiteY3116" fmla="*/ 1646363 h 2943306"/>
                  <a:gd name="connsiteX3117" fmla="*/ 282028 w 4682816"/>
                  <a:gd name="connsiteY3117" fmla="*/ 1668364 h 2943306"/>
                  <a:gd name="connsiteX3118" fmla="*/ 285677 w 4682816"/>
                  <a:gd name="connsiteY3118" fmla="*/ 1667907 h 2943306"/>
                  <a:gd name="connsiteX3119" fmla="*/ 307564 w 4682816"/>
                  <a:gd name="connsiteY3119" fmla="*/ 1680138 h 2943306"/>
                  <a:gd name="connsiteX3120" fmla="*/ 317136 w 4682816"/>
                  <a:gd name="connsiteY3120" fmla="*/ 1692250 h 2943306"/>
                  <a:gd name="connsiteX3121" fmla="*/ 319540 w 4682816"/>
                  <a:gd name="connsiteY3121" fmla="*/ 1686204 h 2943306"/>
                  <a:gd name="connsiteX3122" fmla="*/ 336387 w 4682816"/>
                  <a:gd name="connsiteY3122" fmla="*/ 1670324 h 2943306"/>
                  <a:gd name="connsiteX3123" fmla="*/ 320929 w 4682816"/>
                  <a:gd name="connsiteY3123" fmla="*/ 1654743 h 2943306"/>
                  <a:gd name="connsiteX3124" fmla="*/ 341353 w 4682816"/>
                  <a:gd name="connsiteY3124" fmla="*/ 1615466 h 2943306"/>
                  <a:gd name="connsiteX3125" fmla="*/ 354794 w 4682816"/>
                  <a:gd name="connsiteY3125" fmla="*/ 1609672 h 2943306"/>
                  <a:gd name="connsiteX3126" fmla="*/ 349561 w 4682816"/>
                  <a:gd name="connsiteY3126" fmla="*/ 1603050 h 2943306"/>
                  <a:gd name="connsiteX3127" fmla="*/ 355777 w 4682816"/>
                  <a:gd name="connsiteY3127" fmla="*/ 1542941 h 2943306"/>
                  <a:gd name="connsiteX3128" fmla="*/ 375526 w 4682816"/>
                  <a:gd name="connsiteY3128" fmla="*/ 1540473 h 2943306"/>
                  <a:gd name="connsiteX3129" fmla="*/ 382084 w 4682816"/>
                  <a:gd name="connsiteY3129" fmla="*/ 1524928 h 2943306"/>
                  <a:gd name="connsiteX3130" fmla="*/ 403619 w 4682816"/>
                  <a:gd name="connsiteY3130" fmla="*/ 1512088 h 2943306"/>
                  <a:gd name="connsiteX3131" fmla="*/ 418895 w 4682816"/>
                  <a:gd name="connsiteY3131" fmla="*/ 1509855 h 2943306"/>
                  <a:gd name="connsiteX3132" fmla="*/ 414861 w 4682816"/>
                  <a:gd name="connsiteY3132" fmla="*/ 1504750 h 2943306"/>
                  <a:gd name="connsiteX3133" fmla="*/ 421077 w 4682816"/>
                  <a:gd name="connsiteY3133" fmla="*/ 1444641 h 2943306"/>
                  <a:gd name="connsiteX3134" fmla="*/ 449947 w 4682816"/>
                  <a:gd name="connsiteY3134" fmla="*/ 1444528 h 2943306"/>
                  <a:gd name="connsiteX3135" fmla="*/ 457854 w 4682816"/>
                  <a:gd name="connsiteY3135" fmla="*/ 1451981 h 2943306"/>
                  <a:gd name="connsiteX3136" fmla="*/ 461883 w 4682816"/>
                  <a:gd name="connsiteY3136" fmla="*/ 1436053 h 2943306"/>
                  <a:gd name="connsiteX3137" fmla="*/ 470627 w 4682816"/>
                  <a:gd name="connsiteY3137" fmla="*/ 1424316 h 2943306"/>
                  <a:gd name="connsiteX3138" fmla="*/ 462782 w 4682816"/>
                  <a:gd name="connsiteY3138" fmla="*/ 1421197 h 2943306"/>
                  <a:gd name="connsiteX3139" fmla="*/ 438111 w 4682816"/>
                  <a:gd name="connsiteY3139" fmla="*/ 1366033 h 2943306"/>
                  <a:gd name="connsiteX3140" fmla="*/ 480328 w 4682816"/>
                  <a:gd name="connsiteY3140" fmla="*/ 1352702 h 2943306"/>
                  <a:gd name="connsiteX3141" fmla="*/ 494673 w 4682816"/>
                  <a:gd name="connsiteY3141" fmla="*/ 1358406 h 2943306"/>
                  <a:gd name="connsiteX3142" fmla="*/ 493732 w 4682816"/>
                  <a:gd name="connsiteY3142" fmla="*/ 1351968 h 2943306"/>
                  <a:gd name="connsiteX3143" fmla="*/ 529170 w 4682816"/>
                  <a:gd name="connsiteY3143" fmla="*/ 1303020 h 2943306"/>
                  <a:gd name="connsiteX3144" fmla="*/ 564609 w 4682816"/>
                  <a:gd name="connsiteY3144" fmla="*/ 1351968 h 2943306"/>
                  <a:gd name="connsiteX3145" fmla="*/ 563515 w 4682816"/>
                  <a:gd name="connsiteY3145" fmla="*/ 1359446 h 2943306"/>
                  <a:gd name="connsiteX3146" fmla="*/ 580475 w 4682816"/>
                  <a:gd name="connsiteY3146" fmla="*/ 1352703 h 2943306"/>
                  <a:gd name="connsiteX3147" fmla="*/ 622691 w 4682816"/>
                  <a:gd name="connsiteY3147" fmla="*/ 1366033 h 2943306"/>
                  <a:gd name="connsiteX3148" fmla="*/ 622805 w 4682816"/>
                  <a:gd name="connsiteY3148" fmla="*/ 1394903 h 2943306"/>
                  <a:gd name="connsiteX3149" fmla="*/ 602068 w 4682816"/>
                  <a:gd name="connsiteY3149" fmla="*/ 1416903 h 2943306"/>
                  <a:gd name="connsiteX3150" fmla="*/ 605718 w 4682816"/>
                  <a:gd name="connsiteY3150" fmla="*/ 1416447 h 2943306"/>
                  <a:gd name="connsiteX3151" fmla="*/ 627604 w 4682816"/>
                  <a:gd name="connsiteY3151" fmla="*/ 1428677 h 2943306"/>
                  <a:gd name="connsiteX3152" fmla="*/ 637176 w 4682816"/>
                  <a:gd name="connsiteY3152" fmla="*/ 1440790 h 2943306"/>
                  <a:gd name="connsiteX3153" fmla="*/ 639580 w 4682816"/>
                  <a:gd name="connsiteY3153" fmla="*/ 1434743 h 2943306"/>
                  <a:gd name="connsiteX3154" fmla="*/ 694744 w 4682816"/>
                  <a:gd name="connsiteY3154" fmla="*/ 1410073 h 2943306"/>
                  <a:gd name="connsiteX3155" fmla="*/ 700961 w 4682816"/>
                  <a:gd name="connsiteY3155" fmla="*/ 1470182 h 2943306"/>
                  <a:gd name="connsiteX3156" fmla="*/ 696276 w 4682816"/>
                  <a:gd name="connsiteY3156" fmla="*/ 1476112 h 2943306"/>
                  <a:gd name="connsiteX3157" fmla="*/ 714334 w 4682816"/>
                  <a:gd name="connsiteY3157" fmla="*/ 1478751 h 2943306"/>
                  <a:gd name="connsiteX3158" fmla="*/ 744229 w 4682816"/>
                  <a:gd name="connsiteY3158" fmla="*/ 1511405 h 2943306"/>
                  <a:gd name="connsiteX3159" fmla="*/ 741697 w 4682816"/>
                  <a:gd name="connsiteY3159" fmla="*/ 1515829 h 2943306"/>
                  <a:gd name="connsiteX3160" fmla="*/ 756192 w 4682816"/>
                  <a:gd name="connsiteY3160" fmla="*/ 1523929 h 2943306"/>
                  <a:gd name="connsiteX3161" fmla="*/ 765763 w 4682816"/>
                  <a:gd name="connsiteY3161" fmla="*/ 1536040 h 2943306"/>
                  <a:gd name="connsiteX3162" fmla="*/ 768167 w 4682816"/>
                  <a:gd name="connsiteY3162" fmla="*/ 1529994 h 2943306"/>
                  <a:gd name="connsiteX3163" fmla="*/ 779677 w 4682816"/>
                  <a:gd name="connsiteY3163" fmla="*/ 1519145 h 2943306"/>
                  <a:gd name="connsiteX3164" fmla="*/ 778128 w 4682816"/>
                  <a:gd name="connsiteY3164" fmla="*/ 1517584 h 2943306"/>
                  <a:gd name="connsiteX3165" fmla="*/ 798554 w 4682816"/>
                  <a:gd name="connsiteY3165" fmla="*/ 1478306 h 2943306"/>
                  <a:gd name="connsiteX3166" fmla="*/ 811994 w 4682816"/>
                  <a:gd name="connsiteY3166" fmla="*/ 1472512 h 2943306"/>
                  <a:gd name="connsiteX3167" fmla="*/ 806761 w 4682816"/>
                  <a:gd name="connsiteY3167" fmla="*/ 1465890 h 2943306"/>
                  <a:gd name="connsiteX3168" fmla="*/ 812977 w 4682816"/>
                  <a:gd name="connsiteY3168" fmla="*/ 1405781 h 2943306"/>
                  <a:gd name="connsiteX3169" fmla="*/ 832726 w 4682816"/>
                  <a:gd name="connsiteY3169" fmla="*/ 1403312 h 2943306"/>
                  <a:gd name="connsiteX3170" fmla="*/ 839284 w 4682816"/>
                  <a:gd name="connsiteY3170" fmla="*/ 1387768 h 2943306"/>
                  <a:gd name="connsiteX3171" fmla="*/ 860820 w 4682816"/>
                  <a:gd name="connsiteY3171" fmla="*/ 1374928 h 2943306"/>
                  <a:gd name="connsiteX3172" fmla="*/ 876095 w 4682816"/>
                  <a:gd name="connsiteY3172" fmla="*/ 1372695 h 2943306"/>
                  <a:gd name="connsiteX3173" fmla="*/ 872060 w 4682816"/>
                  <a:gd name="connsiteY3173" fmla="*/ 1367591 h 2943306"/>
                  <a:gd name="connsiteX3174" fmla="*/ 878277 w 4682816"/>
                  <a:gd name="connsiteY3174" fmla="*/ 1307481 h 2943306"/>
                  <a:gd name="connsiteX3175" fmla="*/ 907147 w 4682816"/>
                  <a:gd name="connsiteY3175" fmla="*/ 1307368 h 2943306"/>
                  <a:gd name="connsiteX3176" fmla="*/ 915054 w 4682816"/>
                  <a:gd name="connsiteY3176" fmla="*/ 1314820 h 2943306"/>
                  <a:gd name="connsiteX3177" fmla="*/ 919082 w 4682816"/>
                  <a:gd name="connsiteY3177" fmla="*/ 1298894 h 2943306"/>
                  <a:gd name="connsiteX3178" fmla="*/ 927826 w 4682816"/>
                  <a:gd name="connsiteY3178" fmla="*/ 1287156 h 2943306"/>
                  <a:gd name="connsiteX3179" fmla="*/ 919983 w 4682816"/>
                  <a:gd name="connsiteY3179" fmla="*/ 1284037 h 2943306"/>
                  <a:gd name="connsiteX3180" fmla="*/ 895311 w 4682816"/>
                  <a:gd name="connsiteY3180" fmla="*/ 1228873 h 2943306"/>
                  <a:gd name="connsiteX3181" fmla="*/ 937528 w 4682816"/>
                  <a:gd name="connsiteY3181" fmla="*/ 1215542 h 2943306"/>
                  <a:gd name="connsiteX3182" fmla="*/ 951872 w 4682816"/>
                  <a:gd name="connsiteY3182" fmla="*/ 1221246 h 2943306"/>
                  <a:gd name="connsiteX3183" fmla="*/ 950931 w 4682816"/>
                  <a:gd name="connsiteY3183" fmla="*/ 1214808 h 2943306"/>
                  <a:gd name="connsiteX3184" fmla="*/ 957232 w 4682816"/>
                  <a:gd name="connsiteY3184" fmla="*/ 1193798 h 2943306"/>
                  <a:gd name="connsiteX3185" fmla="*/ 953388 w 4682816"/>
                  <a:gd name="connsiteY3185" fmla="*/ 1189924 h 2943306"/>
                  <a:gd name="connsiteX3186" fmla="*/ 973814 w 4682816"/>
                  <a:gd name="connsiteY3186" fmla="*/ 1150646 h 2943306"/>
                  <a:gd name="connsiteX3187" fmla="*/ 987254 w 4682816"/>
                  <a:gd name="connsiteY3187" fmla="*/ 1144852 h 2943306"/>
                  <a:gd name="connsiteX3188" fmla="*/ 982020 w 4682816"/>
                  <a:gd name="connsiteY3188" fmla="*/ 1138230 h 2943306"/>
                  <a:gd name="connsiteX3189" fmla="*/ 988237 w 4682816"/>
                  <a:gd name="connsiteY3189" fmla="*/ 1078120 h 2943306"/>
                  <a:gd name="connsiteX3190" fmla="*/ 1007986 w 4682816"/>
                  <a:gd name="connsiteY3190" fmla="*/ 1075652 h 2943306"/>
                  <a:gd name="connsiteX3191" fmla="*/ 1014545 w 4682816"/>
                  <a:gd name="connsiteY3191" fmla="*/ 1060107 h 2943306"/>
                  <a:gd name="connsiteX3192" fmla="*/ 1036080 w 4682816"/>
                  <a:gd name="connsiteY3192" fmla="*/ 1047268 h 2943306"/>
                  <a:gd name="connsiteX3193" fmla="*/ 1051354 w 4682816"/>
                  <a:gd name="connsiteY3193" fmla="*/ 1045035 h 2943306"/>
                  <a:gd name="connsiteX3194" fmla="*/ 1047320 w 4682816"/>
                  <a:gd name="connsiteY3194" fmla="*/ 1039930 h 2943306"/>
                  <a:gd name="connsiteX3195" fmla="*/ 1053537 w 4682816"/>
                  <a:gd name="connsiteY3195" fmla="*/ 979820 h 2943306"/>
                  <a:gd name="connsiteX3196" fmla="*/ 1082407 w 4682816"/>
                  <a:gd name="connsiteY3196" fmla="*/ 979708 h 2943306"/>
                  <a:gd name="connsiteX3197" fmla="*/ 1090313 w 4682816"/>
                  <a:gd name="connsiteY3197" fmla="*/ 987161 h 2943306"/>
                  <a:gd name="connsiteX3198" fmla="*/ 1094343 w 4682816"/>
                  <a:gd name="connsiteY3198" fmla="*/ 971233 h 2943306"/>
                  <a:gd name="connsiteX3199" fmla="*/ 1103086 w 4682816"/>
                  <a:gd name="connsiteY3199" fmla="*/ 959496 h 2943306"/>
                  <a:gd name="connsiteX3200" fmla="*/ 1095243 w 4682816"/>
                  <a:gd name="connsiteY3200" fmla="*/ 956377 h 2943306"/>
                  <a:gd name="connsiteX3201" fmla="*/ 1070572 w 4682816"/>
                  <a:gd name="connsiteY3201" fmla="*/ 901213 h 2943306"/>
                  <a:gd name="connsiteX3202" fmla="*/ 1112788 w 4682816"/>
                  <a:gd name="connsiteY3202" fmla="*/ 887882 h 2943306"/>
                  <a:gd name="connsiteX3203" fmla="*/ 1127133 w 4682816"/>
                  <a:gd name="connsiteY3203" fmla="*/ 893585 h 2943306"/>
                  <a:gd name="connsiteX3204" fmla="*/ 1126192 w 4682816"/>
                  <a:gd name="connsiteY3204" fmla="*/ 887147 h 2943306"/>
                  <a:gd name="connsiteX3205" fmla="*/ 1161630 w 4682816"/>
                  <a:gd name="connsiteY3205" fmla="*/ 838200 h 2943306"/>
                  <a:gd name="connsiteX3206" fmla="*/ 1819949 w 4682816"/>
                  <a:gd name="connsiteY3206" fmla="*/ 824125 h 2943306"/>
                  <a:gd name="connsiteX3207" fmla="*/ 1818284 w 4682816"/>
                  <a:gd name="connsiteY3207" fmla="*/ 838335 h 2943306"/>
                  <a:gd name="connsiteX3208" fmla="*/ 1809988 w 4682816"/>
                  <a:gd name="connsiteY3208" fmla="*/ 851771 h 2943306"/>
                  <a:gd name="connsiteX3209" fmla="*/ 1825529 w 4682816"/>
                  <a:gd name="connsiteY3209" fmla="*/ 861037 h 2943306"/>
                  <a:gd name="connsiteX3210" fmla="*/ 1828235 w 4682816"/>
                  <a:gd name="connsiteY3210" fmla="*/ 867450 h 2943306"/>
                  <a:gd name="connsiteX3211" fmla="*/ 1828931 w 4682816"/>
                  <a:gd name="connsiteY3211" fmla="*/ 865798 h 2943306"/>
                  <a:gd name="connsiteX3212" fmla="*/ 1850467 w 4682816"/>
                  <a:gd name="connsiteY3212" fmla="*/ 852959 h 2943306"/>
                  <a:gd name="connsiteX3213" fmla="*/ 1865742 w 4682816"/>
                  <a:gd name="connsiteY3213" fmla="*/ 850726 h 2943306"/>
                  <a:gd name="connsiteX3214" fmla="*/ 1861707 w 4682816"/>
                  <a:gd name="connsiteY3214" fmla="*/ 845621 h 2943306"/>
                  <a:gd name="connsiteX3215" fmla="*/ 1857790 w 4682816"/>
                  <a:gd name="connsiteY3215" fmla="*/ 829058 h 2943306"/>
                  <a:gd name="connsiteX3216" fmla="*/ 1833088 w 4682816"/>
                  <a:gd name="connsiteY3216" fmla="*/ 829788 h 2943306"/>
                  <a:gd name="connsiteX3217" fmla="*/ 1444017 w 4682816"/>
                  <a:gd name="connsiteY3217" fmla="*/ 824024 h 2943306"/>
                  <a:gd name="connsiteX3218" fmla="*/ 1444238 w 4682816"/>
                  <a:gd name="connsiteY3218" fmla="*/ 825910 h 2943306"/>
                  <a:gd name="connsiteX3219" fmla="*/ 1445233 w 4682816"/>
                  <a:gd name="connsiteY3219" fmla="*/ 824202 h 2943306"/>
                  <a:gd name="connsiteX3220" fmla="*/ 2363905 w 4682816"/>
                  <a:gd name="connsiteY3220" fmla="*/ 821562 h 2943306"/>
                  <a:gd name="connsiteX3221" fmla="*/ 2362965 w 4682816"/>
                  <a:gd name="connsiteY3221" fmla="*/ 824884 h 2943306"/>
                  <a:gd name="connsiteX3222" fmla="*/ 2358810 w 4682816"/>
                  <a:gd name="connsiteY3222" fmla="*/ 828115 h 2943306"/>
                  <a:gd name="connsiteX3223" fmla="*/ 2366474 w 4682816"/>
                  <a:gd name="connsiteY3223" fmla="*/ 824813 h 2943306"/>
                  <a:gd name="connsiteX3224" fmla="*/ 3808770 w 4682816"/>
                  <a:gd name="connsiteY3224" fmla="*/ 816505 h 2943306"/>
                  <a:gd name="connsiteX3225" fmla="*/ 3807105 w 4682816"/>
                  <a:gd name="connsiteY3225" fmla="*/ 830715 h 2943306"/>
                  <a:gd name="connsiteX3226" fmla="*/ 3798808 w 4682816"/>
                  <a:gd name="connsiteY3226" fmla="*/ 844151 h 2943306"/>
                  <a:gd name="connsiteX3227" fmla="*/ 3814349 w 4682816"/>
                  <a:gd name="connsiteY3227" fmla="*/ 853417 h 2943306"/>
                  <a:gd name="connsiteX3228" fmla="*/ 3817055 w 4682816"/>
                  <a:gd name="connsiteY3228" fmla="*/ 859830 h 2943306"/>
                  <a:gd name="connsiteX3229" fmla="*/ 3817752 w 4682816"/>
                  <a:gd name="connsiteY3229" fmla="*/ 858178 h 2943306"/>
                  <a:gd name="connsiteX3230" fmla="*/ 3839287 w 4682816"/>
                  <a:gd name="connsiteY3230" fmla="*/ 845338 h 2943306"/>
                  <a:gd name="connsiteX3231" fmla="*/ 3854562 w 4682816"/>
                  <a:gd name="connsiteY3231" fmla="*/ 843106 h 2943306"/>
                  <a:gd name="connsiteX3232" fmla="*/ 3850528 w 4682816"/>
                  <a:gd name="connsiteY3232" fmla="*/ 838001 h 2943306"/>
                  <a:gd name="connsiteX3233" fmla="*/ 3846610 w 4682816"/>
                  <a:gd name="connsiteY3233" fmla="*/ 821438 h 2943306"/>
                  <a:gd name="connsiteX3234" fmla="*/ 3821909 w 4682816"/>
                  <a:gd name="connsiteY3234" fmla="*/ 822168 h 2943306"/>
                  <a:gd name="connsiteX3235" fmla="*/ 3301361 w 4682816"/>
                  <a:gd name="connsiteY3235" fmla="*/ 807677 h 2943306"/>
                  <a:gd name="connsiteX3236" fmla="*/ 3288222 w 4682816"/>
                  <a:gd name="connsiteY3236" fmla="*/ 813340 h 2943306"/>
                  <a:gd name="connsiteX3237" fmla="*/ 3273797 w 4682816"/>
                  <a:gd name="connsiteY3237" fmla="*/ 812913 h 2943306"/>
                  <a:gd name="connsiteX3238" fmla="*/ 3287069 w 4682816"/>
                  <a:gd name="connsiteY3238" fmla="*/ 825422 h 2943306"/>
                  <a:gd name="connsiteX3239" fmla="*/ 3289861 w 4682816"/>
                  <a:gd name="connsiteY3239" fmla="*/ 832445 h 2943306"/>
                  <a:gd name="connsiteX3240" fmla="*/ 3301176 w 4682816"/>
                  <a:gd name="connsiteY3240" fmla="*/ 818126 h 2943306"/>
                  <a:gd name="connsiteX3241" fmla="*/ 3302499 w 4682816"/>
                  <a:gd name="connsiteY3241" fmla="*/ 817387 h 2943306"/>
                  <a:gd name="connsiteX3242" fmla="*/ 3382127 w 4682816"/>
                  <a:gd name="connsiteY3242" fmla="*/ 806321 h 2943306"/>
                  <a:gd name="connsiteX3243" fmla="*/ 3377522 w 4682816"/>
                  <a:gd name="connsiteY3243" fmla="*/ 807703 h 2943306"/>
                  <a:gd name="connsiteX3244" fmla="*/ 3371879 w 4682816"/>
                  <a:gd name="connsiteY3244" fmla="*/ 806878 h 2943306"/>
                  <a:gd name="connsiteX3245" fmla="*/ 3373729 w 4682816"/>
                  <a:gd name="connsiteY3245" fmla="*/ 822667 h 2943306"/>
                  <a:gd name="connsiteX3246" fmla="*/ 3366901 w 4682816"/>
                  <a:gd name="connsiteY3246" fmla="*/ 846793 h 2943306"/>
                  <a:gd name="connsiteX3247" fmla="*/ 3353290 w 4682816"/>
                  <a:gd name="connsiteY3247" fmla="*/ 857378 h 2943306"/>
                  <a:gd name="connsiteX3248" fmla="*/ 3350620 w 4682816"/>
                  <a:gd name="connsiteY3248" fmla="*/ 868671 h 2943306"/>
                  <a:gd name="connsiteX3249" fmla="*/ 3347083 w 4682816"/>
                  <a:gd name="connsiteY3249" fmla="*/ 873146 h 2943306"/>
                  <a:gd name="connsiteX3250" fmla="*/ 3361423 w 4682816"/>
                  <a:gd name="connsiteY3250" fmla="*/ 879326 h 2943306"/>
                  <a:gd name="connsiteX3251" fmla="*/ 3363303 w 4682816"/>
                  <a:gd name="connsiteY3251" fmla="*/ 865726 h 2943306"/>
                  <a:gd name="connsiteX3252" fmla="*/ 3380782 w 4682816"/>
                  <a:gd name="connsiteY3252" fmla="*/ 847750 h 2943306"/>
                  <a:gd name="connsiteX3253" fmla="*/ 3394223 w 4682816"/>
                  <a:gd name="connsiteY3253" fmla="*/ 841958 h 2943306"/>
                  <a:gd name="connsiteX3254" fmla="*/ 3388989 w 4682816"/>
                  <a:gd name="connsiteY3254" fmla="*/ 835334 h 2943306"/>
                  <a:gd name="connsiteX3255" fmla="*/ 1490587 w 4682816"/>
                  <a:gd name="connsiteY3255" fmla="*/ 803429 h 2943306"/>
                  <a:gd name="connsiteX3256" fmla="*/ 1484272 w 4682816"/>
                  <a:gd name="connsiteY3256" fmla="*/ 814469 h 2943306"/>
                  <a:gd name="connsiteX3257" fmla="*/ 1482616 w 4682816"/>
                  <a:gd name="connsiteY3257" fmla="*/ 814965 h 2943306"/>
                  <a:gd name="connsiteX3258" fmla="*/ 1506846 w 4682816"/>
                  <a:gd name="connsiteY3258" fmla="*/ 837804 h 2943306"/>
                  <a:gd name="connsiteX3259" fmla="*/ 1509638 w 4682816"/>
                  <a:gd name="connsiteY3259" fmla="*/ 844826 h 2943306"/>
                  <a:gd name="connsiteX3260" fmla="*/ 1520954 w 4682816"/>
                  <a:gd name="connsiteY3260" fmla="*/ 830507 h 2943306"/>
                  <a:gd name="connsiteX3261" fmla="*/ 1526638 w 4682816"/>
                  <a:gd name="connsiteY3261" fmla="*/ 827331 h 2943306"/>
                  <a:gd name="connsiteX3262" fmla="*/ 1499628 w 4682816"/>
                  <a:gd name="connsiteY3262" fmla="*/ 819231 h 2943306"/>
                  <a:gd name="connsiteX3263" fmla="*/ 2513369 w 4682816"/>
                  <a:gd name="connsiteY3263" fmla="*/ 793646 h 2943306"/>
                  <a:gd name="connsiteX3264" fmla="*/ 2511704 w 4682816"/>
                  <a:gd name="connsiteY3264" fmla="*/ 807855 h 2943306"/>
                  <a:gd name="connsiteX3265" fmla="*/ 2503408 w 4682816"/>
                  <a:gd name="connsiteY3265" fmla="*/ 821291 h 2943306"/>
                  <a:gd name="connsiteX3266" fmla="*/ 2518948 w 4682816"/>
                  <a:gd name="connsiteY3266" fmla="*/ 830556 h 2943306"/>
                  <a:gd name="connsiteX3267" fmla="*/ 2521655 w 4682816"/>
                  <a:gd name="connsiteY3267" fmla="*/ 836970 h 2943306"/>
                  <a:gd name="connsiteX3268" fmla="*/ 2522351 w 4682816"/>
                  <a:gd name="connsiteY3268" fmla="*/ 835319 h 2943306"/>
                  <a:gd name="connsiteX3269" fmla="*/ 2543886 w 4682816"/>
                  <a:gd name="connsiteY3269" fmla="*/ 822479 h 2943306"/>
                  <a:gd name="connsiteX3270" fmla="*/ 2559162 w 4682816"/>
                  <a:gd name="connsiteY3270" fmla="*/ 820246 h 2943306"/>
                  <a:gd name="connsiteX3271" fmla="*/ 2555128 w 4682816"/>
                  <a:gd name="connsiteY3271" fmla="*/ 815141 h 2943306"/>
                  <a:gd name="connsiteX3272" fmla="*/ 2551210 w 4682816"/>
                  <a:gd name="connsiteY3272" fmla="*/ 798577 h 2943306"/>
                  <a:gd name="connsiteX3273" fmla="*/ 2526508 w 4682816"/>
                  <a:gd name="connsiteY3273" fmla="*/ 799308 h 2943306"/>
                  <a:gd name="connsiteX3274" fmla="*/ 1937380 w 4682816"/>
                  <a:gd name="connsiteY3274" fmla="*/ 792437 h 2943306"/>
                  <a:gd name="connsiteX3275" fmla="*/ 1924241 w 4682816"/>
                  <a:gd name="connsiteY3275" fmla="*/ 798100 h 2943306"/>
                  <a:gd name="connsiteX3276" fmla="*/ 1909817 w 4682816"/>
                  <a:gd name="connsiteY3276" fmla="*/ 797674 h 2943306"/>
                  <a:gd name="connsiteX3277" fmla="*/ 1923088 w 4682816"/>
                  <a:gd name="connsiteY3277" fmla="*/ 810183 h 2943306"/>
                  <a:gd name="connsiteX3278" fmla="*/ 1925881 w 4682816"/>
                  <a:gd name="connsiteY3278" fmla="*/ 817205 h 2943306"/>
                  <a:gd name="connsiteX3279" fmla="*/ 1937196 w 4682816"/>
                  <a:gd name="connsiteY3279" fmla="*/ 802886 h 2943306"/>
                  <a:gd name="connsiteX3280" fmla="*/ 1938519 w 4682816"/>
                  <a:gd name="connsiteY3280" fmla="*/ 802147 h 2943306"/>
                  <a:gd name="connsiteX3281" fmla="*/ 2018147 w 4682816"/>
                  <a:gd name="connsiteY3281" fmla="*/ 791081 h 2943306"/>
                  <a:gd name="connsiteX3282" fmla="*/ 2013541 w 4682816"/>
                  <a:gd name="connsiteY3282" fmla="*/ 792462 h 2943306"/>
                  <a:gd name="connsiteX3283" fmla="*/ 2007898 w 4682816"/>
                  <a:gd name="connsiteY3283" fmla="*/ 791637 h 2943306"/>
                  <a:gd name="connsiteX3284" fmla="*/ 2009749 w 4682816"/>
                  <a:gd name="connsiteY3284" fmla="*/ 807427 h 2943306"/>
                  <a:gd name="connsiteX3285" fmla="*/ 2002920 w 4682816"/>
                  <a:gd name="connsiteY3285" fmla="*/ 831552 h 2943306"/>
                  <a:gd name="connsiteX3286" fmla="*/ 1989310 w 4682816"/>
                  <a:gd name="connsiteY3286" fmla="*/ 842138 h 2943306"/>
                  <a:gd name="connsiteX3287" fmla="*/ 1986639 w 4682816"/>
                  <a:gd name="connsiteY3287" fmla="*/ 853432 h 2943306"/>
                  <a:gd name="connsiteX3288" fmla="*/ 1983103 w 4682816"/>
                  <a:gd name="connsiteY3288" fmla="*/ 857906 h 2943306"/>
                  <a:gd name="connsiteX3289" fmla="*/ 1997442 w 4682816"/>
                  <a:gd name="connsiteY3289" fmla="*/ 864087 h 2943306"/>
                  <a:gd name="connsiteX3290" fmla="*/ 1999322 w 4682816"/>
                  <a:gd name="connsiteY3290" fmla="*/ 850486 h 2943306"/>
                  <a:gd name="connsiteX3291" fmla="*/ 2016801 w 4682816"/>
                  <a:gd name="connsiteY3291" fmla="*/ 832511 h 2943306"/>
                  <a:gd name="connsiteX3292" fmla="*/ 2030242 w 4682816"/>
                  <a:gd name="connsiteY3292" fmla="*/ 826717 h 2943306"/>
                  <a:gd name="connsiteX3293" fmla="*/ 2025009 w 4682816"/>
                  <a:gd name="connsiteY3293" fmla="*/ 820094 h 2943306"/>
                  <a:gd name="connsiteX3294" fmla="*/ 3926201 w 4682816"/>
                  <a:gd name="connsiteY3294" fmla="*/ 784817 h 2943306"/>
                  <a:gd name="connsiteX3295" fmla="*/ 3913062 w 4682816"/>
                  <a:gd name="connsiteY3295" fmla="*/ 790480 h 2943306"/>
                  <a:gd name="connsiteX3296" fmla="*/ 3898637 w 4682816"/>
                  <a:gd name="connsiteY3296" fmla="*/ 790054 h 2943306"/>
                  <a:gd name="connsiteX3297" fmla="*/ 3911909 w 4682816"/>
                  <a:gd name="connsiteY3297" fmla="*/ 802563 h 2943306"/>
                  <a:gd name="connsiteX3298" fmla="*/ 3914701 w 4682816"/>
                  <a:gd name="connsiteY3298" fmla="*/ 809585 h 2943306"/>
                  <a:gd name="connsiteX3299" fmla="*/ 3926016 w 4682816"/>
                  <a:gd name="connsiteY3299" fmla="*/ 795265 h 2943306"/>
                  <a:gd name="connsiteX3300" fmla="*/ 3927339 w 4682816"/>
                  <a:gd name="connsiteY3300" fmla="*/ 794527 h 2943306"/>
                  <a:gd name="connsiteX3301" fmla="*/ 4006968 w 4682816"/>
                  <a:gd name="connsiteY3301" fmla="*/ 783461 h 2943306"/>
                  <a:gd name="connsiteX3302" fmla="*/ 4002362 w 4682816"/>
                  <a:gd name="connsiteY3302" fmla="*/ 784842 h 2943306"/>
                  <a:gd name="connsiteX3303" fmla="*/ 3996719 w 4682816"/>
                  <a:gd name="connsiteY3303" fmla="*/ 784017 h 2943306"/>
                  <a:gd name="connsiteX3304" fmla="*/ 3998568 w 4682816"/>
                  <a:gd name="connsiteY3304" fmla="*/ 799807 h 2943306"/>
                  <a:gd name="connsiteX3305" fmla="*/ 3991741 w 4682816"/>
                  <a:gd name="connsiteY3305" fmla="*/ 823932 h 2943306"/>
                  <a:gd name="connsiteX3306" fmla="*/ 3978131 w 4682816"/>
                  <a:gd name="connsiteY3306" fmla="*/ 834518 h 2943306"/>
                  <a:gd name="connsiteX3307" fmla="*/ 3975460 w 4682816"/>
                  <a:gd name="connsiteY3307" fmla="*/ 845812 h 2943306"/>
                  <a:gd name="connsiteX3308" fmla="*/ 3971923 w 4682816"/>
                  <a:gd name="connsiteY3308" fmla="*/ 850286 h 2943306"/>
                  <a:gd name="connsiteX3309" fmla="*/ 3986262 w 4682816"/>
                  <a:gd name="connsiteY3309" fmla="*/ 856467 h 2943306"/>
                  <a:gd name="connsiteX3310" fmla="*/ 3988143 w 4682816"/>
                  <a:gd name="connsiteY3310" fmla="*/ 842866 h 2943306"/>
                  <a:gd name="connsiteX3311" fmla="*/ 4005622 w 4682816"/>
                  <a:gd name="connsiteY3311" fmla="*/ 824891 h 2943306"/>
                  <a:gd name="connsiteX3312" fmla="*/ 4019063 w 4682816"/>
                  <a:gd name="connsiteY3312" fmla="*/ 819097 h 2943306"/>
                  <a:gd name="connsiteX3313" fmla="*/ 4013829 w 4682816"/>
                  <a:gd name="connsiteY3313" fmla="*/ 812474 h 2943306"/>
                  <a:gd name="connsiteX3314" fmla="*/ 2630800 w 4682816"/>
                  <a:gd name="connsiteY3314" fmla="*/ 761957 h 2943306"/>
                  <a:gd name="connsiteX3315" fmla="*/ 2617662 w 4682816"/>
                  <a:gd name="connsiteY3315" fmla="*/ 767620 h 2943306"/>
                  <a:gd name="connsiteX3316" fmla="*/ 2603237 w 4682816"/>
                  <a:gd name="connsiteY3316" fmla="*/ 767193 h 2943306"/>
                  <a:gd name="connsiteX3317" fmla="*/ 2616508 w 4682816"/>
                  <a:gd name="connsiteY3317" fmla="*/ 779702 h 2943306"/>
                  <a:gd name="connsiteX3318" fmla="*/ 2619301 w 4682816"/>
                  <a:gd name="connsiteY3318" fmla="*/ 786726 h 2943306"/>
                  <a:gd name="connsiteX3319" fmla="*/ 2630616 w 4682816"/>
                  <a:gd name="connsiteY3319" fmla="*/ 772406 h 2943306"/>
                  <a:gd name="connsiteX3320" fmla="*/ 2631938 w 4682816"/>
                  <a:gd name="connsiteY3320" fmla="*/ 771667 h 2943306"/>
                  <a:gd name="connsiteX3321" fmla="*/ 2711567 w 4682816"/>
                  <a:gd name="connsiteY3321" fmla="*/ 760602 h 2943306"/>
                  <a:gd name="connsiteX3322" fmla="*/ 2706961 w 4682816"/>
                  <a:gd name="connsiteY3322" fmla="*/ 761983 h 2943306"/>
                  <a:gd name="connsiteX3323" fmla="*/ 2701318 w 4682816"/>
                  <a:gd name="connsiteY3323" fmla="*/ 761157 h 2943306"/>
                  <a:gd name="connsiteX3324" fmla="*/ 2703168 w 4682816"/>
                  <a:gd name="connsiteY3324" fmla="*/ 776947 h 2943306"/>
                  <a:gd name="connsiteX3325" fmla="*/ 2696340 w 4682816"/>
                  <a:gd name="connsiteY3325" fmla="*/ 801072 h 2943306"/>
                  <a:gd name="connsiteX3326" fmla="*/ 2682730 w 4682816"/>
                  <a:gd name="connsiteY3326" fmla="*/ 811657 h 2943306"/>
                  <a:gd name="connsiteX3327" fmla="*/ 2680059 w 4682816"/>
                  <a:gd name="connsiteY3327" fmla="*/ 822951 h 2943306"/>
                  <a:gd name="connsiteX3328" fmla="*/ 2676523 w 4682816"/>
                  <a:gd name="connsiteY3328" fmla="*/ 827427 h 2943306"/>
                  <a:gd name="connsiteX3329" fmla="*/ 2690862 w 4682816"/>
                  <a:gd name="connsiteY3329" fmla="*/ 833606 h 2943306"/>
                  <a:gd name="connsiteX3330" fmla="*/ 2692743 w 4682816"/>
                  <a:gd name="connsiteY3330" fmla="*/ 820006 h 2943306"/>
                  <a:gd name="connsiteX3331" fmla="*/ 2710222 w 4682816"/>
                  <a:gd name="connsiteY3331" fmla="*/ 802031 h 2943306"/>
                  <a:gd name="connsiteX3332" fmla="*/ 2723662 w 4682816"/>
                  <a:gd name="connsiteY3332" fmla="*/ 796238 h 2943306"/>
                  <a:gd name="connsiteX3333" fmla="*/ 2718429 w 4682816"/>
                  <a:gd name="connsiteY3333" fmla="*/ 789615 h 2943306"/>
                  <a:gd name="connsiteX3334" fmla="*/ 2231101 w 4682816"/>
                  <a:gd name="connsiteY3334" fmla="*/ 748239 h 2943306"/>
                  <a:gd name="connsiteX3335" fmla="*/ 2226712 w 4682816"/>
                  <a:gd name="connsiteY3335" fmla="*/ 750568 h 2943306"/>
                  <a:gd name="connsiteX3336" fmla="*/ 2218299 w 4682816"/>
                  <a:gd name="connsiteY3336" fmla="*/ 750654 h 2943306"/>
                  <a:gd name="connsiteX3337" fmla="*/ 2218097 w 4682816"/>
                  <a:gd name="connsiteY3337" fmla="*/ 751512 h 2943306"/>
                  <a:gd name="connsiteX3338" fmla="*/ 2214561 w 4682816"/>
                  <a:gd name="connsiteY3338" fmla="*/ 755987 h 2943306"/>
                  <a:gd name="connsiteX3339" fmla="*/ 2228899 w 4682816"/>
                  <a:gd name="connsiteY3339" fmla="*/ 762167 h 2943306"/>
                  <a:gd name="connsiteX3340" fmla="*/ 2230781 w 4682816"/>
                  <a:gd name="connsiteY3340" fmla="*/ 748568 h 2943306"/>
                  <a:gd name="connsiteX3341" fmla="*/ 3228122 w 4682816"/>
                  <a:gd name="connsiteY3341" fmla="*/ 734436 h 2943306"/>
                  <a:gd name="connsiteX3342" fmla="*/ 3230349 w 4682816"/>
                  <a:gd name="connsiteY3342" fmla="*/ 738256 h 2943306"/>
                  <a:gd name="connsiteX3343" fmla="*/ 3222032 w 4682816"/>
                  <a:gd name="connsiteY3343" fmla="*/ 773421 h 2943306"/>
                  <a:gd name="connsiteX3344" fmla="*/ 3218496 w 4682816"/>
                  <a:gd name="connsiteY3344" fmla="*/ 777895 h 2943306"/>
                  <a:gd name="connsiteX3345" fmla="*/ 3232836 w 4682816"/>
                  <a:gd name="connsiteY3345" fmla="*/ 784076 h 2943306"/>
                  <a:gd name="connsiteX3346" fmla="*/ 3234716 w 4682816"/>
                  <a:gd name="connsiteY3346" fmla="*/ 770475 h 2943306"/>
                  <a:gd name="connsiteX3347" fmla="*/ 3252194 w 4682816"/>
                  <a:gd name="connsiteY3347" fmla="*/ 752500 h 2943306"/>
                  <a:gd name="connsiteX3348" fmla="*/ 3265635 w 4682816"/>
                  <a:gd name="connsiteY3348" fmla="*/ 746706 h 2943306"/>
                  <a:gd name="connsiteX3349" fmla="*/ 3265004 w 4682816"/>
                  <a:gd name="connsiteY3349" fmla="*/ 745906 h 2943306"/>
                  <a:gd name="connsiteX3350" fmla="*/ 3254651 w 4682816"/>
                  <a:gd name="connsiteY3350" fmla="*/ 748723 h 2943306"/>
                  <a:gd name="connsiteX3351" fmla="*/ 1484670 w 4682816"/>
                  <a:gd name="connsiteY3351" fmla="*/ 732685 h 2943306"/>
                  <a:gd name="connsiteX3352" fmla="*/ 1483004 w 4682816"/>
                  <a:gd name="connsiteY3352" fmla="*/ 746895 h 2943306"/>
                  <a:gd name="connsiteX3353" fmla="*/ 1474708 w 4682816"/>
                  <a:gd name="connsiteY3353" fmla="*/ 760331 h 2943306"/>
                  <a:gd name="connsiteX3354" fmla="*/ 1490248 w 4682816"/>
                  <a:gd name="connsiteY3354" fmla="*/ 769596 h 2943306"/>
                  <a:gd name="connsiteX3355" fmla="*/ 1492955 w 4682816"/>
                  <a:gd name="connsiteY3355" fmla="*/ 776010 h 2943306"/>
                  <a:gd name="connsiteX3356" fmla="*/ 1493651 w 4682816"/>
                  <a:gd name="connsiteY3356" fmla="*/ 774359 h 2943306"/>
                  <a:gd name="connsiteX3357" fmla="*/ 1515187 w 4682816"/>
                  <a:gd name="connsiteY3357" fmla="*/ 761519 h 2943306"/>
                  <a:gd name="connsiteX3358" fmla="*/ 1530462 w 4682816"/>
                  <a:gd name="connsiteY3358" fmla="*/ 759286 h 2943306"/>
                  <a:gd name="connsiteX3359" fmla="*/ 1526427 w 4682816"/>
                  <a:gd name="connsiteY3359" fmla="*/ 754182 h 2943306"/>
                  <a:gd name="connsiteX3360" fmla="*/ 1522510 w 4682816"/>
                  <a:gd name="connsiteY3360" fmla="*/ 737617 h 2943306"/>
                  <a:gd name="connsiteX3361" fmla="*/ 1497808 w 4682816"/>
                  <a:gd name="connsiteY3361" fmla="*/ 738348 h 2943306"/>
                  <a:gd name="connsiteX3362" fmla="*/ 2089041 w 4682816"/>
                  <a:gd name="connsiteY3362" fmla="*/ 726266 h 2943306"/>
                  <a:gd name="connsiteX3363" fmla="*/ 2086740 w 4682816"/>
                  <a:gd name="connsiteY3363" fmla="*/ 734398 h 2943306"/>
                  <a:gd name="connsiteX3364" fmla="*/ 2069764 w 4682816"/>
                  <a:gd name="connsiteY3364" fmla="*/ 747601 h 2943306"/>
                  <a:gd name="connsiteX3365" fmla="*/ 2058465 w 4682816"/>
                  <a:gd name="connsiteY3365" fmla="*/ 747486 h 2943306"/>
                  <a:gd name="connsiteX3366" fmla="*/ 2062489 w 4682816"/>
                  <a:gd name="connsiteY3366" fmla="*/ 757024 h 2943306"/>
                  <a:gd name="connsiteX3367" fmla="*/ 2059957 w 4682816"/>
                  <a:gd name="connsiteY3367" fmla="*/ 761449 h 2943306"/>
                  <a:gd name="connsiteX3368" fmla="*/ 2062284 w 4682816"/>
                  <a:gd name="connsiteY3368" fmla="*/ 762750 h 2943306"/>
                  <a:gd name="connsiteX3369" fmla="*/ 2081925 w 4682816"/>
                  <a:gd name="connsiteY3369" fmla="*/ 751040 h 2943306"/>
                  <a:gd name="connsiteX3370" fmla="*/ 2097200 w 4682816"/>
                  <a:gd name="connsiteY3370" fmla="*/ 748807 h 2943306"/>
                  <a:gd name="connsiteX3371" fmla="*/ 2093165 w 4682816"/>
                  <a:gd name="connsiteY3371" fmla="*/ 743703 h 2943306"/>
                  <a:gd name="connsiteX3372" fmla="*/ 1864142 w 4682816"/>
                  <a:gd name="connsiteY3372" fmla="*/ 719196 h 2943306"/>
                  <a:gd name="connsiteX3373" fmla="*/ 1866368 w 4682816"/>
                  <a:gd name="connsiteY3373" fmla="*/ 723017 h 2943306"/>
                  <a:gd name="connsiteX3374" fmla="*/ 1858052 w 4682816"/>
                  <a:gd name="connsiteY3374" fmla="*/ 758181 h 2943306"/>
                  <a:gd name="connsiteX3375" fmla="*/ 1855381 w 4682816"/>
                  <a:gd name="connsiteY3375" fmla="*/ 761561 h 2943306"/>
                  <a:gd name="connsiteX3376" fmla="*/ 1854707 w 4682816"/>
                  <a:gd name="connsiteY3376" fmla="*/ 762738 h 2943306"/>
                  <a:gd name="connsiteX3377" fmla="*/ 1868854 w 4682816"/>
                  <a:gd name="connsiteY3377" fmla="*/ 768835 h 2943306"/>
                  <a:gd name="connsiteX3378" fmla="*/ 1870736 w 4682816"/>
                  <a:gd name="connsiteY3378" fmla="*/ 755236 h 2943306"/>
                  <a:gd name="connsiteX3379" fmla="*/ 1888214 w 4682816"/>
                  <a:gd name="connsiteY3379" fmla="*/ 737260 h 2943306"/>
                  <a:gd name="connsiteX3380" fmla="*/ 1901655 w 4682816"/>
                  <a:gd name="connsiteY3380" fmla="*/ 731466 h 2943306"/>
                  <a:gd name="connsiteX3381" fmla="*/ 1901024 w 4682816"/>
                  <a:gd name="connsiteY3381" fmla="*/ 730666 h 2943306"/>
                  <a:gd name="connsiteX3382" fmla="*/ 1890671 w 4682816"/>
                  <a:gd name="connsiteY3382" fmla="*/ 733483 h 2943306"/>
                  <a:gd name="connsiteX3383" fmla="*/ 2256297 w 4682816"/>
                  <a:gd name="connsiteY3383" fmla="*/ 717455 h 2943306"/>
                  <a:gd name="connsiteX3384" fmla="*/ 2248057 w 4682816"/>
                  <a:gd name="connsiteY3384" fmla="*/ 730800 h 2943306"/>
                  <a:gd name="connsiteX3385" fmla="*/ 2248259 w 4682816"/>
                  <a:gd name="connsiteY3385" fmla="*/ 730592 h 2943306"/>
                  <a:gd name="connsiteX3386" fmla="*/ 2261700 w 4682816"/>
                  <a:gd name="connsiteY3386" fmla="*/ 724798 h 2943306"/>
                  <a:gd name="connsiteX3387" fmla="*/ 2256467 w 4682816"/>
                  <a:gd name="connsiteY3387" fmla="*/ 718176 h 2943306"/>
                  <a:gd name="connsiteX3388" fmla="*/ 3852963 w 4682816"/>
                  <a:gd name="connsiteY3388" fmla="*/ 711576 h 2943306"/>
                  <a:gd name="connsiteX3389" fmla="*/ 3855189 w 4682816"/>
                  <a:gd name="connsiteY3389" fmla="*/ 715397 h 2943306"/>
                  <a:gd name="connsiteX3390" fmla="*/ 3846873 w 4682816"/>
                  <a:gd name="connsiteY3390" fmla="*/ 750561 h 2943306"/>
                  <a:gd name="connsiteX3391" fmla="*/ 3843336 w 4682816"/>
                  <a:gd name="connsiteY3391" fmla="*/ 755036 h 2943306"/>
                  <a:gd name="connsiteX3392" fmla="*/ 3857675 w 4682816"/>
                  <a:gd name="connsiteY3392" fmla="*/ 761215 h 2943306"/>
                  <a:gd name="connsiteX3393" fmla="*/ 3859556 w 4682816"/>
                  <a:gd name="connsiteY3393" fmla="*/ 747616 h 2943306"/>
                  <a:gd name="connsiteX3394" fmla="*/ 3877035 w 4682816"/>
                  <a:gd name="connsiteY3394" fmla="*/ 729640 h 2943306"/>
                  <a:gd name="connsiteX3395" fmla="*/ 3890476 w 4682816"/>
                  <a:gd name="connsiteY3395" fmla="*/ 723846 h 2943306"/>
                  <a:gd name="connsiteX3396" fmla="*/ 3889843 w 4682816"/>
                  <a:gd name="connsiteY3396" fmla="*/ 723046 h 2943306"/>
                  <a:gd name="connsiteX3397" fmla="*/ 3879491 w 4682816"/>
                  <a:gd name="connsiteY3397" fmla="*/ 725864 h 2943306"/>
                  <a:gd name="connsiteX3398" fmla="*/ 2022152 w 4682816"/>
                  <a:gd name="connsiteY3398" fmla="*/ 703409 h 2943306"/>
                  <a:gd name="connsiteX3399" fmla="*/ 2019221 w 4682816"/>
                  <a:gd name="connsiteY3399" fmla="*/ 715802 h 2943306"/>
                  <a:gd name="connsiteX3400" fmla="*/ 2014535 w 4682816"/>
                  <a:gd name="connsiteY3400" fmla="*/ 721731 h 2943306"/>
                  <a:gd name="connsiteX3401" fmla="*/ 2031998 w 4682816"/>
                  <a:gd name="connsiteY3401" fmla="*/ 724284 h 2943306"/>
                  <a:gd name="connsiteX3402" fmla="*/ 2022865 w 4682816"/>
                  <a:gd name="connsiteY3402" fmla="*/ 709493 h 2943306"/>
                  <a:gd name="connsiteX3403" fmla="*/ 1602100 w 4682816"/>
                  <a:gd name="connsiteY3403" fmla="*/ 700998 h 2943306"/>
                  <a:gd name="connsiteX3404" fmla="*/ 1588961 w 4682816"/>
                  <a:gd name="connsiteY3404" fmla="*/ 706660 h 2943306"/>
                  <a:gd name="connsiteX3405" fmla="*/ 1574536 w 4682816"/>
                  <a:gd name="connsiteY3405" fmla="*/ 706233 h 2943306"/>
                  <a:gd name="connsiteX3406" fmla="*/ 1587808 w 4682816"/>
                  <a:gd name="connsiteY3406" fmla="*/ 718742 h 2943306"/>
                  <a:gd name="connsiteX3407" fmla="*/ 1590601 w 4682816"/>
                  <a:gd name="connsiteY3407" fmla="*/ 725766 h 2943306"/>
                  <a:gd name="connsiteX3408" fmla="*/ 1601916 w 4682816"/>
                  <a:gd name="connsiteY3408" fmla="*/ 711446 h 2943306"/>
                  <a:gd name="connsiteX3409" fmla="*/ 1603239 w 4682816"/>
                  <a:gd name="connsiteY3409" fmla="*/ 710707 h 2943306"/>
                  <a:gd name="connsiteX3410" fmla="*/ 1682867 w 4682816"/>
                  <a:gd name="connsiteY3410" fmla="*/ 699642 h 2943306"/>
                  <a:gd name="connsiteX3411" fmla="*/ 1678261 w 4682816"/>
                  <a:gd name="connsiteY3411" fmla="*/ 701023 h 2943306"/>
                  <a:gd name="connsiteX3412" fmla="*/ 1672618 w 4682816"/>
                  <a:gd name="connsiteY3412" fmla="*/ 700198 h 2943306"/>
                  <a:gd name="connsiteX3413" fmla="*/ 1674468 w 4682816"/>
                  <a:gd name="connsiteY3413" fmla="*/ 715987 h 2943306"/>
                  <a:gd name="connsiteX3414" fmla="*/ 1667640 w 4682816"/>
                  <a:gd name="connsiteY3414" fmla="*/ 740112 h 2943306"/>
                  <a:gd name="connsiteX3415" fmla="*/ 1654030 w 4682816"/>
                  <a:gd name="connsiteY3415" fmla="*/ 750699 h 2943306"/>
                  <a:gd name="connsiteX3416" fmla="*/ 1651359 w 4682816"/>
                  <a:gd name="connsiteY3416" fmla="*/ 761992 h 2943306"/>
                  <a:gd name="connsiteX3417" fmla="*/ 1647823 w 4682816"/>
                  <a:gd name="connsiteY3417" fmla="*/ 766466 h 2943306"/>
                  <a:gd name="connsiteX3418" fmla="*/ 1662161 w 4682816"/>
                  <a:gd name="connsiteY3418" fmla="*/ 772646 h 2943306"/>
                  <a:gd name="connsiteX3419" fmla="*/ 1664043 w 4682816"/>
                  <a:gd name="connsiteY3419" fmla="*/ 759047 h 2943306"/>
                  <a:gd name="connsiteX3420" fmla="*/ 1681521 w 4682816"/>
                  <a:gd name="connsiteY3420" fmla="*/ 741071 h 2943306"/>
                  <a:gd name="connsiteX3421" fmla="*/ 1694962 w 4682816"/>
                  <a:gd name="connsiteY3421" fmla="*/ 735277 h 2943306"/>
                  <a:gd name="connsiteX3422" fmla="*/ 1689729 w 4682816"/>
                  <a:gd name="connsiteY3422" fmla="*/ 728655 h 2943306"/>
                  <a:gd name="connsiteX3423" fmla="*/ 2091717 w 4682816"/>
                  <a:gd name="connsiteY3423" fmla="*/ 694483 h 2943306"/>
                  <a:gd name="connsiteX3424" fmla="*/ 2091938 w 4682816"/>
                  <a:gd name="connsiteY3424" fmla="*/ 696370 h 2943306"/>
                  <a:gd name="connsiteX3425" fmla="*/ 2092933 w 4682816"/>
                  <a:gd name="connsiteY3425" fmla="*/ 694661 h 2943306"/>
                  <a:gd name="connsiteX3426" fmla="*/ 2557562 w 4682816"/>
                  <a:gd name="connsiteY3426" fmla="*/ 688716 h 2943306"/>
                  <a:gd name="connsiteX3427" fmla="*/ 2559789 w 4682816"/>
                  <a:gd name="connsiteY3427" fmla="*/ 692537 h 2943306"/>
                  <a:gd name="connsiteX3428" fmla="*/ 2551471 w 4682816"/>
                  <a:gd name="connsiteY3428" fmla="*/ 727701 h 2943306"/>
                  <a:gd name="connsiteX3429" fmla="*/ 2547936 w 4682816"/>
                  <a:gd name="connsiteY3429" fmla="*/ 732175 h 2943306"/>
                  <a:gd name="connsiteX3430" fmla="*/ 2562275 w 4682816"/>
                  <a:gd name="connsiteY3430" fmla="*/ 738355 h 2943306"/>
                  <a:gd name="connsiteX3431" fmla="*/ 2564156 w 4682816"/>
                  <a:gd name="connsiteY3431" fmla="*/ 724756 h 2943306"/>
                  <a:gd name="connsiteX3432" fmla="*/ 2581634 w 4682816"/>
                  <a:gd name="connsiteY3432" fmla="*/ 706780 h 2943306"/>
                  <a:gd name="connsiteX3433" fmla="*/ 2595075 w 4682816"/>
                  <a:gd name="connsiteY3433" fmla="*/ 700987 h 2943306"/>
                  <a:gd name="connsiteX3434" fmla="*/ 2594443 w 4682816"/>
                  <a:gd name="connsiteY3434" fmla="*/ 700186 h 2943306"/>
                  <a:gd name="connsiteX3435" fmla="*/ 2584091 w 4682816"/>
                  <a:gd name="connsiteY3435" fmla="*/ 703004 h 2943306"/>
                  <a:gd name="connsiteX3436" fmla="*/ 2384309 w 4682816"/>
                  <a:gd name="connsiteY3436" fmla="*/ 687811 h 2943306"/>
                  <a:gd name="connsiteX3437" fmla="*/ 2379265 w 4682816"/>
                  <a:gd name="connsiteY3437" fmla="*/ 709133 h 2943306"/>
                  <a:gd name="connsiteX3438" fmla="*/ 2374580 w 4682816"/>
                  <a:gd name="connsiteY3438" fmla="*/ 715063 h 2943306"/>
                  <a:gd name="connsiteX3439" fmla="*/ 2392639 w 4682816"/>
                  <a:gd name="connsiteY3439" fmla="*/ 717702 h 2943306"/>
                  <a:gd name="connsiteX3440" fmla="*/ 2411957 w 4682816"/>
                  <a:gd name="connsiteY3440" fmla="*/ 729221 h 2943306"/>
                  <a:gd name="connsiteX3441" fmla="*/ 2415300 w 4682816"/>
                  <a:gd name="connsiteY3441" fmla="*/ 727228 h 2943306"/>
                  <a:gd name="connsiteX3442" fmla="*/ 2430574 w 4682816"/>
                  <a:gd name="connsiteY3442" fmla="*/ 724995 h 2943306"/>
                  <a:gd name="connsiteX3443" fmla="*/ 2426540 w 4682816"/>
                  <a:gd name="connsiteY3443" fmla="*/ 719890 h 2943306"/>
                  <a:gd name="connsiteX3444" fmla="*/ 2426334 w 4682816"/>
                  <a:gd name="connsiteY3444" fmla="*/ 719019 h 2943306"/>
                  <a:gd name="connsiteX3445" fmla="*/ 2412632 w 4682816"/>
                  <a:gd name="connsiteY3445" fmla="*/ 718880 h 2943306"/>
                  <a:gd name="connsiteX3446" fmla="*/ 2399036 w 4682816"/>
                  <a:gd name="connsiteY3446" fmla="*/ 711664 h 2943306"/>
                  <a:gd name="connsiteX3447" fmla="*/ 2138288 w 4682816"/>
                  <a:gd name="connsiteY3447" fmla="*/ 673889 h 2943306"/>
                  <a:gd name="connsiteX3448" fmla="*/ 2131972 w 4682816"/>
                  <a:gd name="connsiteY3448" fmla="*/ 684929 h 2943306"/>
                  <a:gd name="connsiteX3449" fmla="*/ 2130316 w 4682816"/>
                  <a:gd name="connsiteY3449" fmla="*/ 685426 h 2943306"/>
                  <a:gd name="connsiteX3450" fmla="*/ 2154546 w 4682816"/>
                  <a:gd name="connsiteY3450" fmla="*/ 708263 h 2943306"/>
                  <a:gd name="connsiteX3451" fmla="*/ 2157339 w 4682816"/>
                  <a:gd name="connsiteY3451" fmla="*/ 715287 h 2943306"/>
                  <a:gd name="connsiteX3452" fmla="*/ 2168654 w 4682816"/>
                  <a:gd name="connsiteY3452" fmla="*/ 700967 h 2943306"/>
                  <a:gd name="connsiteX3453" fmla="*/ 2174338 w 4682816"/>
                  <a:gd name="connsiteY3453" fmla="*/ 697791 h 2943306"/>
                  <a:gd name="connsiteX3454" fmla="*/ 2147328 w 4682816"/>
                  <a:gd name="connsiteY3454" fmla="*/ 689691 h 2943306"/>
                  <a:gd name="connsiteX3455" fmla="*/ 2470870 w 4682816"/>
                  <a:gd name="connsiteY3455" fmla="*/ 661839 h 2943306"/>
                  <a:gd name="connsiteX3456" fmla="*/ 2465605 w 4682816"/>
                  <a:gd name="connsiteY3456" fmla="*/ 663418 h 2943306"/>
                  <a:gd name="connsiteX3457" fmla="*/ 2469534 w 4682816"/>
                  <a:gd name="connsiteY3457" fmla="*/ 667120 h 2943306"/>
                  <a:gd name="connsiteX3458" fmla="*/ 1528863 w 4682816"/>
                  <a:gd name="connsiteY3458" fmla="*/ 627756 h 2943306"/>
                  <a:gd name="connsiteX3459" fmla="*/ 1531089 w 4682816"/>
                  <a:gd name="connsiteY3459" fmla="*/ 631577 h 2943306"/>
                  <a:gd name="connsiteX3460" fmla="*/ 1522772 w 4682816"/>
                  <a:gd name="connsiteY3460" fmla="*/ 666740 h 2943306"/>
                  <a:gd name="connsiteX3461" fmla="*/ 1519236 w 4682816"/>
                  <a:gd name="connsiteY3461" fmla="*/ 671216 h 2943306"/>
                  <a:gd name="connsiteX3462" fmla="*/ 1533575 w 4682816"/>
                  <a:gd name="connsiteY3462" fmla="*/ 677396 h 2943306"/>
                  <a:gd name="connsiteX3463" fmla="*/ 1535456 w 4682816"/>
                  <a:gd name="connsiteY3463" fmla="*/ 663796 h 2943306"/>
                  <a:gd name="connsiteX3464" fmla="*/ 1552935 w 4682816"/>
                  <a:gd name="connsiteY3464" fmla="*/ 645820 h 2943306"/>
                  <a:gd name="connsiteX3465" fmla="*/ 1566376 w 4682816"/>
                  <a:gd name="connsiteY3465" fmla="*/ 640027 h 2943306"/>
                  <a:gd name="connsiteX3466" fmla="*/ 1565744 w 4682816"/>
                  <a:gd name="connsiteY3466" fmla="*/ 639226 h 2943306"/>
                  <a:gd name="connsiteX3467" fmla="*/ 1555392 w 4682816"/>
                  <a:gd name="connsiteY3467" fmla="*/ 642044 h 2943306"/>
                  <a:gd name="connsiteX3468" fmla="*/ 2132370 w 4682816"/>
                  <a:gd name="connsiteY3468" fmla="*/ 603145 h 2943306"/>
                  <a:gd name="connsiteX3469" fmla="*/ 2130704 w 4682816"/>
                  <a:gd name="connsiteY3469" fmla="*/ 617355 h 2943306"/>
                  <a:gd name="connsiteX3470" fmla="*/ 2122408 w 4682816"/>
                  <a:gd name="connsiteY3470" fmla="*/ 630791 h 2943306"/>
                  <a:gd name="connsiteX3471" fmla="*/ 2137949 w 4682816"/>
                  <a:gd name="connsiteY3471" fmla="*/ 640057 h 2943306"/>
                  <a:gd name="connsiteX3472" fmla="*/ 2140654 w 4682816"/>
                  <a:gd name="connsiteY3472" fmla="*/ 646470 h 2943306"/>
                  <a:gd name="connsiteX3473" fmla="*/ 2141352 w 4682816"/>
                  <a:gd name="connsiteY3473" fmla="*/ 644818 h 2943306"/>
                  <a:gd name="connsiteX3474" fmla="*/ 2162887 w 4682816"/>
                  <a:gd name="connsiteY3474" fmla="*/ 631979 h 2943306"/>
                  <a:gd name="connsiteX3475" fmla="*/ 2178161 w 4682816"/>
                  <a:gd name="connsiteY3475" fmla="*/ 629746 h 2943306"/>
                  <a:gd name="connsiteX3476" fmla="*/ 2174127 w 4682816"/>
                  <a:gd name="connsiteY3476" fmla="*/ 624641 h 2943306"/>
                  <a:gd name="connsiteX3477" fmla="*/ 2170209 w 4682816"/>
                  <a:gd name="connsiteY3477" fmla="*/ 608077 h 2943306"/>
                  <a:gd name="connsiteX3478" fmla="*/ 2145508 w 4682816"/>
                  <a:gd name="connsiteY3478" fmla="*/ 608808 h 2943306"/>
                  <a:gd name="connsiteX3479" fmla="*/ 2249801 w 4682816"/>
                  <a:gd name="connsiteY3479" fmla="*/ 571457 h 2943306"/>
                  <a:gd name="connsiteX3480" fmla="*/ 2236661 w 4682816"/>
                  <a:gd name="connsiteY3480" fmla="*/ 577120 h 2943306"/>
                  <a:gd name="connsiteX3481" fmla="*/ 2222237 w 4682816"/>
                  <a:gd name="connsiteY3481" fmla="*/ 576693 h 2943306"/>
                  <a:gd name="connsiteX3482" fmla="*/ 2235509 w 4682816"/>
                  <a:gd name="connsiteY3482" fmla="*/ 589203 h 2943306"/>
                  <a:gd name="connsiteX3483" fmla="*/ 2238301 w 4682816"/>
                  <a:gd name="connsiteY3483" fmla="*/ 596226 h 2943306"/>
                  <a:gd name="connsiteX3484" fmla="*/ 2249616 w 4682816"/>
                  <a:gd name="connsiteY3484" fmla="*/ 581906 h 2943306"/>
                  <a:gd name="connsiteX3485" fmla="*/ 2250939 w 4682816"/>
                  <a:gd name="connsiteY3485" fmla="*/ 581167 h 2943306"/>
                  <a:gd name="connsiteX3486" fmla="*/ 2330567 w 4682816"/>
                  <a:gd name="connsiteY3486" fmla="*/ 570101 h 2943306"/>
                  <a:gd name="connsiteX3487" fmla="*/ 2325962 w 4682816"/>
                  <a:gd name="connsiteY3487" fmla="*/ 571482 h 2943306"/>
                  <a:gd name="connsiteX3488" fmla="*/ 2320318 w 4682816"/>
                  <a:gd name="connsiteY3488" fmla="*/ 570658 h 2943306"/>
                  <a:gd name="connsiteX3489" fmla="*/ 2322169 w 4682816"/>
                  <a:gd name="connsiteY3489" fmla="*/ 586447 h 2943306"/>
                  <a:gd name="connsiteX3490" fmla="*/ 2315341 w 4682816"/>
                  <a:gd name="connsiteY3490" fmla="*/ 610572 h 2943306"/>
                  <a:gd name="connsiteX3491" fmla="*/ 2301730 w 4682816"/>
                  <a:gd name="connsiteY3491" fmla="*/ 621158 h 2943306"/>
                  <a:gd name="connsiteX3492" fmla="*/ 2299059 w 4682816"/>
                  <a:gd name="connsiteY3492" fmla="*/ 632452 h 2943306"/>
                  <a:gd name="connsiteX3493" fmla="*/ 2295523 w 4682816"/>
                  <a:gd name="connsiteY3493" fmla="*/ 636927 h 2943306"/>
                  <a:gd name="connsiteX3494" fmla="*/ 2309862 w 4682816"/>
                  <a:gd name="connsiteY3494" fmla="*/ 643106 h 2943306"/>
                  <a:gd name="connsiteX3495" fmla="*/ 2311743 w 4682816"/>
                  <a:gd name="connsiteY3495" fmla="*/ 629506 h 2943306"/>
                  <a:gd name="connsiteX3496" fmla="*/ 2329222 w 4682816"/>
                  <a:gd name="connsiteY3496" fmla="*/ 611531 h 2943306"/>
                  <a:gd name="connsiteX3497" fmla="*/ 2342662 w 4682816"/>
                  <a:gd name="connsiteY3497" fmla="*/ 605737 h 2943306"/>
                  <a:gd name="connsiteX3498" fmla="*/ 2337429 w 4682816"/>
                  <a:gd name="connsiteY3498" fmla="*/ 599115 h 2943306"/>
                  <a:gd name="connsiteX3499" fmla="*/ 2176563 w 4682816"/>
                  <a:gd name="connsiteY3499" fmla="*/ 498216 h 2943306"/>
                  <a:gd name="connsiteX3500" fmla="*/ 2178789 w 4682816"/>
                  <a:gd name="connsiteY3500" fmla="*/ 502037 h 2943306"/>
                  <a:gd name="connsiteX3501" fmla="*/ 2170472 w 4682816"/>
                  <a:gd name="connsiteY3501" fmla="*/ 537200 h 2943306"/>
                  <a:gd name="connsiteX3502" fmla="*/ 2166936 w 4682816"/>
                  <a:gd name="connsiteY3502" fmla="*/ 541676 h 2943306"/>
                  <a:gd name="connsiteX3503" fmla="*/ 2181275 w 4682816"/>
                  <a:gd name="connsiteY3503" fmla="*/ 547855 h 2943306"/>
                  <a:gd name="connsiteX3504" fmla="*/ 2183156 w 4682816"/>
                  <a:gd name="connsiteY3504" fmla="*/ 534256 h 2943306"/>
                  <a:gd name="connsiteX3505" fmla="*/ 2200635 w 4682816"/>
                  <a:gd name="connsiteY3505" fmla="*/ 516280 h 2943306"/>
                  <a:gd name="connsiteX3506" fmla="*/ 2214076 w 4682816"/>
                  <a:gd name="connsiteY3506" fmla="*/ 510486 h 2943306"/>
                  <a:gd name="connsiteX3507" fmla="*/ 2213443 w 4682816"/>
                  <a:gd name="connsiteY3507" fmla="*/ 509686 h 2943306"/>
                  <a:gd name="connsiteX3508" fmla="*/ 2203091 w 4682816"/>
                  <a:gd name="connsiteY3508" fmla="*/ 512504 h 2943306"/>
                  <a:gd name="connsiteX3509" fmla="*/ 2855941 w 4682816"/>
                  <a:gd name="connsiteY3509" fmla="*/ 473919 h 2943306"/>
                  <a:gd name="connsiteX3510" fmla="*/ 2851551 w 4682816"/>
                  <a:gd name="connsiteY3510" fmla="*/ 476249 h 2943306"/>
                  <a:gd name="connsiteX3511" fmla="*/ 2843140 w 4682816"/>
                  <a:gd name="connsiteY3511" fmla="*/ 476334 h 2943306"/>
                  <a:gd name="connsiteX3512" fmla="*/ 2842938 w 4682816"/>
                  <a:gd name="connsiteY3512" fmla="*/ 477192 h 2943306"/>
                  <a:gd name="connsiteX3513" fmla="*/ 2839402 w 4682816"/>
                  <a:gd name="connsiteY3513" fmla="*/ 481668 h 2943306"/>
                  <a:gd name="connsiteX3514" fmla="*/ 2853740 w 4682816"/>
                  <a:gd name="connsiteY3514" fmla="*/ 487847 h 2943306"/>
                  <a:gd name="connsiteX3515" fmla="*/ 2855622 w 4682816"/>
                  <a:gd name="connsiteY3515" fmla="*/ 474248 h 2943306"/>
                  <a:gd name="connsiteX3516" fmla="*/ 2881138 w 4682816"/>
                  <a:gd name="connsiteY3516" fmla="*/ 443136 h 2943306"/>
                  <a:gd name="connsiteX3517" fmla="*/ 2872898 w 4682816"/>
                  <a:gd name="connsiteY3517" fmla="*/ 456479 h 2943306"/>
                  <a:gd name="connsiteX3518" fmla="*/ 2873100 w 4682816"/>
                  <a:gd name="connsiteY3518" fmla="*/ 456272 h 2943306"/>
                  <a:gd name="connsiteX3519" fmla="*/ 2886541 w 4682816"/>
                  <a:gd name="connsiteY3519" fmla="*/ 450479 h 2943306"/>
                  <a:gd name="connsiteX3520" fmla="*/ 2881307 w 4682816"/>
                  <a:gd name="connsiteY3520" fmla="*/ 443856 h 2943306"/>
                  <a:gd name="connsiteX3521" fmla="*/ 2535901 w 4682816"/>
                  <a:gd name="connsiteY3521" fmla="*/ 420578 h 2943306"/>
                  <a:gd name="connsiteX3522" fmla="*/ 2531511 w 4682816"/>
                  <a:gd name="connsiteY3522" fmla="*/ 422908 h 2943306"/>
                  <a:gd name="connsiteX3523" fmla="*/ 2523100 w 4682816"/>
                  <a:gd name="connsiteY3523" fmla="*/ 422993 h 2943306"/>
                  <a:gd name="connsiteX3524" fmla="*/ 2522897 w 4682816"/>
                  <a:gd name="connsiteY3524" fmla="*/ 423853 h 2943306"/>
                  <a:gd name="connsiteX3525" fmla="*/ 2519361 w 4682816"/>
                  <a:gd name="connsiteY3525" fmla="*/ 428328 h 2943306"/>
                  <a:gd name="connsiteX3526" fmla="*/ 2533700 w 4682816"/>
                  <a:gd name="connsiteY3526" fmla="*/ 434507 h 2943306"/>
                  <a:gd name="connsiteX3527" fmla="*/ 2535581 w 4682816"/>
                  <a:gd name="connsiteY3527" fmla="*/ 420907 h 2943306"/>
                  <a:gd name="connsiteX3528" fmla="*/ 2763128 w 4682816"/>
                  <a:gd name="connsiteY3528" fmla="*/ 399569 h 2943306"/>
                  <a:gd name="connsiteX3529" fmla="*/ 2756812 w 4682816"/>
                  <a:gd name="connsiteY3529" fmla="*/ 410608 h 2943306"/>
                  <a:gd name="connsiteX3530" fmla="*/ 2755156 w 4682816"/>
                  <a:gd name="connsiteY3530" fmla="*/ 411105 h 2943306"/>
                  <a:gd name="connsiteX3531" fmla="*/ 2779386 w 4682816"/>
                  <a:gd name="connsiteY3531" fmla="*/ 433943 h 2943306"/>
                  <a:gd name="connsiteX3532" fmla="*/ 2782179 w 4682816"/>
                  <a:gd name="connsiteY3532" fmla="*/ 440967 h 2943306"/>
                  <a:gd name="connsiteX3533" fmla="*/ 2793493 w 4682816"/>
                  <a:gd name="connsiteY3533" fmla="*/ 426647 h 2943306"/>
                  <a:gd name="connsiteX3534" fmla="*/ 2799178 w 4682816"/>
                  <a:gd name="connsiteY3534" fmla="*/ 423470 h 2943306"/>
                  <a:gd name="connsiteX3535" fmla="*/ 2772168 w 4682816"/>
                  <a:gd name="connsiteY3535" fmla="*/ 415371 h 2943306"/>
                  <a:gd name="connsiteX3536" fmla="*/ 2561097 w 4682816"/>
                  <a:gd name="connsiteY3536" fmla="*/ 389796 h 2943306"/>
                  <a:gd name="connsiteX3537" fmla="*/ 2552857 w 4682816"/>
                  <a:gd name="connsiteY3537" fmla="*/ 403139 h 2943306"/>
                  <a:gd name="connsiteX3538" fmla="*/ 2553060 w 4682816"/>
                  <a:gd name="connsiteY3538" fmla="*/ 402932 h 2943306"/>
                  <a:gd name="connsiteX3539" fmla="*/ 2566501 w 4682816"/>
                  <a:gd name="connsiteY3539" fmla="*/ 397138 h 2943306"/>
                  <a:gd name="connsiteX3540" fmla="*/ 2561267 w 4682816"/>
                  <a:gd name="connsiteY3540" fmla="*/ 390516 h 2943306"/>
                  <a:gd name="connsiteX3541" fmla="*/ 2396517 w 4682816"/>
                  <a:gd name="connsiteY3541" fmla="*/ 366824 h 2943306"/>
                  <a:gd name="connsiteX3542" fmla="*/ 2396738 w 4682816"/>
                  <a:gd name="connsiteY3542" fmla="*/ 368709 h 2943306"/>
                  <a:gd name="connsiteX3543" fmla="*/ 2397734 w 4682816"/>
                  <a:gd name="connsiteY3543" fmla="*/ 367001 h 2943306"/>
                  <a:gd name="connsiteX3544" fmla="*/ 2443088 w 4682816"/>
                  <a:gd name="connsiteY3544" fmla="*/ 346229 h 2943306"/>
                  <a:gd name="connsiteX3545" fmla="*/ 2436772 w 4682816"/>
                  <a:gd name="connsiteY3545" fmla="*/ 357269 h 2943306"/>
                  <a:gd name="connsiteX3546" fmla="*/ 2435116 w 4682816"/>
                  <a:gd name="connsiteY3546" fmla="*/ 357765 h 2943306"/>
                  <a:gd name="connsiteX3547" fmla="*/ 2459347 w 4682816"/>
                  <a:gd name="connsiteY3547" fmla="*/ 380604 h 2943306"/>
                  <a:gd name="connsiteX3548" fmla="*/ 2462139 w 4682816"/>
                  <a:gd name="connsiteY3548" fmla="*/ 387627 h 2943306"/>
                  <a:gd name="connsiteX3549" fmla="*/ 2473454 w 4682816"/>
                  <a:gd name="connsiteY3549" fmla="*/ 373307 h 2943306"/>
                  <a:gd name="connsiteX3550" fmla="*/ 2479138 w 4682816"/>
                  <a:gd name="connsiteY3550" fmla="*/ 370131 h 2943306"/>
                  <a:gd name="connsiteX3551" fmla="*/ 2452128 w 4682816"/>
                  <a:gd name="connsiteY3551" fmla="*/ 362031 h 2943306"/>
                  <a:gd name="connsiteX3552" fmla="*/ 2795050 w 4682816"/>
                  <a:gd name="connsiteY3552" fmla="*/ 333757 h 2943306"/>
                  <a:gd name="connsiteX3553" fmla="*/ 2775109 w 4682816"/>
                  <a:gd name="connsiteY3553" fmla="*/ 334348 h 2943306"/>
                  <a:gd name="connsiteX3554" fmla="*/ 2759348 w 4682816"/>
                  <a:gd name="connsiteY3554" fmla="*/ 339074 h 2943306"/>
                  <a:gd name="connsiteX3555" fmla="*/ 2756065 w 4682816"/>
                  <a:gd name="connsiteY3555" fmla="*/ 338593 h 2943306"/>
                  <a:gd name="connsiteX3556" fmla="*/ 2755544 w 4682816"/>
                  <a:gd name="connsiteY3556" fmla="*/ 343035 h 2943306"/>
                  <a:gd name="connsiteX3557" fmla="*/ 2754470 w 4682816"/>
                  <a:gd name="connsiteY3557" fmla="*/ 344775 h 2943306"/>
                  <a:gd name="connsiteX3558" fmla="*/ 2755555 w 4682816"/>
                  <a:gd name="connsiteY3558" fmla="*/ 354038 h 2943306"/>
                  <a:gd name="connsiteX3559" fmla="*/ 2753767 w 4682816"/>
                  <a:gd name="connsiteY3559" fmla="*/ 360358 h 2943306"/>
                  <a:gd name="connsiteX3560" fmla="*/ 2762788 w 4682816"/>
                  <a:gd name="connsiteY3560" fmla="*/ 365736 h 2943306"/>
                  <a:gd name="connsiteX3561" fmla="*/ 2765495 w 4682816"/>
                  <a:gd name="connsiteY3561" fmla="*/ 372150 h 2943306"/>
                  <a:gd name="connsiteX3562" fmla="*/ 2766191 w 4682816"/>
                  <a:gd name="connsiteY3562" fmla="*/ 370499 h 2943306"/>
                  <a:gd name="connsiteX3563" fmla="*/ 2787727 w 4682816"/>
                  <a:gd name="connsiteY3563" fmla="*/ 357659 h 2943306"/>
                  <a:gd name="connsiteX3564" fmla="*/ 2803002 w 4682816"/>
                  <a:gd name="connsiteY3564" fmla="*/ 355426 h 2943306"/>
                  <a:gd name="connsiteX3565" fmla="*/ 2798968 w 4682816"/>
                  <a:gd name="connsiteY3565" fmla="*/ 350321 h 2943306"/>
                  <a:gd name="connsiteX3566" fmla="*/ 2874641 w 4682816"/>
                  <a:gd name="connsiteY3566" fmla="*/ 297138 h 2943306"/>
                  <a:gd name="connsiteX3567" fmla="*/ 2861502 w 4682816"/>
                  <a:gd name="connsiteY3567" fmla="*/ 302799 h 2943306"/>
                  <a:gd name="connsiteX3568" fmla="*/ 2847077 w 4682816"/>
                  <a:gd name="connsiteY3568" fmla="*/ 302373 h 2943306"/>
                  <a:gd name="connsiteX3569" fmla="*/ 2860349 w 4682816"/>
                  <a:gd name="connsiteY3569" fmla="*/ 314883 h 2943306"/>
                  <a:gd name="connsiteX3570" fmla="*/ 2863141 w 4682816"/>
                  <a:gd name="connsiteY3570" fmla="*/ 321906 h 2943306"/>
                  <a:gd name="connsiteX3571" fmla="*/ 2874456 w 4682816"/>
                  <a:gd name="connsiteY3571" fmla="*/ 307586 h 2943306"/>
                  <a:gd name="connsiteX3572" fmla="*/ 2875779 w 4682816"/>
                  <a:gd name="connsiteY3572" fmla="*/ 306847 h 2943306"/>
                  <a:gd name="connsiteX3573" fmla="*/ 2955407 w 4682816"/>
                  <a:gd name="connsiteY3573" fmla="*/ 295782 h 2943306"/>
                  <a:gd name="connsiteX3574" fmla="*/ 2950802 w 4682816"/>
                  <a:gd name="connsiteY3574" fmla="*/ 297163 h 2943306"/>
                  <a:gd name="connsiteX3575" fmla="*/ 2945158 w 4682816"/>
                  <a:gd name="connsiteY3575" fmla="*/ 296338 h 2943306"/>
                  <a:gd name="connsiteX3576" fmla="*/ 2947009 w 4682816"/>
                  <a:gd name="connsiteY3576" fmla="*/ 312127 h 2943306"/>
                  <a:gd name="connsiteX3577" fmla="*/ 2940181 w 4682816"/>
                  <a:gd name="connsiteY3577" fmla="*/ 336252 h 2943306"/>
                  <a:gd name="connsiteX3578" fmla="*/ 2926570 w 4682816"/>
                  <a:gd name="connsiteY3578" fmla="*/ 346838 h 2943306"/>
                  <a:gd name="connsiteX3579" fmla="*/ 2923899 w 4682816"/>
                  <a:gd name="connsiteY3579" fmla="*/ 358132 h 2943306"/>
                  <a:gd name="connsiteX3580" fmla="*/ 2920364 w 4682816"/>
                  <a:gd name="connsiteY3580" fmla="*/ 362606 h 2943306"/>
                  <a:gd name="connsiteX3581" fmla="*/ 2934702 w 4682816"/>
                  <a:gd name="connsiteY3581" fmla="*/ 368786 h 2943306"/>
                  <a:gd name="connsiteX3582" fmla="*/ 2936583 w 4682816"/>
                  <a:gd name="connsiteY3582" fmla="*/ 355187 h 2943306"/>
                  <a:gd name="connsiteX3583" fmla="*/ 2954062 w 4682816"/>
                  <a:gd name="connsiteY3583" fmla="*/ 337211 h 2943306"/>
                  <a:gd name="connsiteX3584" fmla="*/ 2967503 w 4682816"/>
                  <a:gd name="connsiteY3584" fmla="*/ 331417 h 2943306"/>
                  <a:gd name="connsiteX3585" fmla="*/ 2962269 w 4682816"/>
                  <a:gd name="connsiteY3585" fmla="*/ 324795 h 2943306"/>
                  <a:gd name="connsiteX3586" fmla="*/ 2437169 w 4682816"/>
                  <a:gd name="connsiteY3586" fmla="*/ 275485 h 2943306"/>
                  <a:gd name="connsiteX3587" fmla="*/ 2435504 w 4682816"/>
                  <a:gd name="connsiteY3587" fmla="*/ 289696 h 2943306"/>
                  <a:gd name="connsiteX3588" fmla="*/ 2427207 w 4682816"/>
                  <a:gd name="connsiteY3588" fmla="*/ 303131 h 2943306"/>
                  <a:gd name="connsiteX3589" fmla="*/ 2442748 w 4682816"/>
                  <a:gd name="connsiteY3589" fmla="*/ 312397 h 2943306"/>
                  <a:gd name="connsiteX3590" fmla="*/ 2445455 w 4682816"/>
                  <a:gd name="connsiteY3590" fmla="*/ 318810 h 2943306"/>
                  <a:gd name="connsiteX3591" fmla="*/ 2446151 w 4682816"/>
                  <a:gd name="connsiteY3591" fmla="*/ 317159 h 2943306"/>
                  <a:gd name="connsiteX3592" fmla="*/ 2467686 w 4682816"/>
                  <a:gd name="connsiteY3592" fmla="*/ 304319 h 2943306"/>
                  <a:gd name="connsiteX3593" fmla="*/ 2482961 w 4682816"/>
                  <a:gd name="connsiteY3593" fmla="*/ 302086 h 2943306"/>
                  <a:gd name="connsiteX3594" fmla="*/ 2478928 w 4682816"/>
                  <a:gd name="connsiteY3594" fmla="*/ 296981 h 2943306"/>
                  <a:gd name="connsiteX3595" fmla="*/ 2475010 w 4682816"/>
                  <a:gd name="connsiteY3595" fmla="*/ 280418 h 2943306"/>
                  <a:gd name="connsiteX3596" fmla="*/ 2450308 w 4682816"/>
                  <a:gd name="connsiteY3596" fmla="*/ 281147 h 2943306"/>
                  <a:gd name="connsiteX3597" fmla="*/ 2554601 w 4682816"/>
                  <a:gd name="connsiteY3597" fmla="*/ 243797 h 2943306"/>
                  <a:gd name="connsiteX3598" fmla="*/ 2541462 w 4682816"/>
                  <a:gd name="connsiteY3598" fmla="*/ 249460 h 2943306"/>
                  <a:gd name="connsiteX3599" fmla="*/ 2527037 w 4682816"/>
                  <a:gd name="connsiteY3599" fmla="*/ 249034 h 2943306"/>
                  <a:gd name="connsiteX3600" fmla="*/ 2540309 w 4682816"/>
                  <a:gd name="connsiteY3600" fmla="*/ 261543 h 2943306"/>
                  <a:gd name="connsiteX3601" fmla="*/ 2543101 w 4682816"/>
                  <a:gd name="connsiteY3601" fmla="*/ 268565 h 2943306"/>
                  <a:gd name="connsiteX3602" fmla="*/ 2554415 w 4682816"/>
                  <a:gd name="connsiteY3602" fmla="*/ 254246 h 2943306"/>
                  <a:gd name="connsiteX3603" fmla="*/ 2555738 w 4682816"/>
                  <a:gd name="connsiteY3603" fmla="*/ 253507 h 2943306"/>
                  <a:gd name="connsiteX3604" fmla="*/ 2635367 w 4682816"/>
                  <a:gd name="connsiteY3604" fmla="*/ 242442 h 2943306"/>
                  <a:gd name="connsiteX3605" fmla="*/ 2630761 w 4682816"/>
                  <a:gd name="connsiteY3605" fmla="*/ 243822 h 2943306"/>
                  <a:gd name="connsiteX3606" fmla="*/ 2625118 w 4682816"/>
                  <a:gd name="connsiteY3606" fmla="*/ 242997 h 2943306"/>
                  <a:gd name="connsiteX3607" fmla="*/ 2626968 w 4682816"/>
                  <a:gd name="connsiteY3607" fmla="*/ 258787 h 2943306"/>
                  <a:gd name="connsiteX3608" fmla="*/ 2620140 w 4682816"/>
                  <a:gd name="connsiteY3608" fmla="*/ 282912 h 2943306"/>
                  <a:gd name="connsiteX3609" fmla="*/ 2606530 w 4682816"/>
                  <a:gd name="connsiteY3609" fmla="*/ 293498 h 2943306"/>
                  <a:gd name="connsiteX3610" fmla="*/ 2603859 w 4682816"/>
                  <a:gd name="connsiteY3610" fmla="*/ 304792 h 2943306"/>
                  <a:gd name="connsiteX3611" fmla="*/ 2600323 w 4682816"/>
                  <a:gd name="connsiteY3611" fmla="*/ 309266 h 2943306"/>
                  <a:gd name="connsiteX3612" fmla="*/ 2601641 w 4682816"/>
                  <a:gd name="connsiteY3612" fmla="*/ 309835 h 2943306"/>
                  <a:gd name="connsiteX3613" fmla="*/ 2611298 w 4682816"/>
                  <a:gd name="connsiteY3613" fmla="*/ 293261 h 2943306"/>
                  <a:gd name="connsiteX3614" fmla="*/ 2626772 w 4682816"/>
                  <a:gd name="connsiteY3614" fmla="*/ 291326 h 2943306"/>
                  <a:gd name="connsiteX3615" fmla="*/ 2633924 w 4682816"/>
                  <a:gd name="connsiteY3615" fmla="*/ 283971 h 2943306"/>
                  <a:gd name="connsiteX3616" fmla="*/ 2637604 w 4682816"/>
                  <a:gd name="connsiteY3616" fmla="*/ 275247 h 2943306"/>
                  <a:gd name="connsiteX3617" fmla="*/ 2642785 w 4682816"/>
                  <a:gd name="connsiteY3617" fmla="*/ 272159 h 2943306"/>
                  <a:gd name="connsiteX3618" fmla="*/ 2642229 w 4682816"/>
                  <a:gd name="connsiteY3618" fmla="*/ 271455 h 2943306"/>
                  <a:gd name="connsiteX3619" fmla="*/ 2801402 w 4682816"/>
                  <a:gd name="connsiteY3619" fmla="*/ 223896 h 2943306"/>
                  <a:gd name="connsiteX3620" fmla="*/ 2803628 w 4682816"/>
                  <a:gd name="connsiteY3620" fmla="*/ 227717 h 2943306"/>
                  <a:gd name="connsiteX3621" fmla="*/ 2795312 w 4682816"/>
                  <a:gd name="connsiteY3621" fmla="*/ 262880 h 2943306"/>
                  <a:gd name="connsiteX3622" fmla="*/ 2791776 w 4682816"/>
                  <a:gd name="connsiteY3622" fmla="*/ 267356 h 2943306"/>
                  <a:gd name="connsiteX3623" fmla="*/ 2806114 w 4682816"/>
                  <a:gd name="connsiteY3623" fmla="*/ 273536 h 2943306"/>
                  <a:gd name="connsiteX3624" fmla="*/ 2807996 w 4682816"/>
                  <a:gd name="connsiteY3624" fmla="*/ 259936 h 2943306"/>
                  <a:gd name="connsiteX3625" fmla="*/ 2825475 w 4682816"/>
                  <a:gd name="connsiteY3625" fmla="*/ 241960 h 2943306"/>
                  <a:gd name="connsiteX3626" fmla="*/ 2838916 w 4682816"/>
                  <a:gd name="connsiteY3626" fmla="*/ 236167 h 2943306"/>
                  <a:gd name="connsiteX3627" fmla="*/ 2838283 w 4682816"/>
                  <a:gd name="connsiteY3627" fmla="*/ 235367 h 2943306"/>
                  <a:gd name="connsiteX3628" fmla="*/ 2827931 w 4682816"/>
                  <a:gd name="connsiteY3628" fmla="*/ 238184 h 2943306"/>
                  <a:gd name="connsiteX3629" fmla="*/ 2481362 w 4682816"/>
                  <a:gd name="connsiteY3629" fmla="*/ 170556 h 2943306"/>
                  <a:gd name="connsiteX3630" fmla="*/ 2483589 w 4682816"/>
                  <a:gd name="connsiteY3630" fmla="*/ 174377 h 2943306"/>
                  <a:gd name="connsiteX3631" fmla="*/ 2475272 w 4682816"/>
                  <a:gd name="connsiteY3631" fmla="*/ 209541 h 2943306"/>
                  <a:gd name="connsiteX3632" fmla="*/ 2471736 w 4682816"/>
                  <a:gd name="connsiteY3632" fmla="*/ 214016 h 2943306"/>
                  <a:gd name="connsiteX3633" fmla="*/ 2486075 w 4682816"/>
                  <a:gd name="connsiteY3633" fmla="*/ 220195 h 2943306"/>
                  <a:gd name="connsiteX3634" fmla="*/ 2487956 w 4682816"/>
                  <a:gd name="connsiteY3634" fmla="*/ 206595 h 2943306"/>
                  <a:gd name="connsiteX3635" fmla="*/ 2505434 w 4682816"/>
                  <a:gd name="connsiteY3635" fmla="*/ 188619 h 2943306"/>
                  <a:gd name="connsiteX3636" fmla="*/ 2518875 w 4682816"/>
                  <a:gd name="connsiteY3636" fmla="*/ 182827 h 2943306"/>
                  <a:gd name="connsiteX3637" fmla="*/ 2518243 w 4682816"/>
                  <a:gd name="connsiteY3637" fmla="*/ 182027 h 2943306"/>
                  <a:gd name="connsiteX3638" fmla="*/ 2507891 w 4682816"/>
                  <a:gd name="connsiteY3638" fmla="*/ 184844 h 2943306"/>
                  <a:gd name="connsiteX3639" fmla="*/ 2464650 w 4682816"/>
                  <a:gd name="connsiteY3639" fmla="*/ 0 h 2943306"/>
                  <a:gd name="connsiteX3640" fmla="*/ 2500089 w 4682816"/>
                  <a:gd name="connsiteY3640" fmla="*/ 48947 h 2943306"/>
                  <a:gd name="connsiteX3641" fmla="*/ 2498996 w 4682816"/>
                  <a:gd name="connsiteY3641" fmla="*/ 56426 h 2943306"/>
                  <a:gd name="connsiteX3642" fmla="*/ 2515955 w 4682816"/>
                  <a:gd name="connsiteY3642" fmla="*/ 49682 h 2943306"/>
                  <a:gd name="connsiteX3643" fmla="*/ 2558171 w 4682816"/>
                  <a:gd name="connsiteY3643" fmla="*/ 63014 h 2943306"/>
                  <a:gd name="connsiteX3644" fmla="*/ 2558284 w 4682816"/>
                  <a:gd name="connsiteY3644" fmla="*/ 91883 h 2943306"/>
                  <a:gd name="connsiteX3645" fmla="*/ 2537548 w 4682816"/>
                  <a:gd name="connsiteY3645" fmla="*/ 113883 h 2943306"/>
                  <a:gd name="connsiteX3646" fmla="*/ 2541197 w 4682816"/>
                  <a:gd name="connsiteY3646" fmla="*/ 113427 h 2943306"/>
                  <a:gd name="connsiteX3647" fmla="*/ 2563085 w 4682816"/>
                  <a:gd name="connsiteY3647" fmla="*/ 125658 h 2943306"/>
                  <a:gd name="connsiteX3648" fmla="*/ 2572655 w 4682816"/>
                  <a:gd name="connsiteY3648" fmla="*/ 137769 h 2943306"/>
                  <a:gd name="connsiteX3649" fmla="*/ 2575059 w 4682816"/>
                  <a:gd name="connsiteY3649" fmla="*/ 131723 h 2943306"/>
                  <a:gd name="connsiteX3650" fmla="*/ 2630224 w 4682816"/>
                  <a:gd name="connsiteY3650" fmla="*/ 107052 h 2943306"/>
                  <a:gd name="connsiteX3651" fmla="*/ 2636440 w 4682816"/>
                  <a:gd name="connsiteY3651" fmla="*/ 167161 h 2943306"/>
                  <a:gd name="connsiteX3652" fmla="*/ 2631755 w 4682816"/>
                  <a:gd name="connsiteY3652" fmla="*/ 173092 h 2943306"/>
                  <a:gd name="connsiteX3653" fmla="*/ 2649814 w 4682816"/>
                  <a:gd name="connsiteY3653" fmla="*/ 175731 h 2943306"/>
                  <a:gd name="connsiteX3654" fmla="*/ 2671349 w 4682816"/>
                  <a:gd name="connsiteY3654" fmla="*/ 188571 h 2943306"/>
                  <a:gd name="connsiteX3655" fmla="*/ 2675117 w 4682816"/>
                  <a:gd name="connsiteY3655" fmla="*/ 197501 h 2943306"/>
                  <a:gd name="connsiteX3656" fmla="*/ 2676597 w 4682816"/>
                  <a:gd name="connsiteY3656" fmla="*/ 194961 h 2943306"/>
                  <a:gd name="connsiteX3657" fmla="*/ 2705467 w 4682816"/>
                  <a:gd name="connsiteY3657" fmla="*/ 194847 h 2943306"/>
                  <a:gd name="connsiteX3658" fmla="*/ 2713374 w 4682816"/>
                  <a:gd name="connsiteY3658" fmla="*/ 202300 h 2943306"/>
                  <a:gd name="connsiteX3659" fmla="*/ 2717403 w 4682816"/>
                  <a:gd name="connsiteY3659" fmla="*/ 186374 h 2943306"/>
                  <a:gd name="connsiteX3660" fmla="*/ 2726146 w 4682816"/>
                  <a:gd name="connsiteY3660" fmla="*/ 174637 h 2943306"/>
                  <a:gd name="connsiteX3661" fmla="*/ 2718302 w 4682816"/>
                  <a:gd name="connsiteY3661" fmla="*/ 171518 h 2943306"/>
                  <a:gd name="connsiteX3662" fmla="*/ 2693631 w 4682816"/>
                  <a:gd name="connsiteY3662" fmla="*/ 116353 h 2943306"/>
                  <a:gd name="connsiteX3663" fmla="*/ 2735848 w 4682816"/>
                  <a:gd name="connsiteY3663" fmla="*/ 103022 h 2943306"/>
                  <a:gd name="connsiteX3664" fmla="*/ 2750193 w 4682816"/>
                  <a:gd name="connsiteY3664" fmla="*/ 108726 h 2943306"/>
                  <a:gd name="connsiteX3665" fmla="*/ 2749251 w 4682816"/>
                  <a:gd name="connsiteY3665" fmla="*/ 102287 h 2943306"/>
                  <a:gd name="connsiteX3666" fmla="*/ 2784690 w 4682816"/>
                  <a:gd name="connsiteY3666" fmla="*/ 53341 h 2943306"/>
                  <a:gd name="connsiteX3667" fmla="*/ 2820129 w 4682816"/>
                  <a:gd name="connsiteY3667" fmla="*/ 102288 h 2943306"/>
                  <a:gd name="connsiteX3668" fmla="*/ 2819036 w 4682816"/>
                  <a:gd name="connsiteY3668" fmla="*/ 109766 h 2943306"/>
                  <a:gd name="connsiteX3669" fmla="*/ 2835994 w 4682816"/>
                  <a:gd name="connsiteY3669" fmla="*/ 103022 h 2943306"/>
                  <a:gd name="connsiteX3670" fmla="*/ 2878212 w 4682816"/>
                  <a:gd name="connsiteY3670" fmla="*/ 116354 h 2943306"/>
                  <a:gd name="connsiteX3671" fmla="*/ 2878325 w 4682816"/>
                  <a:gd name="connsiteY3671" fmla="*/ 145223 h 2943306"/>
                  <a:gd name="connsiteX3672" fmla="*/ 2857589 w 4682816"/>
                  <a:gd name="connsiteY3672" fmla="*/ 167223 h 2943306"/>
                  <a:gd name="connsiteX3673" fmla="*/ 2861238 w 4682816"/>
                  <a:gd name="connsiteY3673" fmla="*/ 166767 h 2943306"/>
                  <a:gd name="connsiteX3674" fmla="*/ 2883125 w 4682816"/>
                  <a:gd name="connsiteY3674" fmla="*/ 178998 h 2943306"/>
                  <a:gd name="connsiteX3675" fmla="*/ 2892695 w 4682816"/>
                  <a:gd name="connsiteY3675" fmla="*/ 191109 h 2943306"/>
                  <a:gd name="connsiteX3676" fmla="*/ 2895100 w 4682816"/>
                  <a:gd name="connsiteY3676" fmla="*/ 185063 h 2943306"/>
                  <a:gd name="connsiteX3677" fmla="*/ 2950264 w 4682816"/>
                  <a:gd name="connsiteY3677" fmla="*/ 160393 h 2943306"/>
                  <a:gd name="connsiteX3678" fmla="*/ 2956481 w 4682816"/>
                  <a:gd name="connsiteY3678" fmla="*/ 220501 h 2943306"/>
                  <a:gd name="connsiteX3679" fmla="*/ 2951795 w 4682816"/>
                  <a:gd name="connsiteY3679" fmla="*/ 226432 h 2943306"/>
                  <a:gd name="connsiteX3680" fmla="*/ 2969854 w 4682816"/>
                  <a:gd name="connsiteY3680" fmla="*/ 229071 h 2943306"/>
                  <a:gd name="connsiteX3681" fmla="*/ 2999749 w 4682816"/>
                  <a:gd name="connsiteY3681" fmla="*/ 261724 h 2943306"/>
                  <a:gd name="connsiteX3682" fmla="*/ 2997218 w 4682816"/>
                  <a:gd name="connsiteY3682" fmla="*/ 266150 h 2943306"/>
                  <a:gd name="connsiteX3683" fmla="*/ 3011712 w 4682816"/>
                  <a:gd name="connsiteY3683" fmla="*/ 274248 h 2943306"/>
                  <a:gd name="connsiteX3684" fmla="*/ 3021283 w 4682816"/>
                  <a:gd name="connsiteY3684" fmla="*/ 286361 h 2943306"/>
                  <a:gd name="connsiteX3685" fmla="*/ 3023686 w 4682816"/>
                  <a:gd name="connsiteY3685" fmla="*/ 280314 h 2943306"/>
                  <a:gd name="connsiteX3686" fmla="*/ 3078852 w 4682816"/>
                  <a:gd name="connsiteY3686" fmla="*/ 255643 h 2943306"/>
                  <a:gd name="connsiteX3687" fmla="*/ 3085068 w 4682816"/>
                  <a:gd name="connsiteY3687" fmla="*/ 315752 h 2943306"/>
                  <a:gd name="connsiteX3688" fmla="*/ 3080382 w 4682816"/>
                  <a:gd name="connsiteY3688" fmla="*/ 321682 h 2943306"/>
                  <a:gd name="connsiteX3689" fmla="*/ 3098441 w 4682816"/>
                  <a:gd name="connsiteY3689" fmla="*/ 324321 h 2943306"/>
                  <a:gd name="connsiteX3690" fmla="*/ 3128337 w 4682816"/>
                  <a:gd name="connsiteY3690" fmla="*/ 356976 h 2943306"/>
                  <a:gd name="connsiteX3691" fmla="*/ 3079389 w 4682816"/>
                  <a:gd name="connsiteY3691" fmla="*/ 392413 h 2943306"/>
                  <a:gd name="connsiteX3692" fmla="*/ 3073746 w 4682816"/>
                  <a:gd name="connsiteY3692" fmla="*/ 391588 h 2943306"/>
                  <a:gd name="connsiteX3693" fmla="*/ 3075596 w 4682816"/>
                  <a:gd name="connsiteY3693" fmla="*/ 407379 h 2943306"/>
                  <a:gd name="connsiteX3694" fmla="*/ 3051793 w 4682816"/>
                  <a:gd name="connsiteY3694" fmla="*/ 444706 h 2943306"/>
                  <a:gd name="connsiteX3695" fmla="*/ 3023878 w 4682816"/>
                  <a:gd name="connsiteY3695" fmla="*/ 437343 h 2943306"/>
                  <a:gd name="connsiteX3696" fmla="*/ 3009149 w 4682816"/>
                  <a:gd name="connsiteY3696" fmla="*/ 413491 h 2943306"/>
                  <a:gd name="connsiteX3697" fmla="*/ 3004106 w 4682816"/>
                  <a:gd name="connsiteY3697" fmla="*/ 434813 h 2943306"/>
                  <a:gd name="connsiteX3698" fmla="*/ 2999420 w 4682816"/>
                  <a:gd name="connsiteY3698" fmla="*/ 440744 h 2943306"/>
                  <a:gd name="connsiteX3699" fmla="*/ 3017479 w 4682816"/>
                  <a:gd name="connsiteY3699" fmla="*/ 443383 h 2943306"/>
                  <a:gd name="connsiteX3700" fmla="*/ 3047374 w 4682816"/>
                  <a:gd name="connsiteY3700" fmla="*/ 476037 h 2943306"/>
                  <a:gd name="connsiteX3701" fmla="*/ 2998426 w 4682816"/>
                  <a:gd name="connsiteY3701" fmla="*/ 511475 h 2943306"/>
                  <a:gd name="connsiteX3702" fmla="*/ 2992784 w 4682816"/>
                  <a:gd name="connsiteY3702" fmla="*/ 510649 h 2943306"/>
                  <a:gd name="connsiteX3703" fmla="*/ 2994633 w 4682816"/>
                  <a:gd name="connsiteY3703" fmla="*/ 526439 h 2943306"/>
                  <a:gd name="connsiteX3704" fmla="*/ 2970831 w 4682816"/>
                  <a:gd name="connsiteY3704" fmla="*/ 563767 h 2943306"/>
                  <a:gd name="connsiteX3705" fmla="*/ 2923931 w 4682816"/>
                  <a:gd name="connsiteY3705" fmla="*/ 525659 h 2943306"/>
                  <a:gd name="connsiteX3706" fmla="*/ 2922266 w 4682816"/>
                  <a:gd name="connsiteY3706" fmla="*/ 511449 h 2943306"/>
                  <a:gd name="connsiteX3707" fmla="*/ 2909127 w 4682816"/>
                  <a:gd name="connsiteY3707" fmla="*/ 517112 h 2943306"/>
                  <a:gd name="connsiteX3708" fmla="*/ 2873008 w 4682816"/>
                  <a:gd name="connsiteY3708" fmla="*/ 516044 h 2943306"/>
                  <a:gd name="connsiteX3709" fmla="*/ 2872856 w 4682816"/>
                  <a:gd name="connsiteY3709" fmla="*/ 515890 h 2943306"/>
                  <a:gd name="connsiteX3710" fmla="*/ 2874426 w 4682816"/>
                  <a:gd name="connsiteY3710" fmla="*/ 527238 h 2943306"/>
                  <a:gd name="connsiteX3711" fmla="*/ 2817974 w 4682816"/>
                  <a:gd name="connsiteY3711" fmla="*/ 548800 h 2943306"/>
                  <a:gd name="connsiteX3712" fmla="*/ 2804835 w 4682816"/>
                  <a:gd name="connsiteY3712" fmla="*/ 543137 h 2943306"/>
                  <a:gd name="connsiteX3713" fmla="*/ 2803169 w 4682816"/>
                  <a:gd name="connsiteY3713" fmla="*/ 557347 h 2943306"/>
                  <a:gd name="connsiteX3714" fmla="*/ 2756269 w 4682816"/>
                  <a:gd name="connsiteY3714" fmla="*/ 595455 h 2943306"/>
                  <a:gd name="connsiteX3715" fmla="*/ 2732466 w 4682816"/>
                  <a:gd name="connsiteY3715" fmla="*/ 558127 h 2943306"/>
                  <a:gd name="connsiteX3716" fmla="*/ 2734170 w 4682816"/>
                  <a:gd name="connsiteY3716" fmla="*/ 543590 h 2943306"/>
                  <a:gd name="connsiteX3717" fmla="*/ 2725818 w 4682816"/>
                  <a:gd name="connsiteY3717" fmla="*/ 544811 h 2943306"/>
                  <a:gd name="connsiteX3718" fmla="*/ 2676870 w 4682816"/>
                  <a:gd name="connsiteY3718" fmla="*/ 509373 h 2943306"/>
                  <a:gd name="connsiteX3719" fmla="*/ 2706764 w 4682816"/>
                  <a:gd name="connsiteY3719" fmla="*/ 476720 h 2943306"/>
                  <a:gd name="connsiteX3720" fmla="*/ 2722040 w 4682816"/>
                  <a:gd name="connsiteY3720" fmla="*/ 474487 h 2943306"/>
                  <a:gd name="connsiteX3721" fmla="*/ 2718006 w 4682816"/>
                  <a:gd name="connsiteY3721" fmla="*/ 469382 h 2943306"/>
                  <a:gd name="connsiteX3722" fmla="*/ 2713881 w 4682816"/>
                  <a:gd name="connsiteY3722" fmla="*/ 451945 h 2943306"/>
                  <a:gd name="connsiteX3723" fmla="*/ 2711579 w 4682816"/>
                  <a:gd name="connsiteY3723" fmla="*/ 460078 h 2943306"/>
                  <a:gd name="connsiteX3724" fmla="*/ 2694604 w 4682816"/>
                  <a:gd name="connsiteY3724" fmla="*/ 473280 h 2943306"/>
                  <a:gd name="connsiteX3725" fmla="*/ 2680285 w 4682816"/>
                  <a:gd name="connsiteY3725" fmla="*/ 473136 h 2943306"/>
                  <a:gd name="connsiteX3726" fmla="*/ 2674221 w 4682816"/>
                  <a:gd name="connsiteY3726" fmla="*/ 469917 h 2943306"/>
                  <a:gd name="connsiteX3727" fmla="*/ 2674594 w 4682816"/>
                  <a:gd name="connsiteY3727" fmla="*/ 473099 h 2943306"/>
                  <a:gd name="connsiteX3728" fmla="*/ 2650791 w 4682816"/>
                  <a:gd name="connsiteY3728" fmla="*/ 510427 h 2943306"/>
                  <a:gd name="connsiteX3729" fmla="*/ 2603891 w 4682816"/>
                  <a:gd name="connsiteY3729" fmla="*/ 472319 h 2943306"/>
                  <a:gd name="connsiteX3730" fmla="*/ 2602225 w 4682816"/>
                  <a:gd name="connsiteY3730" fmla="*/ 458109 h 2943306"/>
                  <a:gd name="connsiteX3731" fmla="*/ 2589087 w 4682816"/>
                  <a:gd name="connsiteY3731" fmla="*/ 463772 h 2943306"/>
                  <a:gd name="connsiteX3732" fmla="*/ 2552967 w 4682816"/>
                  <a:gd name="connsiteY3732" fmla="*/ 462704 h 2943306"/>
                  <a:gd name="connsiteX3733" fmla="*/ 2552816 w 4682816"/>
                  <a:gd name="connsiteY3733" fmla="*/ 462551 h 2943306"/>
                  <a:gd name="connsiteX3734" fmla="*/ 2554385 w 4682816"/>
                  <a:gd name="connsiteY3734" fmla="*/ 473898 h 2943306"/>
                  <a:gd name="connsiteX3735" fmla="*/ 2497933 w 4682816"/>
                  <a:gd name="connsiteY3735" fmla="*/ 495460 h 2943306"/>
                  <a:gd name="connsiteX3736" fmla="*/ 2484795 w 4682816"/>
                  <a:gd name="connsiteY3736" fmla="*/ 489797 h 2943306"/>
                  <a:gd name="connsiteX3737" fmla="*/ 2483130 w 4682816"/>
                  <a:gd name="connsiteY3737" fmla="*/ 504007 h 2943306"/>
                  <a:gd name="connsiteX3738" fmla="*/ 2464145 w 4682816"/>
                  <a:gd name="connsiteY3738" fmla="*/ 534753 h 2943306"/>
                  <a:gd name="connsiteX3739" fmla="*/ 2458536 w 4682816"/>
                  <a:gd name="connsiteY3739" fmla="*/ 537730 h 2943306"/>
                  <a:gd name="connsiteX3740" fmla="*/ 2468544 w 4682816"/>
                  <a:gd name="connsiteY3740" fmla="*/ 554909 h 2943306"/>
                  <a:gd name="connsiteX3741" fmla="*/ 2465067 w 4682816"/>
                  <a:gd name="connsiteY3741" fmla="*/ 569610 h 2943306"/>
                  <a:gd name="connsiteX3742" fmla="*/ 2466938 w 4682816"/>
                  <a:gd name="connsiteY3742" fmla="*/ 568194 h 2943306"/>
                  <a:gd name="connsiteX3743" fmla="*/ 2492007 w 4682816"/>
                  <a:gd name="connsiteY3743" fmla="*/ 567842 h 2943306"/>
                  <a:gd name="connsiteX3744" fmla="*/ 2506352 w 4682816"/>
                  <a:gd name="connsiteY3744" fmla="*/ 573546 h 2943306"/>
                  <a:gd name="connsiteX3745" fmla="*/ 2505411 w 4682816"/>
                  <a:gd name="connsiteY3745" fmla="*/ 567108 h 2943306"/>
                  <a:gd name="connsiteX3746" fmla="*/ 2540850 w 4682816"/>
                  <a:gd name="connsiteY3746" fmla="*/ 518160 h 2943306"/>
                  <a:gd name="connsiteX3747" fmla="*/ 2576289 w 4682816"/>
                  <a:gd name="connsiteY3747" fmla="*/ 567108 h 2943306"/>
                  <a:gd name="connsiteX3748" fmla="*/ 2575195 w 4682816"/>
                  <a:gd name="connsiteY3748" fmla="*/ 574585 h 2943306"/>
                  <a:gd name="connsiteX3749" fmla="*/ 2592155 w 4682816"/>
                  <a:gd name="connsiteY3749" fmla="*/ 567842 h 2943306"/>
                  <a:gd name="connsiteX3750" fmla="*/ 2634371 w 4682816"/>
                  <a:gd name="connsiteY3750" fmla="*/ 581174 h 2943306"/>
                  <a:gd name="connsiteX3751" fmla="*/ 2634485 w 4682816"/>
                  <a:gd name="connsiteY3751" fmla="*/ 610043 h 2943306"/>
                  <a:gd name="connsiteX3752" fmla="*/ 2613748 w 4682816"/>
                  <a:gd name="connsiteY3752" fmla="*/ 632044 h 2943306"/>
                  <a:gd name="connsiteX3753" fmla="*/ 2617397 w 4682816"/>
                  <a:gd name="connsiteY3753" fmla="*/ 631587 h 2943306"/>
                  <a:gd name="connsiteX3754" fmla="*/ 2639284 w 4682816"/>
                  <a:gd name="connsiteY3754" fmla="*/ 643817 h 2943306"/>
                  <a:gd name="connsiteX3755" fmla="*/ 2648856 w 4682816"/>
                  <a:gd name="connsiteY3755" fmla="*/ 655929 h 2943306"/>
                  <a:gd name="connsiteX3756" fmla="*/ 2651260 w 4682816"/>
                  <a:gd name="connsiteY3756" fmla="*/ 649883 h 2943306"/>
                  <a:gd name="connsiteX3757" fmla="*/ 2706424 w 4682816"/>
                  <a:gd name="connsiteY3757" fmla="*/ 625213 h 2943306"/>
                  <a:gd name="connsiteX3758" fmla="*/ 2712640 w 4682816"/>
                  <a:gd name="connsiteY3758" fmla="*/ 685321 h 2943306"/>
                  <a:gd name="connsiteX3759" fmla="*/ 2707955 w 4682816"/>
                  <a:gd name="connsiteY3759" fmla="*/ 691252 h 2943306"/>
                  <a:gd name="connsiteX3760" fmla="*/ 2726014 w 4682816"/>
                  <a:gd name="connsiteY3760" fmla="*/ 693891 h 2943306"/>
                  <a:gd name="connsiteX3761" fmla="*/ 2755908 w 4682816"/>
                  <a:gd name="connsiteY3761" fmla="*/ 726544 h 2943306"/>
                  <a:gd name="connsiteX3762" fmla="*/ 2753377 w 4682816"/>
                  <a:gd name="connsiteY3762" fmla="*/ 730970 h 2943306"/>
                  <a:gd name="connsiteX3763" fmla="*/ 2767871 w 4682816"/>
                  <a:gd name="connsiteY3763" fmla="*/ 739069 h 2943306"/>
                  <a:gd name="connsiteX3764" fmla="*/ 2777442 w 4682816"/>
                  <a:gd name="connsiteY3764" fmla="*/ 751180 h 2943306"/>
                  <a:gd name="connsiteX3765" fmla="*/ 2779846 w 4682816"/>
                  <a:gd name="connsiteY3765" fmla="*/ 745134 h 2943306"/>
                  <a:gd name="connsiteX3766" fmla="*/ 2835011 w 4682816"/>
                  <a:gd name="connsiteY3766" fmla="*/ 720463 h 2943306"/>
                  <a:gd name="connsiteX3767" fmla="*/ 2841228 w 4682816"/>
                  <a:gd name="connsiteY3767" fmla="*/ 780572 h 2943306"/>
                  <a:gd name="connsiteX3768" fmla="*/ 2836542 w 4682816"/>
                  <a:gd name="connsiteY3768" fmla="*/ 786503 h 2943306"/>
                  <a:gd name="connsiteX3769" fmla="*/ 2854601 w 4682816"/>
                  <a:gd name="connsiteY3769" fmla="*/ 789142 h 2943306"/>
                  <a:gd name="connsiteX3770" fmla="*/ 2862848 w 4682816"/>
                  <a:gd name="connsiteY3770" fmla="*/ 794059 h 2943306"/>
                  <a:gd name="connsiteX3771" fmla="*/ 2868511 w 4682816"/>
                  <a:gd name="connsiteY3771" fmla="*/ 792480 h 2943306"/>
                  <a:gd name="connsiteX3772" fmla="*/ 2903949 w 4682816"/>
                  <a:gd name="connsiteY3772" fmla="*/ 841427 h 2943306"/>
                  <a:gd name="connsiteX3773" fmla="*/ 2902856 w 4682816"/>
                  <a:gd name="connsiteY3773" fmla="*/ 848906 h 2943306"/>
                  <a:gd name="connsiteX3774" fmla="*/ 2919815 w 4682816"/>
                  <a:gd name="connsiteY3774" fmla="*/ 842162 h 2943306"/>
                  <a:gd name="connsiteX3775" fmla="*/ 2962032 w 4682816"/>
                  <a:gd name="connsiteY3775" fmla="*/ 855494 h 2943306"/>
                  <a:gd name="connsiteX3776" fmla="*/ 2962146 w 4682816"/>
                  <a:gd name="connsiteY3776" fmla="*/ 884363 h 2943306"/>
                  <a:gd name="connsiteX3777" fmla="*/ 2941409 w 4682816"/>
                  <a:gd name="connsiteY3777" fmla="*/ 906363 h 2943306"/>
                  <a:gd name="connsiteX3778" fmla="*/ 2945057 w 4682816"/>
                  <a:gd name="connsiteY3778" fmla="*/ 905907 h 2943306"/>
                  <a:gd name="connsiteX3779" fmla="*/ 2966945 w 4682816"/>
                  <a:gd name="connsiteY3779" fmla="*/ 918137 h 2943306"/>
                  <a:gd name="connsiteX3780" fmla="*/ 2976516 w 4682816"/>
                  <a:gd name="connsiteY3780" fmla="*/ 930249 h 2943306"/>
                  <a:gd name="connsiteX3781" fmla="*/ 2978920 w 4682816"/>
                  <a:gd name="connsiteY3781" fmla="*/ 924203 h 2943306"/>
                  <a:gd name="connsiteX3782" fmla="*/ 3005214 w 4682816"/>
                  <a:gd name="connsiteY3782" fmla="*/ 899419 h 2943306"/>
                  <a:gd name="connsiteX3783" fmla="*/ 3005414 w 4682816"/>
                  <a:gd name="connsiteY3783" fmla="*/ 899373 h 2943306"/>
                  <a:gd name="connsiteX3784" fmla="*/ 3006115 w 4682816"/>
                  <a:gd name="connsiteY3784" fmla="*/ 894301 h 2943306"/>
                  <a:gd name="connsiteX3785" fmla="*/ 3023594 w 4682816"/>
                  <a:gd name="connsiteY3785" fmla="*/ 876326 h 2943306"/>
                  <a:gd name="connsiteX3786" fmla="*/ 3037035 w 4682816"/>
                  <a:gd name="connsiteY3786" fmla="*/ 870532 h 2943306"/>
                  <a:gd name="connsiteX3787" fmla="*/ 3031801 w 4682816"/>
                  <a:gd name="connsiteY3787" fmla="*/ 863910 h 2943306"/>
                  <a:gd name="connsiteX3788" fmla="*/ 3038017 w 4682816"/>
                  <a:gd name="connsiteY3788" fmla="*/ 803800 h 2943306"/>
                  <a:gd name="connsiteX3789" fmla="*/ 3057766 w 4682816"/>
                  <a:gd name="connsiteY3789" fmla="*/ 801332 h 2943306"/>
                  <a:gd name="connsiteX3790" fmla="*/ 3064325 w 4682816"/>
                  <a:gd name="connsiteY3790" fmla="*/ 785788 h 2943306"/>
                  <a:gd name="connsiteX3791" fmla="*/ 3085860 w 4682816"/>
                  <a:gd name="connsiteY3791" fmla="*/ 772948 h 2943306"/>
                  <a:gd name="connsiteX3792" fmla="*/ 3101135 w 4682816"/>
                  <a:gd name="connsiteY3792" fmla="*/ 770715 h 2943306"/>
                  <a:gd name="connsiteX3793" fmla="*/ 3097101 w 4682816"/>
                  <a:gd name="connsiteY3793" fmla="*/ 765610 h 2943306"/>
                  <a:gd name="connsiteX3794" fmla="*/ 3103317 w 4682816"/>
                  <a:gd name="connsiteY3794" fmla="*/ 705501 h 2943306"/>
                  <a:gd name="connsiteX3795" fmla="*/ 3132187 w 4682816"/>
                  <a:gd name="connsiteY3795" fmla="*/ 705388 h 2943306"/>
                  <a:gd name="connsiteX3796" fmla="*/ 3140094 w 4682816"/>
                  <a:gd name="connsiteY3796" fmla="*/ 712841 h 2943306"/>
                  <a:gd name="connsiteX3797" fmla="*/ 3144123 w 4682816"/>
                  <a:gd name="connsiteY3797" fmla="*/ 696913 h 2943306"/>
                  <a:gd name="connsiteX3798" fmla="*/ 3152867 w 4682816"/>
                  <a:gd name="connsiteY3798" fmla="*/ 685176 h 2943306"/>
                  <a:gd name="connsiteX3799" fmla="*/ 3145023 w 4682816"/>
                  <a:gd name="connsiteY3799" fmla="*/ 682057 h 2943306"/>
                  <a:gd name="connsiteX3800" fmla="*/ 3120352 w 4682816"/>
                  <a:gd name="connsiteY3800" fmla="*/ 626893 h 2943306"/>
                  <a:gd name="connsiteX3801" fmla="*/ 3162568 w 4682816"/>
                  <a:gd name="connsiteY3801" fmla="*/ 613562 h 2943306"/>
                  <a:gd name="connsiteX3802" fmla="*/ 3176913 w 4682816"/>
                  <a:gd name="connsiteY3802" fmla="*/ 619266 h 2943306"/>
                  <a:gd name="connsiteX3803" fmla="*/ 3175972 w 4682816"/>
                  <a:gd name="connsiteY3803" fmla="*/ 612828 h 2943306"/>
                  <a:gd name="connsiteX3804" fmla="*/ 3211410 w 4682816"/>
                  <a:gd name="connsiteY3804" fmla="*/ 563880 h 2943306"/>
                  <a:gd name="connsiteX3805" fmla="*/ 3246849 w 4682816"/>
                  <a:gd name="connsiteY3805" fmla="*/ 612827 h 2943306"/>
                  <a:gd name="connsiteX3806" fmla="*/ 3245756 w 4682816"/>
                  <a:gd name="connsiteY3806" fmla="*/ 620306 h 2943306"/>
                  <a:gd name="connsiteX3807" fmla="*/ 3262715 w 4682816"/>
                  <a:gd name="connsiteY3807" fmla="*/ 613562 h 2943306"/>
                  <a:gd name="connsiteX3808" fmla="*/ 3304932 w 4682816"/>
                  <a:gd name="connsiteY3808" fmla="*/ 626893 h 2943306"/>
                  <a:gd name="connsiteX3809" fmla="*/ 3305046 w 4682816"/>
                  <a:gd name="connsiteY3809" fmla="*/ 655763 h 2943306"/>
                  <a:gd name="connsiteX3810" fmla="*/ 3284309 w 4682816"/>
                  <a:gd name="connsiteY3810" fmla="*/ 677763 h 2943306"/>
                  <a:gd name="connsiteX3811" fmla="*/ 3287958 w 4682816"/>
                  <a:gd name="connsiteY3811" fmla="*/ 677307 h 2943306"/>
                  <a:gd name="connsiteX3812" fmla="*/ 3309845 w 4682816"/>
                  <a:gd name="connsiteY3812" fmla="*/ 689537 h 2943306"/>
                  <a:gd name="connsiteX3813" fmla="*/ 3319416 w 4682816"/>
                  <a:gd name="connsiteY3813" fmla="*/ 701649 h 2943306"/>
                  <a:gd name="connsiteX3814" fmla="*/ 3321820 w 4682816"/>
                  <a:gd name="connsiteY3814" fmla="*/ 695603 h 2943306"/>
                  <a:gd name="connsiteX3815" fmla="*/ 3376985 w 4682816"/>
                  <a:gd name="connsiteY3815" fmla="*/ 670933 h 2943306"/>
                  <a:gd name="connsiteX3816" fmla="*/ 3383201 w 4682816"/>
                  <a:gd name="connsiteY3816" fmla="*/ 731042 h 2943306"/>
                  <a:gd name="connsiteX3817" fmla="*/ 3378515 w 4682816"/>
                  <a:gd name="connsiteY3817" fmla="*/ 736971 h 2943306"/>
                  <a:gd name="connsiteX3818" fmla="*/ 3396574 w 4682816"/>
                  <a:gd name="connsiteY3818" fmla="*/ 739611 h 2943306"/>
                  <a:gd name="connsiteX3819" fmla="*/ 3426469 w 4682816"/>
                  <a:gd name="connsiteY3819" fmla="*/ 772264 h 2943306"/>
                  <a:gd name="connsiteX3820" fmla="*/ 3423937 w 4682816"/>
                  <a:gd name="connsiteY3820" fmla="*/ 776689 h 2943306"/>
                  <a:gd name="connsiteX3821" fmla="*/ 3438432 w 4682816"/>
                  <a:gd name="connsiteY3821" fmla="*/ 784788 h 2943306"/>
                  <a:gd name="connsiteX3822" fmla="*/ 3448003 w 4682816"/>
                  <a:gd name="connsiteY3822" fmla="*/ 796900 h 2943306"/>
                  <a:gd name="connsiteX3823" fmla="*/ 3450407 w 4682816"/>
                  <a:gd name="connsiteY3823" fmla="*/ 790854 h 2943306"/>
                  <a:gd name="connsiteX3824" fmla="*/ 3505571 w 4682816"/>
                  <a:gd name="connsiteY3824" fmla="*/ 766184 h 2943306"/>
                  <a:gd name="connsiteX3825" fmla="*/ 3511788 w 4682816"/>
                  <a:gd name="connsiteY3825" fmla="*/ 826293 h 2943306"/>
                  <a:gd name="connsiteX3826" fmla="*/ 3507102 w 4682816"/>
                  <a:gd name="connsiteY3826" fmla="*/ 832223 h 2943306"/>
                  <a:gd name="connsiteX3827" fmla="*/ 3525161 w 4682816"/>
                  <a:gd name="connsiteY3827" fmla="*/ 834862 h 2943306"/>
                  <a:gd name="connsiteX3828" fmla="*/ 3555056 w 4682816"/>
                  <a:gd name="connsiteY3828" fmla="*/ 867515 h 2943306"/>
                  <a:gd name="connsiteX3829" fmla="*/ 3506109 w 4682816"/>
                  <a:gd name="connsiteY3829" fmla="*/ 902954 h 2943306"/>
                  <a:gd name="connsiteX3830" fmla="*/ 3500466 w 4682816"/>
                  <a:gd name="connsiteY3830" fmla="*/ 902129 h 2943306"/>
                  <a:gd name="connsiteX3831" fmla="*/ 3502316 w 4682816"/>
                  <a:gd name="connsiteY3831" fmla="*/ 917918 h 2943306"/>
                  <a:gd name="connsiteX3832" fmla="*/ 3478512 w 4682816"/>
                  <a:gd name="connsiteY3832" fmla="*/ 955246 h 2943306"/>
                  <a:gd name="connsiteX3833" fmla="*/ 3450597 w 4682816"/>
                  <a:gd name="connsiteY3833" fmla="*/ 947884 h 2943306"/>
                  <a:gd name="connsiteX3834" fmla="*/ 3435869 w 4682816"/>
                  <a:gd name="connsiteY3834" fmla="*/ 924030 h 2943306"/>
                  <a:gd name="connsiteX3835" fmla="*/ 3430826 w 4682816"/>
                  <a:gd name="connsiteY3835" fmla="*/ 945354 h 2943306"/>
                  <a:gd name="connsiteX3836" fmla="*/ 3426141 w 4682816"/>
                  <a:gd name="connsiteY3836" fmla="*/ 951284 h 2943306"/>
                  <a:gd name="connsiteX3837" fmla="*/ 3444200 w 4682816"/>
                  <a:gd name="connsiteY3837" fmla="*/ 953923 h 2943306"/>
                  <a:gd name="connsiteX3838" fmla="*/ 3474095 w 4682816"/>
                  <a:gd name="connsiteY3838" fmla="*/ 986576 h 2943306"/>
                  <a:gd name="connsiteX3839" fmla="*/ 3425147 w 4682816"/>
                  <a:gd name="connsiteY3839" fmla="*/ 1022015 h 2943306"/>
                  <a:gd name="connsiteX3840" fmla="*/ 3419504 w 4682816"/>
                  <a:gd name="connsiteY3840" fmla="*/ 1021190 h 2943306"/>
                  <a:gd name="connsiteX3841" fmla="*/ 3421354 w 4682816"/>
                  <a:gd name="connsiteY3841" fmla="*/ 1036979 h 2943306"/>
                  <a:gd name="connsiteX3842" fmla="*/ 3397551 w 4682816"/>
                  <a:gd name="connsiteY3842" fmla="*/ 1074307 h 2943306"/>
                  <a:gd name="connsiteX3843" fmla="*/ 3350652 w 4682816"/>
                  <a:gd name="connsiteY3843" fmla="*/ 1036199 h 2943306"/>
                  <a:gd name="connsiteX3844" fmla="*/ 3348986 w 4682816"/>
                  <a:gd name="connsiteY3844" fmla="*/ 1021989 h 2943306"/>
                  <a:gd name="connsiteX3845" fmla="*/ 3335847 w 4682816"/>
                  <a:gd name="connsiteY3845" fmla="*/ 1027652 h 2943306"/>
                  <a:gd name="connsiteX3846" fmla="*/ 3299728 w 4682816"/>
                  <a:gd name="connsiteY3846" fmla="*/ 1026585 h 2943306"/>
                  <a:gd name="connsiteX3847" fmla="*/ 3299577 w 4682816"/>
                  <a:gd name="connsiteY3847" fmla="*/ 1026431 h 2943306"/>
                  <a:gd name="connsiteX3848" fmla="*/ 3301145 w 4682816"/>
                  <a:gd name="connsiteY3848" fmla="*/ 1037778 h 2943306"/>
                  <a:gd name="connsiteX3849" fmla="*/ 3244694 w 4682816"/>
                  <a:gd name="connsiteY3849" fmla="*/ 1059340 h 2943306"/>
                  <a:gd name="connsiteX3850" fmla="*/ 3231555 w 4682816"/>
                  <a:gd name="connsiteY3850" fmla="*/ 1053677 h 2943306"/>
                  <a:gd name="connsiteX3851" fmla="*/ 3229890 w 4682816"/>
                  <a:gd name="connsiteY3851" fmla="*/ 1067887 h 2943306"/>
                  <a:gd name="connsiteX3852" fmla="*/ 3210905 w 4682816"/>
                  <a:gd name="connsiteY3852" fmla="*/ 1098633 h 2943306"/>
                  <a:gd name="connsiteX3853" fmla="*/ 3210634 w 4682816"/>
                  <a:gd name="connsiteY3853" fmla="*/ 1098777 h 2943306"/>
                  <a:gd name="connsiteX3854" fmla="*/ 3197820 w 4682816"/>
                  <a:gd name="connsiteY3854" fmla="*/ 1121174 h 2943306"/>
                  <a:gd name="connsiteX3855" fmla="*/ 3163208 w 4682816"/>
                  <a:gd name="connsiteY3855" fmla="*/ 1131554 h 2943306"/>
                  <a:gd name="connsiteX3856" fmla="*/ 3157566 w 4682816"/>
                  <a:gd name="connsiteY3856" fmla="*/ 1130728 h 2943306"/>
                  <a:gd name="connsiteX3857" fmla="*/ 3159416 w 4682816"/>
                  <a:gd name="connsiteY3857" fmla="*/ 1146519 h 2943306"/>
                  <a:gd name="connsiteX3858" fmla="*/ 3135613 w 4682816"/>
                  <a:gd name="connsiteY3858" fmla="*/ 1183846 h 2943306"/>
                  <a:gd name="connsiteX3859" fmla="*/ 3129599 w 4682816"/>
                  <a:gd name="connsiteY3859" fmla="*/ 1183785 h 2943306"/>
                  <a:gd name="connsiteX3860" fmla="*/ 3133764 w 4682816"/>
                  <a:gd name="connsiteY3860" fmla="*/ 1184947 h 2943306"/>
                  <a:gd name="connsiteX3861" fmla="*/ 3155409 w 4682816"/>
                  <a:gd name="connsiteY3861" fmla="*/ 1230048 h 2943306"/>
                  <a:gd name="connsiteX3862" fmla="*/ 3154316 w 4682816"/>
                  <a:gd name="connsiteY3862" fmla="*/ 1237525 h 2943306"/>
                  <a:gd name="connsiteX3863" fmla="*/ 3171275 w 4682816"/>
                  <a:gd name="connsiteY3863" fmla="*/ 1230783 h 2943306"/>
                  <a:gd name="connsiteX3864" fmla="*/ 3213492 w 4682816"/>
                  <a:gd name="connsiteY3864" fmla="*/ 1244113 h 2943306"/>
                  <a:gd name="connsiteX3865" fmla="*/ 3213605 w 4682816"/>
                  <a:gd name="connsiteY3865" fmla="*/ 1272983 h 2943306"/>
                  <a:gd name="connsiteX3866" fmla="*/ 3192869 w 4682816"/>
                  <a:gd name="connsiteY3866" fmla="*/ 1294983 h 2943306"/>
                  <a:gd name="connsiteX3867" fmla="*/ 3196518 w 4682816"/>
                  <a:gd name="connsiteY3867" fmla="*/ 1294527 h 2943306"/>
                  <a:gd name="connsiteX3868" fmla="*/ 3218405 w 4682816"/>
                  <a:gd name="connsiteY3868" fmla="*/ 1306757 h 2943306"/>
                  <a:gd name="connsiteX3869" fmla="*/ 3227976 w 4682816"/>
                  <a:gd name="connsiteY3869" fmla="*/ 1318870 h 2943306"/>
                  <a:gd name="connsiteX3870" fmla="*/ 3230380 w 4682816"/>
                  <a:gd name="connsiteY3870" fmla="*/ 1312824 h 2943306"/>
                  <a:gd name="connsiteX3871" fmla="*/ 3285544 w 4682816"/>
                  <a:gd name="connsiteY3871" fmla="*/ 1288153 h 2943306"/>
                  <a:gd name="connsiteX3872" fmla="*/ 3291761 w 4682816"/>
                  <a:gd name="connsiteY3872" fmla="*/ 1348262 h 2943306"/>
                  <a:gd name="connsiteX3873" fmla="*/ 3287076 w 4682816"/>
                  <a:gd name="connsiteY3873" fmla="*/ 1354192 h 2943306"/>
                  <a:gd name="connsiteX3874" fmla="*/ 3305135 w 4682816"/>
                  <a:gd name="connsiteY3874" fmla="*/ 1356831 h 2943306"/>
                  <a:gd name="connsiteX3875" fmla="*/ 3322747 w 4682816"/>
                  <a:gd name="connsiteY3875" fmla="*/ 1367332 h 2943306"/>
                  <a:gd name="connsiteX3876" fmla="*/ 3339706 w 4682816"/>
                  <a:gd name="connsiteY3876" fmla="*/ 1365212 h 2943306"/>
                  <a:gd name="connsiteX3877" fmla="*/ 3346265 w 4682816"/>
                  <a:gd name="connsiteY3877" fmla="*/ 1349667 h 2943306"/>
                  <a:gd name="connsiteX3878" fmla="*/ 3367801 w 4682816"/>
                  <a:gd name="connsiteY3878" fmla="*/ 1336828 h 2943306"/>
                  <a:gd name="connsiteX3879" fmla="*/ 3383075 w 4682816"/>
                  <a:gd name="connsiteY3879" fmla="*/ 1334595 h 2943306"/>
                  <a:gd name="connsiteX3880" fmla="*/ 3379041 w 4682816"/>
                  <a:gd name="connsiteY3880" fmla="*/ 1329490 h 2943306"/>
                  <a:gd name="connsiteX3881" fmla="*/ 3385257 w 4682816"/>
                  <a:gd name="connsiteY3881" fmla="*/ 1269382 h 2943306"/>
                  <a:gd name="connsiteX3882" fmla="*/ 3414127 w 4682816"/>
                  <a:gd name="connsiteY3882" fmla="*/ 1269268 h 2943306"/>
                  <a:gd name="connsiteX3883" fmla="*/ 3422034 w 4682816"/>
                  <a:gd name="connsiteY3883" fmla="*/ 1276721 h 2943306"/>
                  <a:gd name="connsiteX3884" fmla="*/ 3426063 w 4682816"/>
                  <a:gd name="connsiteY3884" fmla="*/ 1260794 h 2943306"/>
                  <a:gd name="connsiteX3885" fmla="*/ 3434807 w 4682816"/>
                  <a:gd name="connsiteY3885" fmla="*/ 1249057 h 2943306"/>
                  <a:gd name="connsiteX3886" fmla="*/ 3426963 w 4682816"/>
                  <a:gd name="connsiteY3886" fmla="*/ 1245938 h 2943306"/>
                  <a:gd name="connsiteX3887" fmla="*/ 3402291 w 4682816"/>
                  <a:gd name="connsiteY3887" fmla="*/ 1190773 h 2943306"/>
                  <a:gd name="connsiteX3888" fmla="*/ 3444509 w 4682816"/>
                  <a:gd name="connsiteY3888" fmla="*/ 1177442 h 2943306"/>
                  <a:gd name="connsiteX3889" fmla="*/ 3458852 w 4682816"/>
                  <a:gd name="connsiteY3889" fmla="*/ 1183146 h 2943306"/>
                  <a:gd name="connsiteX3890" fmla="*/ 3457912 w 4682816"/>
                  <a:gd name="connsiteY3890" fmla="*/ 1176707 h 2943306"/>
                  <a:gd name="connsiteX3891" fmla="*/ 3493350 w 4682816"/>
                  <a:gd name="connsiteY3891" fmla="*/ 1127760 h 2943306"/>
                  <a:gd name="connsiteX3892" fmla="*/ 3528789 w 4682816"/>
                  <a:gd name="connsiteY3892" fmla="*/ 1176708 h 2943306"/>
                  <a:gd name="connsiteX3893" fmla="*/ 3527696 w 4682816"/>
                  <a:gd name="connsiteY3893" fmla="*/ 1184186 h 2943306"/>
                  <a:gd name="connsiteX3894" fmla="*/ 3539618 w 4682816"/>
                  <a:gd name="connsiteY3894" fmla="*/ 1179445 h 2943306"/>
                  <a:gd name="connsiteX3895" fmla="*/ 3540938 w 4682816"/>
                  <a:gd name="connsiteY3895" fmla="*/ 1177181 h 2943306"/>
                  <a:gd name="connsiteX3896" fmla="*/ 3560686 w 4682816"/>
                  <a:gd name="connsiteY3896" fmla="*/ 1174712 h 2943306"/>
                  <a:gd name="connsiteX3897" fmla="*/ 3567245 w 4682816"/>
                  <a:gd name="connsiteY3897" fmla="*/ 1159168 h 2943306"/>
                  <a:gd name="connsiteX3898" fmla="*/ 3588780 w 4682816"/>
                  <a:gd name="connsiteY3898" fmla="*/ 1146328 h 2943306"/>
                  <a:gd name="connsiteX3899" fmla="*/ 3604055 w 4682816"/>
                  <a:gd name="connsiteY3899" fmla="*/ 1144096 h 2943306"/>
                  <a:gd name="connsiteX3900" fmla="*/ 3600021 w 4682816"/>
                  <a:gd name="connsiteY3900" fmla="*/ 1138991 h 2943306"/>
                  <a:gd name="connsiteX3901" fmla="*/ 3606238 w 4682816"/>
                  <a:gd name="connsiteY3901" fmla="*/ 1078881 h 2943306"/>
                  <a:gd name="connsiteX3902" fmla="*/ 3635107 w 4682816"/>
                  <a:gd name="connsiteY3902" fmla="*/ 1078768 h 2943306"/>
                  <a:gd name="connsiteX3903" fmla="*/ 3643014 w 4682816"/>
                  <a:gd name="connsiteY3903" fmla="*/ 1086220 h 2943306"/>
                  <a:gd name="connsiteX3904" fmla="*/ 3647043 w 4682816"/>
                  <a:gd name="connsiteY3904" fmla="*/ 1070294 h 2943306"/>
                  <a:gd name="connsiteX3905" fmla="*/ 3655787 w 4682816"/>
                  <a:gd name="connsiteY3905" fmla="*/ 1058557 h 2943306"/>
                  <a:gd name="connsiteX3906" fmla="*/ 3647943 w 4682816"/>
                  <a:gd name="connsiteY3906" fmla="*/ 1055438 h 2943306"/>
                  <a:gd name="connsiteX3907" fmla="*/ 3623272 w 4682816"/>
                  <a:gd name="connsiteY3907" fmla="*/ 1000274 h 2943306"/>
                  <a:gd name="connsiteX3908" fmla="*/ 3665489 w 4682816"/>
                  <a:gd name="connsiteY3908" fmla="*/ 986942 h 2943306"/>
                  <a:gd name="connsiteX3909" fmla="*/ 3679833 w 4682816"/>
                  <a:gd name="connsiteY3909" fmla="*/ 992646 h 2943306"/>
                  <a:gd name="connsiteX3910" fmla="*/ 3678892 w 4682816"/>
                  <a:gd name="connsiteY3910" fmla="*/ 986208 h 2943306"/>
                  <a:gd name="connsiteX3911" fmla="*/ 3700536 w 4682816"/>
                  <a:gd name="connsiteY3911" fmla="*/ 941106 h 2943306"/>
                  <a:gd name="connsiteX3912" fmla="*/ 3709067 w 4682816"/>
                  <a:gd name="connsiteY3912" fmla="*/ 938727 h 2943306"/>
                  <a:gd name="connsiteX3913" fmla="*/ 3699265 w 4682816"/>
                  <a:gd name="connsiteY3913" fmla="*/ 922853 h 2943306"/>
                  <a:gd name="connsiteX3914" fmla="*/ 3697600 w 4682816"/>
                  <a:gd name="connsiteY3914" fmla="*/ 908643 h 2943306"/>
                  <a:gd name="connsiteX3915" fmla="*/ 3684461 w 4682816"/>
                  <a:gd name="connsiteY3915" fmla="*/ 914306 h 2943306"/>
                  <a:gd name="connsiteX3916" fmla="*/ 3628009 w 4682816"/>
                  <a:gd name="connsiteY3916" fmla="*/ 892744 h 2943306"/>
                  <a:gd name="connsiteX3917" fmla="*/ 3648434 w 4682816"/>
                  <a:gd name="connsiteY3917" fmla="*/ 853466 h 2943306"/>
                  <a:gd name="connsiteX3918" fmla="*/ 3661875 w 4682816"/>
                  <a:gd name="connsiteY3918" fmla="*/ 847673 h 2943306"/>
                  <a:gd name="connsiteX3919" fmla="*/ 3656641 w 4682816"/>
                  <a:gd name="connsiteY3919" fmla="*/ 841050 h 2943306"/>
                  <a:gd name="connsiteX3920" fmla="*/ 3662858 w 4682816"/>
                  <a:gd name="connsiteY3920" fmla="*/ 780940 h 2943306"/>
                  <a:gd name="connsiteX3921" fmla="*/ 3682607 w 4682816"/>
                  <a:gd name="connsiteY3921" fmla="*/ 778471 h 2943306"/>
                  <a:gd name="connsiteX3922" fmla="*/ 3689165 w 4682816"/>
                  <a:gd name="connsiteY3922" fmla="*/ 762927 h 2943306"/>
                  <a:gd name="connsiteX3923" fmla="*/ 3710701 w 4682816"/>
                  <a:gd name="connsiteY3923" fmla="*/ 750088 h 2943306"/>
                  <a:gd name="connsiteX3924" fmla="*/ 3725975 w 4682816"/>
                  <a:gd name="connsiteY3924" fmla="*/ 747855 h 2943306"/>
                  <a:gd name="connsiteX3925" fmla="*/ 3721941 w 4682816"/>
                  <a:gd name="connsiteY3925" fmla="*/ 742750 h 2943306"/>
                  <a:gd name="connsiteX3926" fmla="*/ 3728157 w 4682816"/>
                  <a:gd name="connsiteY3926" fmla="*/ 682641 h 2943306"/>
                  <a:gd name="connsiteX3927" fmla="*/ 3757027 w 4682816"/>
                  <a:gd name="connsiteY3927" fmla="*/ 682528 h 2943306"/>
                  <a:gd name="connsiteX3928" fmla="*/ 3764935 w 4682816"/>
                  <a:gd name="connsiteY3928" fmla="*/ 689980 h 2943306"/>
                  <a:gd name="connsiteX3929" fmla="*/ 3768963 w 4682816"/>
                  <a:gd name="connsiteY3929" fmla="*/ 674054 h 2943306"/>
                  <a:gd name="connsiteX3930" fmla="*/ 3777707 w 4682816"/>
                  <a:gd name="connsiteY3930" fmla="*/ 662316 h 2943306"/>
                  <a:gd name="connsiteX3931" fmla="*/ 3769863 w 4682816"/>
                  <a:gd name="connsiteY3931" fmla="*/ 659198 h 2943306"/>
                  <a:gd name="connsiteX3932" fmla="*/ 3745192 w 4682816"/>
                  <a:gd name="connsiteY3932" fmla="*/ 604033 h 2943306"/>
                  <a:gd name="connsiteX3933" fmla="*/ 3787409 w 4682816"/>
                  <a:gd name="connsiteY3933" fmla="*/ 590702 h 2943306"/>
                  <a:gd name="connsiteX3934" fmla="*/ 3801753 w 4682816"/>
                  <a:gd name="connsiteY3934" fmla="*/ 596406 h 2943306"/>
                  <a:gd name="connsiteX3935" fmla="*/ 3800812 w 4682816"/>
                  <a:gd name="connsiteY3935" fmla="*/ 589968 h 2943306"/>
                  <a:gd name="connsiteX3936" fmla="*/ 3836250 w 4682816"/>
                  <a:gd name="connsiteY3936" fmla="*/ 541020 h 2943306"/>
                  <a:gd name="connsiteX3937" fmla="*/ 3871689 w 4682816"/>
                  <a:gd name="connsiteY3937" fmla="*/ 589967 h 2943306"/>
                  <a:gd name="connsiteX3938" fmla="*/ 3870596 w 4682816"/>
                  <a:gd name="connsiteY3938" fmla="*/ 597446 h 2943306"/>
                  <a:gd name="connsiteX3939" fmla="*/ 3887555 w 4682816"/>
                  <a:gd name="connsiteY3939" fmla="*/ 590702 h 2943306"/>
                  <a:gd name="connsiteX3940" fmla="*/ 3929771 w 4682816"/>
                  <a:gd name="connsiteY3940" fmla="*/ 604034 h 2943306"/>
                  <a:gd name="connsiteX3941" fmla="*/ 3929885 w 4682816"/>
                  <a:gd name="connsiteY3941" fmla="*/ 632902 h 2943306"/>
                  <a:gd name="connsiteX3942" fmla="*/ 3909149 w 4682816"/>
                  <a:gd name="connsiteY3942" fmla="*/ 654903 h 2943306"/>
                  <a:gd name="connsiteX3943" fmla="*/ 3912798 w 4682816"/>
                  <a:gd name="connsiteY3943" fmla="*/ 654446 h 2943306"/>
                  <a:gd name="connsiteX3944" fmla="*/ 3934685 w 4682816"/>
                  <a:gd name="connsiteY3944" fmla="*/ 666678 h 2943306"/>
                  <a:gd name="connsiteX3945" fmla="*/ 3944256 w 4682816"/>
                  <a:gd name="connsiteY3945" fmla="*/ 678790 h 2943306"/>
                  <a:gd name="connsiteX3946" fmla="*/ 3946660 w 4682816"/>
                  <a:gd name="connsiteY3946" fmla="*/ 672743 h 2943306"/>
                  <a:gd name="connsiteX3947" fmla="*/ 4001824 w 4682816"/>
                  <a:gd name="connsiteY3947" fmla="*/ 648072 h 2943306"/>
                  <a:gd name="connsiteX3948" fmla="*/ 4008040 w 4682816"/>
                  <a:gd name="connsiteY3948" fmla="*/ 708181 h 2943306"/>
                  <a:gd name="connsiteX3949" fmla="*/ 4003356 w 4682816"/>
                  <a:gd name="connsiteY3949" fmla="*/ 714111 h 2943306"/>
                  <a:gd name="connsiteX3950" fmla="*/ 4021414 w 4682816"/>
                  <a:gd name="connsiteY3950" fmla="*/ 716751 h 2943306"/>
                  <a:gd name="connsiteX3951" fmla="*/ 4051309 w 4682816"/>
                  <a:gd name="connsiteY3951" fmla="*/ 749405 h 2943306"/>
                  <a:gd name="connsiteX3952" fmla="*/ 4048778 w 4682816"/>
                  <a:gd name="connsiteY3952" fmla="*/ 753829 h 2943306"/>
                  <a:gd name="connsiteX3953" fmla="*/ 4063272 w 4682816"/>
                  <a:gd name="connsiteY3953" fmla="*/ 761929 h 2943306"/>
                  <a:gd name="connsiteX3954" fmla="*/ 4072843 w 4682816"/>
                  <a:gd name="connsiteY3954" fmla="*/ 774041 h 2943306"/>
                  <a:gd name="connsiteX3955" fmla="*/ 4075247 w 4682816"/>
                  <a:gd name="connsiteY3955" fmla="*/ 767995 h 2943306"/>
                  <a:gd name="connsiteX3956" fmla="*/ 4130411 w 4682816"/>
                  <a:gd name="connsiteY3956" fmla="*/ 743324 h 2943306"/>
                  <a:gd name="connsiteX3957" fmla="*/ 4136628 w 4682816"/>
                  <a:gd name="connsiteY3957" fmla="*/ 803433 h 2943306"/>
                  <a:gd name="connsiteX3958" fmla="*/ 4131942 w 4682816"/>
                  <a:gd name="connsiteY3958" fmla="*/ 809362 h 2943306"/>
                  <a:gd name="connsiteX3959" fmla="*/ 4150002 w 4682816"/>
                  <a:gd name="connsiteY3959" fmla="*/ 812002 h 2943306"/>
                  <a:gd name="connsiteX3960" fmla="*/ 4179897 w 4682816"/>
                  <a:gd name="connsiteY3960" fmla="*/ 844655 h 2943306"/>
                  <a:gd name="connsiteX3961" fmla="*/ 4165560 w 4682816"/>
                  <a:gd name="connsiteY3961" fmla="*/ 869714 h 2943306"/>
                  <a:gd name="connsiteX3962" fmla="*/ 4135834 w 4682816"/>
                  <a:gd name="connsiteY3962" fmla="*/ 878628 h 2943306"/>
                  <a:gd name="connsiteX3963" fmla="*/ 4138389 w 4682816"/>
                  <a:gd name="connsiteY3963" fmla="*/ 887148 h 2943306"/>
                  <a:gd name="connsiteX3964" fmla="*/ 4137295 w 4682816"/>
                  <a:gd name="connsiteY3964" fmla="*/ 894626 h 2943306"/>
                  <a:gd name="connsiteX3965" fmla="*/ 4154255 w 4682816"/>
                  <a:gd name="connsiteY3965" fmla="*/ 887882 h 2943306"/>
                  <a:gd name="connsiteX3966" fmla="*/ 4196471 w 4682816"/>
                  <a:gd name="connsiteY3966" fmla="*/ 901213 h 2943306"/>
                  <a:gd name="connsiteX3967" fmla="*/ 4196585 w 4682816"/>
                  <a:gd name="connsiteY3967" fmla="*/ 930083 h 2943306"/>
                  <a:gd name="connsiteX3968" fmla="*/ 4175848 w 4682816"/>
                  <a:gd name="connsiteY3968" fmla="*/ 952083 h 2943306"/>
                  <a:gd name="connsiteX3969" fmla="*/ 4179498 w 4682816"/>
                  <a:gd name="connsiteY3969" fmla="*/ 951627 h 2943306"/>
                  <a:gd name="connsiteX3970" fmla="*/ 4201385 w 4682816"/>
                  <a:gd name="connsiteY3970" fmla="*/ 963857 h 2943306"/>
                  <a:gd name="connsiteX3971" fmla="*/ 4210956 w 4682816"/>
                  <a:gd name="connsiteY3971" fmla="*/ 975969 h 2943306"/>
                  <a:gd name="connsiteX3972" fmla="*/ 4213360 w 4682816"/>
                  <a:gd name="connsiteY3972" fmla="*/ 969923 h 2943306"/>
                  <a:gd name="connsiteX3973" fmla="*/ 4268524 w 4682816"/>
                  <a:gd name="connsiteY3973" fmla="*/ 945253 h 2943306"/>
                  <a:gd name="connsiteX3974" fmla="*/ 4274741 w 4682816"/>
                  <a:gd name="connsiteY3974" fmla="*/ 1005362 h 2943306"/>
                  <a:gd name="connsiteX3975" fmla="*/ 4270055 w 4682816"/>
                  <a:gd name="connsiteY3975" fmla="*/ 1011291 h 2943306"/>
                  <a:gd name="connsiteX3976" fmla="*/ 4288114 w 4682816"/>
                  <a:gd name="connsiteY3976" fmla="*/ 1013931 h 2943306"/>
                  <a:gd name="connsiteX3977" fmla="*/ 4318009 w 4682816"/>
                  <a:gd name="connsiteY3977" fmla="*/ 1046585 h 2943306"/>
                  <a:gd name="connsiteX3978" fmla="*/ 4315478 w 4682816"/>
                  <a:gd name="connsiteY3978" fmla="*/ 1051009 h 2943306"/>
                  <a:gd name="connsiteX3979" fmla="*/ 4329971 w 4682816"/>
                  <a:gd name="connsiteY3979" fmla="*/ 1059108 h 2943306"/>
                  <a:gd name="connsiteX3980" fmla="*/ 4339543 w 4682816"/>
                  <a:gd name="connsiteY3980" fmla="*/ 1071220 h 2943306"/>
                  <a:gd name="connsiteX3981" fmla="*/ 4341947 w 4682816"/>
                  <a:gd name="connsiteY3981" fmla="*/ 1065174 h 2943306"/>
                  <a:gd name="connsiteX3982" fmla="*/ 4397111 w 4682816"/>
                  <a:gd name="connsiteY3982" fmla="*/ 1040504 h 2943306"/>
                  <a:gd name="connsiteX3983" fmla="*/ 4403327 w 4682816"/>
                  <a:gd name="connsiteY3983" fmla="*/ 1100613 h 2943306"/>
                  <a:gd name="connsiteX3984" fmla="*/ 4398643 w 4682816"/>
                  <a:gd name="connsiteY3984" fmla="*/ 1106543 h 2943306"/>
                  <a:gd name="connsiteX3985" fmla="*/ 4416701 w 4682816"/>
                  <a:gd name="connsiteY3985" fmla="*/ 1109182 h 2943306"/>
                  <a:gd name="connsiteX3986" fmla="*/ 4446596 w 4682816"/>
                  <a:gd name="connsiteY3986" fmla="*/ 1141835 h 2943306"/>
                  <a:gd name="connsiteX3987" fmla="*/ 4397649 w 4682816"/>
                  <a:gd name="connsiteY3987" fmla="*/ 1177274 h 2943306"/>
                  <a:gd name="connsiteX3988" fmla="*/ 4392006 w 4682816"/>
                  <a:gd name="connsiteY3988" fmla="*/ 1176449 h 2943306"/>
                  <a:gd name="connsiteX3989" fmla="*/ 4393856 w 4682816"/>
                  <a:gd name="connsiteY3989" fmla="*/ 1192238 h 2943306"/>
                  <a:gd name="connsiteX3990" fmla="*/ 4370053 w 4682816"/>
                  <a:gd name="connsiteY3990" fmla="*/ 1229566 h 2943306"/>
                  <a:gd name="connsiteX3991" fmla="*/ 4342137 w 4682816"/>
                  <a:gd name="connsiteY3991" fmla="*/ 1222204 h 2943306"/>
                  <a:gd name="connsiteX3992" fmla="*/ 4327409 w 4682816"/>
                  <a:gd name="connsiteY3992" fmla="*/ 1198350 h 2943306"/>
                  <a:gd name="connsiteX3993" fmla="*/ 4322366 w 4682816"/>
                  <a:gd name="connsiteY3993" fmla="*/ 1219674 h 2943306"/>
                  <a:gd name="connsiteX3994" fmla="*/ 4317680 w 4682816"/>
                  <a:gd name="connsiteY3994" fmla="*/ 1225604 h 2943306"/>
                  <a:gd name="connsiteX3995" fmla="*/ 4335739 w 4682816"/>
                  <a:gd name="connsiteY3995" fmla="*/ 1228243 h 2943306"/>
                  <a:gd name="connsiteX3996" fmla="*/ 4365634 w 4682816"/>
                  <a:gd name="connsiteY3996" fmla="*/ 1260896 h 2943306"/>
                  <a:gd name="connsiteX3997" fmla="*/ 4316687 w 4682816"/>
                  <a:gd name="connsiteY3997" fmla="*/ 1296335 h 2943306"/>
                  <a:gd name="connsiteX3998" fmla="*/ 4311044 w 4682816"/>
                  <a:gd name="connsiteY3998" fmla="*/ 1295510 h 2943306"/>
                  <a:gd name="connsiteX3999" fmla="*/ 4312894 w 4682816"/>
                  <a:gd name="connsiteY3999" fmla="*/ 1311299 h 2943306"/>
                  <a:gd name="connsiteX4000" fmla="*/ 4289091 w 4682816"/>
                  <a:gd name="connsiteY4000" fmla="*/ 1348627 h 2943306"/>
                  <a:gd name="connsiteX4001" fmla="*/ 4242191 w 4682816"/>
                  <a:gd name="connsiteY4001" fmla="*/ 1310519 h 2943306"/>
                  <a:gd name="connsiteX4002" fmla="*/ 4240525 w 4682816"/>
                  <a:gd name="connsiteY4002" fmla="*/ 1296309 h 2943306"/>
                  <a:gd name="connsiteX4003" fmla="*/ 4227387 w 4682816"/>
                  <a:gd name="connsiteY4003" fmla="*/ 1301972 h 2943306"/>
                  <a:gd name="connsiteX4004" fmla="*/ 4191269 w 4682816"/>
                  <a:gd name="connsiteY4004" fmla="*/ 1300904 h 2943306"/>
                  <a:gd name="connsiteX4005" fmla="*/ 4191116 w 4682816"/>
                  <a:gd name="connsiteY4005" fmla="*/ 1300751 h 2943306"/>
                  <a:gd name="connsiteX4006" fmla="*/ 4192686 w 4682816"/>
                  <a:gd name="connsiteY4006" fmla="*/ 1312098 h 2943306"/>
                  <a:gd name="connsiteX4007" fmla="*/ 4136234 w 4682816"/>
                  <a:gd name="connsiteY4007" fmla="*/ 1333660 h 2943306"/>
                  <a:gd name="connsiteX4008" fmla="*/ 4123094 w 4682816"/>
                  <a:gd name="connsiteY4008" fmla="*/ 1327997 h 2943306"/>
                  <a:gd name="connsiteX4009" fmla="*/ 4121430 w 4682816"/>
                  <a:gd name="connsiteY4009" fmla="*/ 1342207 h 2943306"/>
                  <a:gd name="connsiteX4010" fmla="*/ 4074530 w 4682816"/>
                  <a:gd name="connsiteY4010" fmla="*/ 1380315 h 2943306"/>
                  <a:gd name="connsiteX4011" fmla="*/ 4050727 w 4682816"/>
                  <a:gd name="connsiteY4011" fmla="*/ 1342987 h 2943306"/>
                  <a:gd name="connsiteX4012" fmla="*/ 4052430 w 4682816"/>
                  <a:gd name="connsiteY4012" fmla="*/ 1328451 h 2943306"/>
                  <a:gd name="connsiteX4013" fmla="*/ 4044078 w 4682816"/>
                  <a:gd name="connsiteY4013" fmla="*/ 1329672 h 2943306"/>
                  <a:gd name="connsiteX4014" fmla="*/ 4009467 w 4682816"/>
                  <a:gd name="connsiteY4014" fmla="*/ 1319292 h 2943306"/>
                  <a:gd name="connsiteX4015" fmla="*/ 4001335 w 4682816"/>
                  <a:gd name="connsiteY4015" fmla="*/ 1305079 h 2943306"/>
                  <a:gd name="connsiteX4016" fmla="*/ 3998408 w 4682816"/>
                  <a:gd name="connsiteY4016" fmla="*/ 1315424 h 2943306"/>
                  <a:gd name="connsiteX4017" fmla="*/ 3981433 w 4682816"/>
                  <a:gd name="connsiteY4017" fmla="*/ 1328626 h 2943306"/>
                  <a:gd name="connsiteX4018" fmla="*/ 3953518 w 4682816"/>
                  <a:gd name="connsiteY4018" fmla="*/ 1321263 h 2943306"/>
                  <a:gd name="connsiteX4019" fmla="*/ 3938789 w 4682816"/>
                  <a:gd name="connsiteY4019" fmla="*/ 1297411 h 2943306"/>
                  <a:gd name="connsiteX4020" fmla="*/ 3933746 w 4682816"/>
                  <a:gd name="connsiteY4020" fmla="*/ 1318734 h 2943306"/>
                  <a:gd name="connsiteX4021" fmla="*/ 3929060 w 4682816"/>
                  <a:gd name="connsiteY4021" fmla="*/ 1324664 h 2943306"/>
                  <a:gd name="connsiteX4022" fmla="*/ 3947119 w 4682816"/>
                  <a:gd name="connsiteY4022" fmla="*/ 1327303 h 2943306"/>
                  <a:gd name="connsiteX4023" fmla="*/ 3977014 w 4682816"/>
                  <a:gd name="connsiteY4023" fmla="*/ 1359957 h 2943306"/>
                  <a:gd name="connsiteX4024" fmla="*/ 3928066 w 4682816"/>
                  <a:gd name="connsiteY4024" fmla="*/ 1395395 h 2943306"/>
                  <a:gd name="connsiteX4025" fmla="*/ 3922424 w 4682816"/>
                  <a:gd name="connsiteY4025" fmla="*/ 1394569 h 2943306"/>
                  <a:gd name="connsiteX4026" fmla="*/ 3924274 w 4682816"/>
                  <a:gd name="connsiteY4026" fmla="*/ 1410360 h 2943306"/>
                  <a:gd name="connsiteX4027" fmla="*/ 3900471 w 4682816"/>
                  <a:gd name="connsiteY4027" fmla="*/ 1447687 h 2943306"/>
                  <a:gd name="connsiteX4028" fmla="*/ 3853571 w 4682816"/>
                  <a:gd name="connsiteY4028" fmla="*/ 1409580 h 2943306"/>
                  <a:gd name="connsiteX4029" fmla="*/ 3851906 w 4682816"/>
                  <a:gd name="connsiteY4029" fmla="*/ 1395369 h 2943306"/>
                  <a:gd name="connsiteX4030" fmla="*/ 3838768 w 4682816"/>
                  <a:gd name="connsiteY4030" fmla="*/ 1401032 h 2943306"/>
                  <a:gd name="connsiteX4031" fmla="*/ 3809490 w 4682816"/>
                  <a:gd name="connsiteY4031" fmla="*/ 1400166 h 2943306"/>
                  <a:gd name="connsiteX4032" fmla="*/ 3828637 w 4682816"/>
                  <a:gd name="connsiteY4032" fmla="*/ 1411582 h 2943306"/>
                  <a:gd name="connsiteX4033" fmla="*/ 3836996 w 4682816"/>
                  <a:gd name="connsiteY4033" fmla="*/ 1431396 h 2943306"/>
                  <a:gd name="connsiteX4034" fmla="*/ 3788049 w 4682816"/>
                  <a:gd name="connsiteY4034" fmla="*/ 1466833 h 2943306"/>
                  <a:gd name="connsiteX4035" fmla="*/ 3782406 w 4682816"/>
                  <a:gd name="connsiteY4035" fmla="*/ 1466009 h 2943306"/>
                  <a:gd name="connsiteX4036" fmla="*/ 3784256 w 4682816"/>
                  <a:gd name="connsiteY4036" fmla="*/ 1481799 h 2943306"/>
                  <a:gd name="connsiteX4037" fmla="*/ 3760453 w 4682816"/>
                  <a:gd name="connsiteY4037" fmla="*/ 1519126 h 2943306"/>
                  <a:gd name="connsiteX4038" fmla="*/ 3732537 w 4682816"/>
                  <a:gd name="connsiteY4038" fmla="*/ 1511764 h 2943306"/>
                  <a:gd name="connsiteX4039" fmla="*/ 3717809 w 4682816"/>
                  <a:gd name="connsiteY4039" fmla="*/ 1487911 h 2943306"/>
                  <a:gd name="connsiteX4040" fmla="*/ 3712766 w 4682816"/>
                  <a:gd name="connsiteY4040" fmla="*/ 1509233 h 2943306"/>
                  <a:gd name="connsiteX4041" fmla="*/ 3708080 w 4682816"/>
                  <a:gd name="connsiteY4041" fmla="*/ 1515164 h 2943306"/>
                  <a:gd name="connsiteX4042" fmla="*/ 3726139 w 4682816"/>
                  <a:gd name="connsiteY4042" fmla="*/ 1517803 h 2943306"/>
                  <a:gd name="connsiteX4043" fmla="*/ 3747674 w 4682816"/>
                  <a:gd name="connsiteY4043" fmla="*/ 1530642 h 2943306"/>
                  <a:gd name="connsiteX4044" fmla="*/ 3754761 w 4682816"/>
                  <a:gd name="connsiteY4044" fmla="*/ 1547438 h 2943306"/>
                  <a:gd name="connsiteX4045" fmla="*/ 3769958 w 4682816"/>
                  <a:gd name="connsiteY4045" fmla="*/ 1535933 h 2943306"/>
                  <a:gd name="connsiteX4046" fmla="*/ 3795028 w 4682816"/>
                  <a:gd name="connsiteY4046" fmla="*/ 1535582 h 2943306"/>
                  <a:gd name="connsiteX4047" fmla="*/ 3809373 w 4682816"/>
                  <a:gd name="connsiteY4047" fmla="*/ 1541286 h 2943306"/>
                  <a:gd name="connsiteX4048" fmla="*/ 3808432 w 4682816"/>
                  <a:gd name="connsiteY4048" fmla="*/ 1534848 h 2943306"/>
                  <a:gd name="connsiteX4049" fmla="*/ 3843870 w 4682816"/>
                  <a:gd name="connsiteY4049" fmla="*/ 1485900 h 2943306"/>
                  <a:gd name="connsiteX4050" fmla="*/ 3879309 w 4682816"/>
                  <a:gd name="connsiteY4050" fmla="*/ 1534848 h 2943306"/>
                  <a:gd name="connsiteX4051" fmla="*/ 3878215 w 4682816"/>
                  <a:gd name="connsiteY4051" fmla="*/ 1542326 h 2943306"/>
                  <a:gd name="connsiteX4052" fmla="*/ 3895175 w 4682816"/>
                  <a:gd name="connsiteY4052" fmla="*/ 1535582 h 2943306"/>
                  <a:gd name="connsiteX4053" fmla="*/ 3937392 w 4682816"/>
                  <a:gd name="connsiteY4053" fmla="*/ 1548913 h 2943306"/>
                  <a:gd name="connsiteX4054" fmla="*/ 3937505 w 4682816"/>
                  <a:gd name="connsiteY4054" fmla="*/ 1577784 h 2943306"/>
                  <a:gd name="connsiteX4055" fmla="*/ 3916769 w 4682816"/>
                  <a:gd name="connsiteY4055" fmla="*/ 1599783 h 2943306"/>
                  <a:gd name="connsiteX4056" fmla="*/ 3920418 w 4682816"/>
                  <a:gd name="connsiteY4056" fmla="*/ 1599327 h 2943306"/>
                  <a:gd name="connsiteX4057" fmla="*/ 3942305 w 4682816"/>
                  <a:gd name="connsiteY4057" fmla="*/ 1611558 h 2943306"/>
                  <a:gd name="connsiteX4058" fmla="*/ 3951876 w 4682816"/>
                  <a:gd name="connsiteY4058" fmla="*/ 1623670 h 2943306"/>
                  <a:gd name="connsiteX4059" fmla="*/ 3954280 w 4682816"/>
                  <a:gd name="connsiteY4059" fmla="*/ 1617623 h 2943306"/>
                  <a:gd name="connsiteX4060" fmla="*/ 4009444 w 4682816"/>
                  <a:gd name="connsiteY4060" fmla="*/ 1592953 h 2943306"/>
                  <a:gd name="connsiteX4061" fmla="*/ 4015661 w 4682816"/>
                  <a:gd name="connsiteY4061" fmla="*/ 1653062 h 2943306"/>
                  <a:gd name="connsiteX4062" fmla="*/ 4010975 w 4682816"/>
                  <a:gd name="connsiteY4062" fmla="*/ 1658991 h 2943306"/>
                  <a:gd name="connsiteX4063" fmla="*/ 4029035 w 4682816"/>
                  <a:gd name="connsiteY4063" fmla="*/ 1661631 h 2943306"/>
                  <a:gd name="connsiteX4064" fmla="*/ 4058930 w 4682816"/>
                  <a:gd name="connsiteY4064" fmla="*/ 1694285 h 2943306"/>
                  <a:gd name="connsiteX4065" fmla="*/ 4056398 w 4682816"/>
                  <a:gd name="connsiteY4065" fmla="*/ 1698709 h 2943306"/>
                  <a:gd name="connsiteX4066" fmla="*/ 4070891 w 4682816"/>
                  <a:gd name="connsiteY4066" fmla="*/ 1706809 h 2943306"/>
                  <a:gd name="connsiteX4067" fmla="*/ 4080463 w 4682816"/>
                  <a:gd name="connsiteY4067" fmla="*/ 1718921 h 2943306"/>
                  <a:gd name="connsiteX4068" fmla="*/ 4082867 w 4682816"/>
                  <a:gd name="connsiteY4068" fmla="*/ 1712875 h 2943306"/>
                  <a:gd name="connsiteX4069" fmla="*/ 4138031 w 4682816"/>
                  <a:gd name="connsiteY4069" fmla="*/ 1688204 h 2943306"/>
                  <a:gd name="connsiteX4070" fmla="*/ 4144247 w 4682816"/>
                  <a:gd name="connsiteY4070" fmla="*/ 1748313 h 2943306"/>
                  <a:gd name="connsiteX4071" fmla="*/ 4139562 w 4682816"/>
                  <a:gd name="connsiteY4071" fmla="*/ 1754242 h 2943306"/>
                  <a:gd name="connsiteX4072" fmla="*/ 4157622 w 4682816"/>
                  <a:gd name="connsiteY4072" fmla="*/ 1756882 h 2943306"/>
                  <a:gd name="connsiteX4073" fmla="*/ 4163429 w 4682816"/>
                  <a:gd name="connsiteY4073" fmla="*/ 1760345 h 2943306"/>
                  <a:gd name="connsiteX4074" fmla="*/ 4159561 w 4682816"/>
                  <a:gd name="connsiteY4074" fmla="*/ 1755449 h 2943306"/>
                  <a:gd name="connsiteX4075" fmla="*/ 4165778 w 4682816"/>
                  <a:gd name="connsiteY4075" fmla="*/ 1695341 h 2943306"/>
                  <a:gd name="connsiteX4076" fmla="*/ 4185526 w 4682816"/>
                  <a:gd name="connsiteY4076" fmla="*/ 1692872 h 2943306"/>
                  <a:gd name="connsiteX4077" fmla="*/ 4192085 w 4682816"/>
                  <a:gd name="connsiteY4077" fmla="*/ 1677327 h 2943306"/>
                  <a:gd name="connsiteX4078" fmla="*/ 4213620 w 4682816"/>
                  <a:gd name="connsiteY4078" fmla="*/ 1664488 h 2943306"/>
                  <a:gd name="connsiteX4079" fmla="*/ 4228895 w 4682816"/>
                  <a:gd name="connsiteY4079" fmla="*/ 1662255 h 2943306"/>
                  <a:gd name="connsiteX4080" fmla="*/ 4224861 w 4682816"/>
                  <a:gd name="connsiteY4080" fmla="*/ 1657150 h 2943306"/>
                  <a:gd name="connsiteX4081" fmla="*/ 4231077 w 4682816"/>
                  <a:gd name="connsiteY4081" fmla="*/ 1597041 h 2943306"/>
                  <a:gd name="connsiteX4082" fmla="*/ 4259947 w 4682816"/>
                  <a:gd name="connsiteY4082" fmla="*/ 1596927 h 2943306"/>
                  <a:gd name="connsiteX4083" fmla="*/ 4267854 w 4682816"/>
                  <a:gd name="connsiteY4083" fmla="*/ 1604381 h 2943306"/>
                  <a:gd name="connsiteX4084" fmla="*/ 4271884 w 4682816"/>
                  <a:gd name="connsiteY4084" fmla="*/ 1588454 h 2943306"/>
                  <a:gd name="connsiteX4085" fmla="*/ 4280626 w 4682816"/>
                  <a:gd name="connsiteY4085" fmla="*/ 1576716 h 2943306"/>
                  <a:gd name="connsiteX4086" fmla="*/ 4272783 w 4682816"/>
                  <a:gd name="connsiteY4086" fmla="*/ 1573598 h 2943306"/>
                  <a:gd name="connsiteX4087" fmla="*/ 4248112 w 4682816"/>
                  <a:gd name="connsiteY4087" fmla="*/ 1518433 h 2943306"/>
                  <a:gd name="connsiteX4088" fmla="*/ 4290328 w 4682816"/>
                  <a:gd name="connsiteY4088" fmla="*/ 1505102 h 2943306"/>
                  <a:gd name="connsiteX4089" fmla="*/ 4304673 w 4682816"/>
                  <a:gd name="connsiteY4089" fmla="*/ 1510806 h 2943306"/>
                  <a:gd name="connsiteX4090" fmla="*/ 4303732 w 4682816"/>
                  <a:gd name="connsiteY4090" fmla="*/ 1504368 h 2943306"/>
                  <a:gd name="connsiteX4091" fmla="*/ 4339171 w 4682816"/>
                  <a:gd name="connsiteY4091" fmla="*/ 1455420 h 2943306"/>
                  <a:gd name="connsiteX4092" fmla="*/ 4374609 w 4682816"/>
                  <a:gd name="connsiteY4092" fmla="*/ 1504368 h 2943306"/>
                  <a:gd name="connsiteX4093" fmla="*/ 4373516 w 4682816"/>
                  <a:gd name="connsiteY4093" fmla="*/ 1511845 h 2943306"/>
                  <a:gd name="connsiteX4094" fmla="*/ 4390475 w 4682816"/>
                  <a:gd name="connsiteY4094" fmla="*/ 1505102 h 2943306"/>
                  <a:gd name="connsiteX4095" fmla="*/ 4432692 w 4682816"/>
                  <a:gd name="connsiteY4095" fmla="*/ 1518434 h 2943306"/>
                  <a:gd name="connsiteX4096" fmla="*/ 4432805 w 4682816"/>
                  <a:gd name="connsiteY4096" fmla="*/ 1547303 h 2943306"/>
                  <a:gd name="connsiteX4097" fmla="*/ 4412069 w 4682816"/>
                  <a:gd name="connsiteY4097" fmla="*/ 1569304 h 2943306"/>
                  <a:gd name="connsiteX4098" fmla="*/ 4415718 w 4682816"/>
                  <a:gd name="connsiteY4098" fmla="*/ 1568847 h 2943306"/>
                  <a:gd name="connsiteX4099" fmla="*/ 4437605 w 4682816"/>
                  <a:gd name="connsiteY4099" fmla="*/ 1581077 h 2943306"/>
                  <a:gd name="connsiteX4100" fmla="*/ 4447175 w 4682816"/>
                  <a:gd name="connsiteY4100" fmla="*/ 1593190 h 2943306"/>
                  <a:gd name="connsiteX4101" fmla="*/ 4449579 w 4682816"/>
                  <a:gd name="connsiteY4101" fmla="*/ 1587144 h 2943306"/>
                  <a:gd name="connsiteX4102" fmla="*/ 4504745 w 4682816"/>
                  <a:gd name="connsiteY4102" fmla="*/ 1562473 h 2943306"/>
                  <a:gd name="connsiteX4103" fmla="*/ 4510961 w 4682816"/>
                  <a:gd name="connsiteY4103" fmla="*/ 1622582 h 2943306"/>
                  <a:gd name="connsiteX4104" fmla="*/ 4506275 w 4682816"/>
                  <a:gd name="connsiteY4104" fmla="*/ 1628512 h 2943306"/>
                  <a:gd name="connsiteX4105" fmla="*/ 4524334 w 4682816"/>
                  <a:gd name="connsiteY4105" fmla="*/ 1631151 h 2943306"/>
                  <a:gd name="connsiteX4106" fmla="*/ 4554229 w 4682816"/>
                  <a:gd name="connsiteY4106" fmla="*/ 1663804 h 2943306"/>
                  <a:gd name="connsiteX4107" fmla="*/ 4551698 w 4682816"/>
                  <a:gd name="connsiteY4107" fmla="*/ 1668230 h 2943306"/>
                  <a:gd name="connsiteX4108" fmla="*/ 4566192 w 4682816"/>
                  <a:gd name="connsiteY4108" fmla="*/ 1676329 h 2943306"/>
                  <a:gd name="connsiteX4109" fmla="*/ 4575763 w 4682816"/>
                  <a:gd name="connsiteY4109" fmla="*/ 1688440 h 2943306"/>
                  <a:gd name="connsiteX4110" fmla="*/ 4578167 w 4682816"/>
                  <a:gd name="connsiteY4110" fmla="*/ 1682394 h 2943306"/>
                  <a:gd name="connsiteX4111" fmla="*/ 4633331 w 4682816"/>
                  <a:gd name="connsiteY4111" fmla="*/ 1657724 h 2943306"/>
                  <a:gd name="connsiteX4112" fmla="*/ 4639548 w 4682816"/>
                  <a:gd name="connsiteY4112" fmla="*/ 1717832 h 2943306"/>
                  <a:gd name="connsiteX4113" fmla="*/ 4634862 w 4682816"/>
                  <a:gd name="connsiteY4113" fmla="*/ 1723763 h 2943306"/>
                  <a:gd name="connsiteX4114" fmla="*/ 4652921 w 4682816"/>
                  <a:gd name="connsiteY4114" fmla="*/ 1726402 h 2943306"/>
                  <a:gd name="connsiteX4115" fmla="*/ 4682816 w 4682816"/>
                  <a:gd name="connsiteY4115" fmla="*/ 1759056 h 2943306"/>
                  <a:gd name="connsiteX4116" fmla="*/ 4633869 w 4682816"/>
                  <a:gd name="connsiteY4116" fmla="*/ 1794494 h 2943306"/>
                  <a:gd name="connsiteX4117" fmla="*/ 4628226 w 4682816"/>
                  <a:gd name="connsiteY4117" fmla="*/ 1793668 h 2943306"/>
                  <a:gd name="connsiteX4118" fmla="*/ 4630076 w 4682816"/>
                  <a:gd name="connsiteY4118" fmla="*/ 1809458 h 2943306"/>
                  <a:gd name="connsiteX4119" fmla="*/ 4606273 w 4682816"/>
                  <a:gd name="connsiteY4119" fmla="*/ 1846787 h 2943306"/>
                  <a:gd name="connsiteX4120" fmla="*/ 4578357 w 4682816"/>
                  <a:gd name="connsiteY4120" fmla="*/ 1839424 h 2943306"/>
                  <a:gd name="connsiteX4121" fmla="*/ 4563630 w 4682816"/>
                  <a:gd name="connsiteY4121" fmla="*/ 1815571 h 2943306"/>
                  <a:gd name="connsiteX4122" fmla="*/ 4558586 w 4682816"/>
                  <a:gd name="connsiteY4122" fmla="*/ 1836894 h 2943306"/>
                  <a:gd name="connsiteX4123" fmla="*/ 4553901 w 4682816"/>
                  <a:gd name="connsiteY4123" fmla="*/ 1842824 h 2943306"/>
                  <a:gd name="connsiteX4124" fmla="*/ 4571959 w 4682816"/>
                  <a:gd name="connsiteY4124" fmla="*/ 1845463 h 2943306"/>
                  <a:gd name="connsiteX4125" fmla="*/ 4601854 w 4682816"/>
                  <a:gd name="connsiteY4125" fmla="*/ 1878116 h 2943306"/>
                  <a:gd name="connsiteX4126" fmla="*/ 4552907 w 4682816"/>
                  <a:gd name="connsiteY4126" fmla="*/ 1913555 h 2943306"/>
                  <a:gd name="connsiteX4127" fmla="*/ 4547264 w 4682816"/>
                  <a:gd name="connsiteY4127" fmla="*/ 1912730 h 2943306"/>
                  <a:gd name="connsiteX4128" fmla="*/ 4549113 w 4682816"/>
                  <a:gd name="connsiteY4128" fmla="*/ 1928519 h 2943306"/>
                  <a:gd name="connsiteX4129" fmla="*/ 4525311 w 4682816"/>
                  <a:gd name="connsiteY4129" fmla="*/ 1965847 h 2943306"/>
                  <a:gd name="connsiteX4130" fmla="*/ 4478411 w 4682816"/>
                  <a:gd name="connsiteY4130" fmla="*/ 1927739 h 2943306"/>
                  <a:gd name="connsiteX4131" fmla="*/ 4476746 w 4682816"/>
                  <a:gd name="connsiteY4131" fmla="*/ 1913530 h 2943306"/>
                  <a:gd name="connsiteX4132" fmla="*/ 4463607 w 4682816"/>
                  <a:gd name="connsiteY4132" fmla="*/ 1919192 h 2943306"/>
                  <a:gd name="connsiteX4133" fmla="*/ 4427488 w 4682816"/>
                  <a:gd name="connsiteY4133" fmla="*/ 1918124 h 2943306"/>
                  <a:gd name="connsiteX4134" fmla="*/ 4427336 w 4682816"/>
                  <a:gd name="connsiteY4134" fmla="*/ 1917971 h 2943306"/>
                  <a:gd name="connsiteX4135" fmla="*/ 4428906 w 4682816"/>
                  <a:gd name="connsiteY4135" fmla="*/ 1929318 h 2943306"/>
                  <a:gd name="connsiteX4136" fmla="*/ 4372454 w 4682816"/>
                  <a:gd name="connsiteY4136" fmla="*/ 1950880 h 2943306"/>
                  <a:gd name="connsiteX4137" fmla="*/ 4359315 w 4682816"/>
                  <a:gd name="connsiteY4137" fmla="*/ 1945218 h 2943306"/>
                  <a:gd name="connsiteX4138" fmla="*/ 4357650 w 4682816"/>
                  <a:gd name="connsiteY4138" fmla="*/ 1959427 h 2943306"/>
                  <a:gd name="connsiteX4139" fmla="*/ 4310750 w 4682816"/>
                  <a:gd name="connsiteY4139" fmla="*/ 1997536 h 2943306"/>
                  <a:gd name="connsiteX4140" fmla="*/ 4286946 w 4682816"/>
                  <a:gd name="connsiteY4140" fmla="*/ 1960207 h 2943306"/>
                  <a:gd name="connsiteX4141" fmla="*/ 4288651 w 4682816"/>
                  <a:gd name="connsiteY4141" fmla="*/ 1945671 h 2943306"/>
                  <a:gd name="connsiteX4142" fmla="*/ 4280298 w 4682816"/>
                  <a:gd name="connsiteY4142" fmla="*/ 1946891 h 2943306"/>
                  <a:gd name="connsiteX4143" fmla="*/ 4231350 w 4682816"/>
                  <a:gd name="connsiteY4143" fmla="*/ 1911454 h 2943306"/>
                  <a:gd name="connsiteX4144" fmla="*/ 4261246 w 4682816"/>
                  <a:gd name="connsiteY4144" fmla="*/ 1878800 h 2943306"/>
                  <a:gd name="connsiteX4145" fmla="*/ 4276520 w 4682816"/>
                  <a:gd name="connsiteY4145" fmla="*/ 1876568 h 2943306"/>
                  <a:gd name="connsiteX4146" fmla="*/ 4272486 w 4682816"/>
                  <a:gd name="connsiteY4146" fmla="*/ 1871462 h 2943306"/>
                  <a:gd name="connsiteX4147" fmla="*/ 4268361 w 4682816"/>
                  <a:gd name="connsiteY4147" fmla="*/ 1854025 h 2943306"/>
                  <a:gd name="connsiteX4148" fmla="*/ 4266060 w 4682816"/>
                  <a:gd name="connsiteY4148" fmla="*/ 1862158 h 2943306"/>
                  <a:gd name="connsiteX4149" fmla="*/ 4249085 w 4682816"/>
                  <a:gd name="connsiteY4149" fmla="*/ 1875361 h 2943306"/>
                  <a:gd name="connsiteX4150" fmla="*/ 4202186 w 4682816"/>
                  <a:gd name="connsiteY4150" fmla="*/ 1837253 h 2943306"/>
                  <a:gd name="connsiteX4151" fmla="*/ 4200519 w 4682816"/>
                  <a:gd name="connsiteY4151" fmla="*/ 1823043 h 2943306"/>
                  <a:gd name="connsiteX4152" fmla="*/ 4187382 w 4682816"/>
                  <a:gd name="connsiteY4152" fmla="*/ 1828706 h 2943306"/>
                  <a:gd name="connsiteX4153" fmla="*/ 4151263 w 4682816"/>
                  <a:gd name="connsiteY4153" fmla="*/ 1827638 h 2943306"/>
                  <a:gd name="connsiteX4154" fmla="*/ 4146314 w 4682816"/>
                  <a:gd name="connsiteY4154" fmla="*/ 1822651 h 2943306"/>
                  <a:gd name="connsiteX4155" fmla="*/ 4138569 w 4682816"/>
                  <a:gd name="connsiteY4155" fmla="*/ 1824974 h 2943306"/>
                  <a:gd name="connsiteX4156" fmla="*/ 4132926 w 4682816"/>
                  <a:gd name="connsiteY4156" fmla="*/ 1824149 h 2943306"/>
                  <a:gd name="connsiteX4157" fmla="*/ 4134776 w 4682816"/>
                  <a:gd name="connsiteY4157" fmla="*/ 1839938 h 2943306"/>
                  <a:gd name="connsiteX4158" fmla="*/ 4110973 w 4682816"/>
                  <a:gd name="connsiteY4158" fmla="*/ 1877266 h 2943306"/>
                  <a:gd name="connsiteX4159" fmla="*/ 4083058 w 4682816"/>
                  <a:gd name="connsiteY4159" fmla="*/ 1869903 h 2943306"/>
                  <a:gd name="connsiteX4160" fmla="*/ 4068329 w 4682816"/>
                  <a:gd name="connsiteY4160" fmla="*/ 1846051 h 2943306"/>
                  <a:gd name="connsiteX4161" fmla="*/ 4063286 w 4682816"/>
                  <a:gd name="connsiteY4161" fmla="*/ 1867374 h 2943306"/>
                  <a:gd name="connsiteX4162" fmla="*/ 4058600 w 4682816"/>
                  <a:gd name="connsiteY4162" fmla="*/ 1873303 h 2943306"/>
                  <a:gd name="connsiteX4163" fmla="*/ 4076660 w 4682816"/>
                  <a:gd name="connsiteY4163" fmla="*/ 1875943 h 2943306"/>
                  <a:gd name="connsiteX4164" fmla="*/ 4106554 w 4682816"/>
                  <a:gd name="connsiteY4164" fmla="*/ 1908597 h 2943306"/>
                  <a:gd name="connsiteX4165" fmla="*/ 4057607 w 4682816"/>
                  <a:gd name="connsiteY4165" fmla="*/ 1944035 h 2943306"/>
                  <a:gd name="connsiteX4166" fmla="*/ 4051964 w 4682816"/>
                  <a:gd name="connsiteY4166" fmla="*/ 1943210 h 2943306"/>
                  <a:gd name="connsiteX4167" fmla="*/ 4053814 w 4682816"/>
                  <a:gd name="connsiteY4167" fmla="*/ 1959000 h 2943306"/>
                  <a:gd name="connsiteX4168" fmla="*/ 4030011 w 4682816"/>
                  <a:gd name="connsiteY4168" fmla="*/ 1996327 h 2943306"/>
                  <a:gd name="connsiteX4169" fmla="*/ 3983111 w 4682816"/>
                  <a:gd name="connsiteY4169" fmla="*/ 1958219 h 2943306"/>
                  <a:gd name="connsiteX4170" fmla="*/ 3981446 w 4682816"/>
                  <a:gd name="connsiteY4170" fmla="*/ 1944009 h 2943306"/>
                  <a:gd name="connsiteX4171" fmla="*/ 3968307 w 4682816"/>
                  <a:gd name="connsiteY4171" fmla="*/ 1949672 h 2943306"/>
                  <a:gd name="connsiteX4172" fmla="*/ 3932188 w 4682816"/>
                  <a:gd name="connsiteY4172" fmla="*/ 1948604 h 2943306"/>
                  <a:gd name="connsiteX4173" fmla="*/ 3932036 w 4682816"/>
                  <a:gd name="connsiteY4173" fmla="*/ 1948450 h 2943306"/>
                  <a:gd name="connsiteX4174" fmla="*/ 3933606 w 4682816"/>
                  <a:gd name="connsiteY4174" fmla="*/ 1959797 h 2943306"/>
                  <a:gd name="connsiteX4175" fmla="*/ 3877154 w 4682816"/>
                  <a:gd name="connsiteY4175" fmla="*/ 1981360 h 2943306"/>
                  <a:gd name="connsiteX4176" fmla="*/ 3864014 w 4682816"/>
                  <a:gd name="connsiteY4176" fmla="*/ 1975697 h 2943306"/>
                  <a:gd name="connsiteX4177" fmla="*/ 3862350 w 4682816"/>
                  <a:gd name="connsiteY4177" fmla="*/ 1989908 h 2943306"/>
                  <a:gd name="connsiteX4178" fmla="*/ 3815450 w 4682816"/>
                  <a:gd name="connsiteY4178" fmla="*/ 2028015 h 2943306"/>
                  <a:gd name="connsiteX4179" fmla="*/ 3791647 w 4682816"/>
                  <a:gd name="connsiteY4179" fmla="*/ 1990687 h 2943306"/>
                  <a:gd name="connsiteX4180" fmla="*/ 3793350 w 4682816"/>
                  <a:gd name="connsiteY4180" fmla="*/ 1976151 h 2943306"/>
                  <a:gd name="connsiteX4181" fmla="*/ 3784998 w 4682816"/>
                  <a:gd name="connsiteY4181" fmla="*/ 1977372 h 2943306"/>
                  <a:gd name="connsiteX4182" fmla="*/ 3736050 w 4682816"/>
                  <a:gd name="connsiteY4182" fmla="*/ 1941933 h 2943306"/>
                  <a:gd name="connsiteX4183" fmla="*/ 3765945 w 4682816"/>
                  <a:gd name="connsiteY4183" fmla="*/ 1909280 h 2943306"/>
                  <a:gd name="connsiteX4184" fmla="*/ 3781220 w 4682816"/>
                  <a:gd name="connsiteY4184" fmla="*/ 1907047 h 2943306"/>
                  <a:gd name="connsiteX4185" fmla="*/ 3777186 w 4682816"/>
                  <a:gd name="connsiteY4185" fmla="*/ 1901942 h 2943306"/>
                  <a:gd name="connsiteX4186" fmla="*/ 3773062 w 4682816"/>
                  <a:gd name="connsiteY4186" fmla="*/ 1884505 h 2943306"/>
                  <a:gd name="connsiteX4187" fmla="*/ 3770760 w 4682816"/>
                  <a:gd name="connsiteY4187" fmla="*/ 1892638 h 2943306"/>
                  <a:gd name="connsiteX4188" fmla="*/ 3753785 w 4682816"/>
                  <a:gd name="connsiteY4188" fmla="*/ 1905842 h 2943306"/>
                  <a:gd name="connsiteX4189" fmla="*/ 3706885 w 4682816"/>
                  <a:gd name="connsiteY4189" fmla="*/ 1867734 h 2943306"/>
                  <a:gd name="connsiteX4190" fmla="*/ 3705220 w 4682816"/>
                  <a:gd name="connsiteY4190" fmla="*/ 1853523 h 2943306"/>
                  <a:gd name="connsiteX4191" fmla="*/ 3692081 w 4682816"/>
                  <a:gd name="connsiteY4191" fmla="*/ 1859187 h 2943306"/>
                  <a:gd name="connsiteX4192" fmla="*/ 3635629 w 4682816"/>
                  <a:gd name="connsiteY4192" fmla="*/ 1837624 h 2943306"/>
                  <a:gd name="connsiteX4193" fmla="*/ 3656054 w 4682816"/>
                  <a:gd name="connsiteY4193" fmla="*/ 1798346 h 2943306"/>
                  <a:gd name="connsiteX4194" fmla="*/ 3669494 w 4682816"/>
                  <a:gd name="connsiteY4194" fmla="*/ 1792553 h 2943306"/>
                  <a:gd name="connsiteX4195" fmla="*/ 3664261 w 4682816"/>
                  <a:gd name="connsiteY4195" fmla="*/ 1785930 h 2943306"/>
                  <a:gd name="connsiteX4196" fmla="*/ 3670478 w 4682816"/>
                  <a:gd name="connsiteY4196" fmla="*/ 1725821 h 2943306"/>
                  <a:gd name="connsiteX4197" fmla="*/ 3690226 w 4682816"/>
                  <a:gd name="connsiteY4197" fmla="*/ 1723352 h 2943306"/>
                  <a:gd name="connsiteX4198" fmla="*/ 3696785 w 4682816"/>
                  <a:gd name="connsiteY4198" fmla="*/ 1707808 h 2943306"/>
                  <a:gd name="connsiteX4199" fmla="*/ 3718320 w 4682816"/>
                  <a:gd name="connsiteY4199" fmla="*/ 1694968 h 2943306"/>
                  <a:gd name="connsiteX4200" fmla="*/ 3733595 w 4682816"/>
                  <a:gd name="connsiteY4200" fmla="*/ 1692736 h 2943306"/>
                  <a:gd name="connsiteX4201" fmla="*/ 3729561 w 4682816"/>
                  <a:gd name="connsiteY4201" fmla="*/ 1687631 h 2943306"/>
                  <a:gd name="connsiteX4202" fmla="*/ 3735778 w 4682816"/>
                  <a:gd name="connsiteY4202" fmla="*/ 1627521 h 2943306"/>
                  <a:gd name="connsiteX4203" fmla="*/ 3764647 w 4682816"/>
                  <a:gd name="connsiteY4203" fmla="*/ 1627408 h 2943306"/>
                  <a:gd name="connsiteX4204" fmla="*/ 3772554 w 4682816"/>
                  <a:gd name="connsiteY4204" fmla="*/ 1634860 h 2943306"/>
                  <a:gd name="connsiteX4205" fmla="*/ 3776583 w 4682816"/>
                  <a:gd name="connsiteY4205" fmla="*/ 1618934 h 2943306"/>
                  <a:gd name="connsiteX4206" fmla="*/ 3785327 w 4682816"/>
                  <a:gd name="connsiteY4206" fmla="*/ 1607196 h 2943306"/>
                  <a:gd name="connsiteX4207" fmla="*/ 3777483 w 4682816"/>
                  <a:gd name="connsiteY4207" fmla="*/ 1604078 h 2943306"/>
                  <a:gd name="connsiteX4208" fmla="*/ 3752699 w 4682816"/>
                  <a:gd name="connsiteY4208" fmla="*/ 1577783 h 2943306"/>
                  <a:gd name="connsiteX4209" fmla="*/ 3752783 w 4682816"/>
                  <a:gd name="connsiteY4209" fmla="*/ 1556139 h 2943306"/>
                  <a:gd name="connsiteX4210" fmla="*/ 3741698 w 4682816"/>
                  <a:gd name="connsiteY4210" fmla="*/ 1575515 h 2943306"/>
                  <a:gd name="connsiteX4211" fmla="*/ 3707087 w 4682816"/>
                  <a:gd name="connsiteY4211" fmla="*/ 1585895 h 2943306"/>
                  <a:gd name="connsiteX4212" fmla="*/ 3701443 w 4682816"/>
                  <a:gd name="connsiteY4212" fmla="*/ 1585070 h 2943306"/>
                  <a:gd name="connsiteX4213" fmla="*/ 3703294 w 4682816"/>
                  <a:gd name="connsiteY4213" fmla="*/ 1600859 h 2943306"/>
                  <a:gd name="connsiteX4214" fmla="*/ 3679491 w 4682816"/>
                  <a:gd name="connsiteY4214" fmla="*/ 1638187 h 2943306"/>
                  <a:gd name="connsiteX4215" fmla="*/ 3632591 w 4682816"/>
                  <a:gd name="connsiteY4215" fmla="*/ 1600079 h 2943306"/>
                  <a:gd name="connsiteX4216" fmla="*/ 3630926 w 4682816"/>
                  <a:gd name="connsiteY4216" fmla="*/ 1585870 h 2943306"/>
                  <a:gd name="connsiteX4217" fmla="*/ 3617787 w 4682816"/>
                  <a:gd name="connsiteY4217" fmla="*/ 1591532 h 2943306"/>
                  <a:gd name="connsiteX4218" fmla="*/ 3581669 w 4682816"/>
                  <a:gd name="connsiteY4218" fmla="*/ 1590464 h 2943306"/>
                  <a:gd name="connsiteX4219" fmla="*/ 3581516 w 4682816"/>
                  <a:gd name="connsiteY4219" fmla="*/ 1590310 h 2943306"/>
                  <a:gd name="connsiteX4220" fmla="*/ 3583086 w 4682816"/>
                  <a:gd name="connsiteY4220" fmla="*/ 1601658 h 2943306"/>
                  <a:gd name="connsiteX4221" fmla="*/ 3526633 w 4682816"/>
                  <a:gd name="connsiteY4221" fmla="*/ 1623220 h 2943306"/>
                  <a:gd name="connsiteX4222" fmla="*/ 3513495 w 4682816"/>
                  <a:gd name="connsiteY4222" fmla="*/ 1617558 h 2943306"/>
                  <a:gd name="connsiteX4223" fmla="*/ 3511829 w 4682816"/>
                  <a:gd name="connsiteY4223" fmla="*/ 1631767 h 2943306"/>
                  <a:gd name="connsiteX4224" fmla="*/ 3464930 w 4682816"/>
                  <a:gd name="connsiteY4224" fmla="*/ 1669875 h 2943306"/>
                  <a:gd name="connsiteX4225" fmla="*/ 3441127 w 4682816"/>
                  <a:gd name="connsiteY4225" fmla="*/ 1632547 h 2943306"/>
                  <a:gd name="connsiteX4226" fmla="*/ 3442830 w 4682816"/>
                  <a:gd name="connsiteY4226" fmla="*/ 1618011 h 2943306"/>
                  <a:gd name="connsiteX4227" fmla="*/ 3434478 w 4682816"/>
                  <a:gd name="connsiteY4227" fmla="*/ 1619232 h 2943306"/>
                  <a:gd name="connsiteX4228" fmla="*/ 3385531 w 4682816"/>
                  <a:gd name="connsiteY4228" fmla="*/ 1583793 h 2943306"/>
                  <a:gd name="connsiteX4229" fmla="*/ 3391890 w 4682816"/>
                  <a:gd name="connsiteY4229" fmla="*/ 1568719 h 2943306"/>
                  <a:gd name="connsiteX4230" fmla="*/ 3387073 w 4682816"/>
                  <a:gd name="connsiteY4230" fmla="*/ 1572467 h 2943306"/>
                  <a:gd name="connsiteX4231" fmla="*/ 3359158 w 4682816"/>
                  <a:gd name="connsiteY4231" fmla="*/ 1565104 h 2943306"/>
                  <a:gd name="connsiteX4232" fmla="*/ 3344429 w 4682816"/>
                  <a:gd name="connsiteY4232" fmla="*/ 1541250 h 2943306"/>
                  <a:gd name="connsiteX4233" fmla="*/ 3339386 w 4682816"/>
                  <a:gd name="connsiteY4233" fmla="*/ 1562574 h 2943306"/>
                  <a:gd name="connsiteX4234" fmla="*/ 3334700 w 4682816"/>
                  <a:gd name="connsiteY4234" fmla="*/ 1568504 h 2943306"/>
                  <a:gd name="connsiteX4235" fmla="*/ 3352759 w 4682816"/>
                  <a:gd name="connsiteY4235" fmla="*/ 1571143 h 2943306"/>
                  <a:gd name="connsiteX4236" fmla="*/ 3382654 w 4682816"/>
                  <a:gd name="connsiteY4236" fmla="*/ 1603796 h 2943306"/>
                  <a:gd name="connsiteX4237" fmla="*/ 3333706 w 4682816"/>
                  <a:gd name="connsiteY4237" fmla="*/ 1639235 h 2943306"/>
                  <a:gd name="connsiteX4238" fmla="*/ 3328064 w 4682816"/>
                  <a:gd name="connsiteY4238" fmla="*/ 1638410 h 2943306"/>
                  <a:gd name="connsiteX4239" fmla="*/ 3329913 w 4682816"/>
                  <a:gd name="connsiteY4239" fmla="*/ 1654199 h 2943306"/>
                  <a:gd name="connsiteX4240" fmla="*/ 3323086 w 4682816"/>
                  <a:gd name="connsiteY4240" fmla="*/ 1678324 h 2943306"/>
                  <a:gd name="connsiteX4241" fmla="*/ 3320117 w 4682816"/>
                  <a:gd name="connsiteY4241" fmla="*/ 1680633 h 2943306"/>
                  <a:gd name="connsiteX4242" fmla="*/ 3325885 w 4682816"/>
                  <a:gd name="connsiteY4242" fmla="*/ 1680714 h 2943306"/>
                  <a:gd name="connsiteX4243" fmla="*/ 3343032 w 4682816"/>
                  <a:gd name="connsiteY4243" fmla="*/ 1693693 h 2943306"/>
                  <a:gd name="connsiteX4244" fmla="*/ 3343145 w 4682816"/>
                  <a:gd name="connsiteY4244" fmla="*/ 1722564 h 2943306"/>
                  <a:gd name="connsiteX4245" fmla="*/ 3322409 w 4682816"/>
                  <a:gd name="connsiteY4245" fmla="*/ 1744563 h 2943306"/>
                  <a:gd name="connsiteX4246" fmla="*/ 3326058 w 4682816"/>
                  <a:gd name="connsiteY4246" fmla="*/ 1744108 h 2943306"/>
                  <a:gd name="connsiteX4247" fmla="*/ 3347944 w 4682816"/>
                  <a:gd name="connsiteY4247" fmla="*/ 1756338 h 2943306"/>
                  <a:gd name="connsiteX4248" fmla="*/ 3357516 w 4682816"/>
                  <a:gd name="connsiteY4248" fmla="*/ 1768450 h 2943306"/>
                  <a:gd name="connsiteX4249" fmla="*/ 3359920 w 4682816"/>
                  <a:gd name="connsiteY4249" fmla="*/ 1762404 h 2943306"/>
                  <a:gd name="connsiteX4250" fmla="*/ 3415084 w 4682816"/>
                  <a:gd name="connsiteY4250" fmla="*/ 1737733 h 2943306"/>
                  <a:gd name="connsiteX4251" fmla="*/ 3421301 w 4682816"/>
                  <a:gd name="connsiteY4251" fmla="*/ 1797842 h 2943306"/>
                  <a:gd name="connsiteX4252" fmla="*/ 3416615 w 4682816"/>
                  <a:gd name="connsiteY4252" fmla="*/ 1803771 h 2943306"/>
                  <a:gd name="connsiteX4253" fmla="*/ 3434675 w 4682816"/>
                  <a:gd name="connsiteY4253" fmla="*/ 1806411 h 2943306"/>
                  <a:gd name="connsiteX4254" fmla="*/ 3464570 w 4682816"/>
                  <a:gd name="connsiteY4254" fmla="*/ 1839065 h 2943306"/>
                  <a:gd name="connsiteX4255" fmla="*/ 3462038 w 4682816"/>
                  <a:gd name="connsiteY4255" fmla="*/ 1843489 h 2943306"/>
                  <a:gd name="connsiteX4256" fmla="*/ 3476532 w 4682816"/>
                  <a:gd name="connsiteY4256" fmla="*/ 1851588 h 2943306"/>
                  <a:gd name="connsiteX4257" fmla="*/ 3486103 w 4682816"/>
                  <a:gd name="connsiteY4257" fmla="*/ 1863701 h 2943306"/>
                  <a:gd name="connsiteX4258" fmla="*/ 3488507 w 4682816"/>
                  <a:gd name="connsiteY4258" fmla="*/ 1857655 h 2943306"/>
                  <a:gd name="connsiteX4259" fmla="*/ 3543671 w 4682816"/>
                  <a:gd name="connsiteY4259" fmla="*/ 1832984 h 2943306"/>
                  <a:gd name="connsiteX4260" fmla="*/ 3549888 w 4682816"/>
                  <a:gd name="connsiteY4260" fmla="*/ 1893093 h 2943306"/>
                  <a:gd name="connsiteX4261" fmla="*/ 3545203 w 4682816"/>
                  <a:gd name="connsiteY4261" fmla="*/ 1899023 h 2943306"/>
                  <a:gd name="connsiteX4262" fmla="*/ 3563262 w 4682816"/>
                  <a:gd name="connsiteY4262" fmla="*/ 1901662 h 2943306"/>
                  <a:gd name="connsiteX4263" fmla="*/ 3593156 w 4682816"/>
                  <a:gd name="connsiteY4263" fmla="*/ 1934315 h 2943306"/>
                  <a:gd name="connsiteX4264" fmla="*/ 3544209 w 4682816"/>
                  <a:gd name="connsiteY4264" fmla="*/ 1969754 h 2943306"/>
                  <a:gd name="connsiteX4265" fmla="*/ 3538565 w 4682816"/>
                  <a:gd name="connsiteY4265" fmla="*/ 1968929 h 2943306"/>
                  <a:gd name="connsiteX4266" fmla="*/ 3540416 w 4682816"/>
                  <a:gd name="connsiteY4266" fmla="*/ 1984718 h 2943306"/>
                  <a:gd name="connsiteX4267" fmla="*/ 3516613 w 4682816"/>
                  <a:gd name="connsiteY4267" fmla="*/ 2022046 h 2943306"/>
                  <a:gd name="connsiteX4268" fmla="*/ 3488697 w 4682816"/>
                  <a:gd name="connsiteY4268" fmla="*/ 2014683 h 2943306"/>
                  <a:gd name="connsiteX4269" fmla="*/ 3473969 w 4682816"/>
                  <a:gd name="connsiteY4269" fmla="*/ 1990831 h 2943306"/>
                  <a:gd name="connsiteX4270" fmla="*/ 3468926 w 4682816"/>
                  <a:gd name="connsiteY4270" fmla="*/ 2012154 h 2943306"/>
                  <a:gd name="connsiteX4271" fmla="*/ 3464240 w 4682816"/>
                  <a:gd name="connsiteY4271" fmla="*/ 2018083 h 2943306"/>
                  <a:gd name="connsiteX4272" fmla="*/ 3482299 w 4682816"/>
                  <a:gd name="connsiteY4272" fmla="*/ 2020723 h 2943306"/>
                  <a:gd name="connsiteX4273" fmla="*/ 3512194 w 4682816"/>
                  <a:gd name="connsiteY4273" fmla="*/ 2053377 h 2943306"/>
                  <a:gd name="connsiteX4274" fmla="*/ 3463247 w 4682816"/>
                  <a:gd name="connsiteY4274" fmla="*/ 2088815 h 2943306"/>
                  <a:gd name="connsiteX4275" fmla="*/ 3457604 w 4682816"/>
                  <a:gd name="connsiteY4275" fmla="*/ 2087990 h 2943306"/>
                  <a:gd name="connsiteX4276" fmla="*/ 3459454 w 4682816"/>
                  <a:gd name="connsiteY4276" fmla="*/ 2103780 h 2943306"/>
                  <a:gd name="connsiteX4277" fmla="*/ 3435650 w 4682816"/>
                  <a:gd name="connsiteY4277" fmla="*/ 2141107 h 2943306"/>
                  <a:gd name="connsiteX4278" fmla="*/ 3388751 w 4682816"/>
                  <a:gd name="connsiteY4278" fmla="*/ 2102999 h 2943306"/>
                  <a:gd name="connsiteX4279" fmla="*/ 3387086 w 4682816"/>
                  <a:gd name="connsiteY4279" fmla="*/ 2088789 h 2943306"/>
                  <a:gd name="connsiteX4280" fmla="*/ 3373947 w 4682816"/>
                  <a:gd name="connsiteY4280" fmla="*/ 2094452 h 2943306"/>
                  <a:gd name="connsiteX4281" fmla="*/ 3337828 w 4682816"/>
                  <a:gd name="connsiteY4281" fmla="*/ 2093385 h 2943306"/>
                  <a:gd name="connsiteX4282" fmla="*/ 3337676 w 4682816"/>
                  <a:gd name="connsiteY4282" fmla="*/ 2093231 h 2943306"/>
                  <a:gd name="connsiteX4283" fmla="*/ 3339246 w 4682816"/>
                  <a:gd name="connsiteY4283" fmla="*/ 2104577 h 2943306"/>
                  <a:gd name="connsiteX4284" fmla="*/ 3318912 w 4682816"/>
                  <a:gd name="connsiteY4284" fmla="*/ 2125072 h 2943306"/>
                  <a:gd name="connsiteX4285" fmla="*/ 3297541 w 4682816"/>
                  <a:gd name="connsiteY4285" fmla="*/ 2125704 h 2943306"/>
                  <a:gd name="connsiteX4286" fmla="*/ 3305049 w 4682816"/>
                  <a:gd name="connsiteY4286" fmla="*/ 2132697 h 2943306"/>
                  <a:gd name="connsiteX4287" fmla="*/ 3315429 w 4682816"/>
                  <a:gd name="connsiteY4287" fmla="*/ 2167308 h 2943306"/>
                  <a:gd name="connsiteX4288" fmla="*/ 3314336 w 4682816"/>
                  <a:gd name="connsiteY4288" fmla="*/ 2174786 h 2943306"/>
                  <a:gd name="connsiteX4289" fmla="*/ 3331295 w 4682816"/>
                  <a:gd name="connsiteY4289" fmla="*/ 2168042 h 2943306"/>
                  <a:gd name="connsiteX4290" fmla="*/ 3373511 w 4682816"/>
                  <a:gd name="connsiteY4290" fmla="*/ 2181373 h 2943306"/>
                  <a:gd name="connsiteX4291" fmla="*/ 3373626 w 4682816"/>
                  <a:gd name="connsiteY4291" fmla="*/ 2210243 h 2943306"/>
                  <a:gd name="connsiteX4292" fmla="*/ 3352888 w 4682816"/>
                  <a:gd name="connsiteY4292" fmla="*/ 2232243 h 2943306"/>
                  <a:gd name="connsiteX4293" fmla="*/ 3356537 w 4682816"/>
                  <a:gd name="connsiteY4293" fmla="*/ 2231788 h 2943306"/>
                  <a:gd name="connsiteX4294" fmla="*/ 3378425 w 4682816"/>
                  <a:gd name="connsiteY4294" fmla="*/ 2244017 h 2943306"/>
                  <a:gd name="connsiteX4295" fmla="*/ 3387996 w 4682816"/>
                  <a:gd name="connsiteY4295" fmla="*/ 2256129 h 2943306"/>
                  <a:gd name="connsiteX4296" fmla="*/ 3390400 w 4682816"/>
                  <a:gd name="connsiteY4296" fmla="*/ 2250083 h 2943306"/>
                  <a:gd name="connsiteX4297" fmla="*/ 3445565 w 4682816"/>
                  <a:gd name="connsiteY4297" fmla="*/ 2225413 h 2943306"/>
                  <a:gd name="connsiteX4298" fmla="*/ 3451781 w 4682816"/>
                  <a:gd name="connsiteY4298" fmla="*/ 2285522 h 2943306"/>
                  <a:gd name="connsiteX4299" fmla="*/ 3447095 w 4682816"/>
                  <a:gd name="connsiteY4299" fmla="*/ 2291452 h 2943306"/>
                  <a:gd name="connsiteX4300" fmla="*/ 3465154 w 4682816"/>
                  <a:gd name="connsiteY4300" fmla="*/ 2294091 h 2943306"/>
                  <a:gd name="connsiteX4301" fmla="*/ 3495049 w 4682816"/>
                  <a:gd name="connsiteY4301" fmla="*/ 2326745 h 2943306"/>
                  <a:gd name="connsiteX4302" fmla="*/ 3492517 w 4682816"/>
                  <a:gd name="connsiteY4302" fmla="*/ 2331169 h 2943306"/>
                  <a:gd name="connsiteX4303" fmla="*/ 3507012 w 4682816"/>
                  <a:gd name="connsiteY4303" fmla="*/ 2339269 h 2943306"/>
                  <a:gd name="connsiteX4304" fmla="*/ 3516583 w 4682816"/>
                  <a:gd name="connsiteY4304" fmla="*/ 2351380 h 2943306"/>
                  <a:gd name="connsiteX4305" fmla="*/ 3518987 w 4682816"/>
                  <a:gd name="connsiteY4305" fmla="*/ 2345334 h 2943306"/>
                  <a:gd name="connsiteX4306" fmla="*/ 3530436 w 4682816"/>
                  <a:gd name="connsiteY4306" fmla="*/ 2334543 h 2943306"/>
                  <a:gd name="connsiteX4307" fmla="*/ 3513709 w 4682816"/>
                  <a:gd name="connsiteY4307" fmla="*/ 2317684 h 2943306"/>
                  <a:gd name="connsiteX4308" fmla="*/ 3534134 w 4682816"/>
                  <a:gd name="connsiteY4308" fmla="*/ 2278406 h 2943306"/>
                  <a:gd name="connsiteX4309" fmla="*/ 3547575 w 4682816"/>
                  <a:gd name="connsiteY4309" fmla="*/ 2272612 h 2943306"/>
                  <a:gd name="connsiteX4310" fmla="*/ 3542342 w 4682816"/>
                  <a:gd name="connsiteY4310" fmla="*/ 2265990 h 2943306"/>
                  <a:gd name="connsiteX4311" fmla="*/ 3548558 w 4682816"/>
                  <a:gd name="connsiteY4311" fmla="*/ 2205880 h 2943306"/>
                  <a:gd name="connsiteX4312" fmla="*/ 3568307 w 4682816"/>
                  <a:gd name="connsiteY4312" fmla="*/ 2203412 h 2943306"/>
                  <a:gd name="connsiteX4313" fmla="*/ 3574865 w 4682816"/>
                  <a:gd name="connsiteY4313" fmla="*/ 2187868 h 2943306"/>
                  <a:gd name="connsiteX4314" fmla="*/ 3596400 w 4682816"/>
                  <a:gd name="connsiteY4314" fmla="*/ 2175028 h 2943306"/>
                  <a:gd name="connsiteX4315" fmla="*/ 3611674 w 4682816"/>
                  <a:gd name="connsiteY4315" fmla="*/ 2172796 h 2943306"/>
                  <a:gd name="connsiteX4316" fmla="*/ 3607640 w 4682816"/>
                  <a:gd name="connsiteY4316" fmla="*/ 2167691 h 2943306"/>
                  <a:gd name="connsiteX4317" fmla="*/ 3613858 w 4682816"/>
                  <a:gd name="connsiteY4317" fmla="*/ 2107581 h 2943306"/>
                  <a:gd name="connsiteX4318" fmla="*/ 3642728 w 4682816"/>
                  <a:gd name="connsiteY4318" fmla="*/ 2107468 h 2943306"/>
                  <a:gd name="connsiteX4319" fmla="*/ 3650635 w 4682816"/>
                  <a:gd name="connsiteY4319" fmla="*/ 2114921 h 2943306"/>
                  <a:gd name="connsiteX4320" fmla="*/ 3654663 w 4682816"/>
                  <a:gd name="connsiteY4320" fmla="*/ 2098994 h 2943306"/>
                  <a:gd name="connsiteX4321" fmla="*/ 3663407 w 4682816"/>
                  <a:gd name="connsiteY4321" fmla="*/ 2087256 h 2943306"/>
                  <a:gd name="connsiteX4322" fmla="*/ 3655562 w 4682816"/>
                  <a:gd name="connsiteY4322" fmla="*/ 2084138 h 2943306"/>
                  <a:gd name="connsiteX4323" fmla="*/ 3630892 w 4682816"/>
                  <a:gd name="connsiteY4323" fmla="*/ 2028973 h 2943306"/>
                  <a:gd name="connsiteX4324" fmla="*/ 3673108 w 4682816"/>
                  <a:gd name="connsiteY4324" fmla="*/ 2015642 h 2943306"/>
                  <a:gd name="connsiteX4325" fmla="*/ 3687453 w 4682816"/>
                  <a:gd name="connsiteY4325" fmla="*/ 2021346 h 2943306"/>
                  <a:gd name="connsiteX4326" fmla="*/ 3686512 w 4682816"/>
                  <a:gd name="connsiteY4326" fmla="*/ 2014908 h 2943306"/>
                  <a:gd name="connsiteX4327" fmla="*/ 3721950 w 4682816"/>
                  <a:gd name="connsiteY4327" fmla="*/ 1965960 h 2943306"/>
                  <a:gd name="connsiteX4328" fmla="*/ 3757388 w 4682816"/>
                  <a:gd name="connsiteY4328" fmla="*/ 2014908 h 2943306"/>
                  <a:gd name="connsiteX4329" fmla="*/ 3756296 w 4682816"/>
                  <a:gd name="connsiteY4329" fmla="*/ 2022386 h 2943306"/>
                  <a:gd name="connsiteX4330" fmla="*/ 3773254 w 4682816"/>
                  <a:gd name="connsiteY4330" fmla="*/ 2015642 h 2943306"/>
                  <a:gd name="connsiteX4331" fmla="*/ 3815472 w 4682816"/>
                  <a:gd name="connsiteY4331" fmla="*/ 2028973 h 2943306"/>
                  <a:gd name="connsiteX4332" fmla="*/ 3815585 w 4682816"/>
                  <a:gd name="connsiteY4332" fmla="*/ 2057844 h 2943306"/>
                  <a:gd name="connsiteX4333" fmla="*/ 3794849 w 4682816"/>
                  <a:gd name="connsiteY4333" fmla="*/ 2079843 h 2943306"/>
                  <a:gd name="connsiteX4334" fmla="*/ 3798498 w 4682816"/>
                  <a:gd name="connsiteY4334" fmla="*/ 2079388 h 2943306"/>
                  <a:gd name="connsiteX4335" fmla="*/ 3820384 w 4682816"/>
                  <a:gd name="connsiteY4335" fmla="*/ 2091618 h 2943306"/>
                  <a:gd name="connsiteX4336" fmla="*/ 3829956 w 4682816"/>
                  <a:gd name="connsiteY4336" fmla="*/ 2103730 h 2943306"/>
                  <a:gd name="connsiteX4337" fmla="*/ 3832360 w 4682816"/>
                  <a:gd name="connsiteY4337" fmla="*/ 2097684 h 2943306"/>
                  <a:gd name="connsiteX4338" fmla="*/ 3887524 w 4682816"/>
                  <a:gd name="connsiteY4338" fmla="*/ 2073013 h 2943306"/>
                  <a:gd name="connsiteX4339" fmla="*/ 3893741 w 4682816"/>
                  <a:gd name="connsiteY4339" fmla="*/ 2133122 h 2943306"/>
                  <a:gd name="connsiteX4340" fmla="*/ 3889055 w 4682816"/>
                  <a:gd name="connsiteY4340" fmla="*/ 2139051 h 2943306"/>
                  <a:gd name="connsiteX4341" fmla="*/ 3907115 w 4682816"/>
                  <a:gd name="connsiteY4341" fmla="*/ 2141691 h 2943306"/>
                  <a:gd name="connsiteX4342" fmla="*/ 3937010 w 4682816"/>
                  <a:gd name="connsiteY4342" fmla="*/ 2174345 h 2943306"/>
                  <a:gd name="connsiteX4343" fmla="*/ 3934478 w 4682816"/>
                  <a:gd name="connsiteY4343" fmla="*/ 2178769 h 2943306"/>
                  <a:gd name="connsiteX4344" fmla="*/ 3948972 w 4682816"/>
                  <a:gd name="connsiteY4344" fmla="*/ 2186868 h 2943306"/>
                  <a:gd name="connsiteX4345" fmla="*/ 3958542 w 4682816"/>
                  <a:gd name="connsiteY4345" fmla="*/ 2198981 h 2943306"/>
                  <a:gd name="connsiteX4346" fmla="*/ 3960947 w 4682816"/>
                  <a:gd name="connsiteY4346" fmla="*/ 2192935 h 2943306"/>
                  <a:gd name="connsiteX4347" fmla="*/ 4016111 w 4682816"/>
                  <a:gd name="connsiteY4347" fmla="*/ 2168264 h 2943306"/>
                  <a:gd name="connsiteX4348" fmla="*/ 4022328 w 4682816"/>
                  <a:gd name="connsiteY4348" fmla="*/ 2228373 h 2943306"/>
                  <a:gd name="connsiteX4349" fmla="*/ 4017643 w 4682816"/>
                  <a:gd name="connsiteY4349" fmla="*/ 2234303 h 2943306"/>
                  <a:gd name="connsiteX4350" fmla="*/ 4035702 w 4682816"/>
                  <a:gd name="connsiteY4350" fmla="*/ 2236942 h 2943306"/>
                  <a:gd name="connsiteX4351" fmla="*/ 4065596 w 4682816"/>
                  <a:gd name="connsiteY4351" fmla="*/ 2269595 h 2943306"/>
                  <a:gd name="connsiteX4352" fmla="*/ 4016649 w 4682816"/>
                  <a:gd name="connsiteY4352" fmla="*/ 2305034 h 2943306"/>
                  <a:gd name="connsiteX4353" fmla="*/ 4011006 w 4682816"/>
                  <a:gd name="connsiteY4353" fmla="*/ 2304209 h 2943306"/>
                  <a:gd name="connsiteX4354" fmla="*/ 4012856 w 4682816"/>
                  <a:gd name="connsiteY4354" fmla="*/ 2319998 h 2943306"/>
                  <a:gd name="connsiteX4355" fmla="*/ 3989053 w 4682816"/>
                  <a:gd name="connsiteY4355" fmla="*/ 2357326 h 2943306"/>
                  <a:gd name="connsiteX4356" fmla="*/ 3961137 w 4682816"/>
                  <a:gd name="connsiteY4356" fmla="*/ 2349963 h 2943306"/>
                  <a:gd name="connsiteX4357" fmla="*/ 3946409 w 4682816"/>
                  <a:gd name="connsiteY4357" fmla="*/ 2326111 h 2943306"/>
                  <a:gd name="connsiteX4358" fmla="*/ 3941366 w 4682816"/>
                  <a:gd name="connsiteY4358" fmla="*/ 2347434 h 2943306"/>
                  <a:gd name="connsiteX4359" fmla="*/ 3936680 w 4682816"/>
                  <a:gd name="connsiteY4359" fmla="*/ 2353364 h 2943306"/>
                  <a:gd name="connsiteX4360" fmla="*/ 3954739 w 4682816"/>
                  <a:gd name="connsiteY4360" fmla="*/ 2356004 h 2943306"/>
                  <a:gd name="connsiteX4361" fmla="*/ 3984634 w 4682816"/>
                  <a:gd name="connsiteY4361" fmla="*/ 2388657 h 2943306"/>
                  <a:gd name="connsiteX4362" fmla="*/ 3935687 w 4682816"/>
                  <a:gd name="connsiteY4362" fmla="*/ 2424095 h 2943306"/>
                  <a:gd name="connsiteX4363" fmla="*/ 3930044 w 4682816"/>
                  <a:gd name="connsiteY4363" fmla="*/ 2423270 h 2943306"/>
                  <a:gd name="connsiteX4364" fmla="*/ 3931894 w 4682816"/>
                  <a:gd name="connsiteY4364" fmla="*/ 2439060 h 2943306"/>
                  <a:gd name="connsiteX4365" fmla="*/ 3908090 w 4682816"/>
                  <a:gd name="connsiteY4365" fmla="*/ 2476387 h 2943306"/>
                  <a:gd name="connsiteX4366" fmla="*/ 3861191 w 4682816"/>
                  <a:gd name="connsiteY4366" fmla="*/ 2438279 h 2943306"/>
                  <a:gd name="connsiteX4367" fmla="*/ 3859526 w 4682816"/>
                  <a:gd name="connsiteY4367" fmla="*/ 2424069 h 2943306"/>
                  <a:gd name="connsiteX4368" fmla="*/ 3846387 w 4682816"/>
                  <a:gd name="connsiteY4368" fmla="*/ 2429732 h 2943306"/>
                  <a:gd name="connsiteX4369" fmla="*/ 3810268 w 4682816"/>
                  <a:gd name="connsiteY4369" fmla="*/ 2428665 h 2943306"/>
                  <a:gd name="connsiteX4370" fmla="*/ 3810116 w 4682816"/>
                  <a:gd name="connsiteY4370" fmla="*/ 2428511 h 2943306"/>
                  <a:gd name="connsiteX4371" fmla="*/ 3811686 w 4682816"/>
                  <a:gd name="connsiteY4371" fmla="*/ 2439858 h 2943306"/>
                  <a:gd name="connsiteX4372" fmla="*/ 3755234 w 4682816"/>
                  <a:gd name="connsiteY4372" fmla="*/ 2461420 h 2943306"/>
                  <a:gd name="connsiteX4373" fmla="*/ 3742094 w 4682816"/>
                  <a:gd name="connsiteY4373" fmla="*/ 2455758 h 2943306"/>
                  <a:gd name="connsiteX4374" fmla="*/ 3740430 w 4682816"/>
                  <a:gd name="connsiteY4374" fmla="*/ 2469967 h 2943306"/>
                  <a:gd name="connsiteX4375" fmla="*/ 3693530 w 4682816"/>
                  <a:gd name="connsiteY4375" fmla="*/ 2508075 h 2943306"/>
                  <a:gd name="connsiteX4376" fmla="*/ 3669727 w 4682816"/>
                  <a:gd name="connsiteY4376" fmla="*/ 2470748 h 2943306"/>
                  <a:gd name="connsiteX4377" fmla="*/ 3671431 w 4682816"/>
                  <a:gd name="connsiteY4377" fmla="*/ 2456211 h 2943306"/>
                  <a:gd name="connsiteX4378" fmla="*/ 3663078 w 4682816"/>
                  <a:gd name="connsiteY4378" fmla="*/ 2457432 h 2943306"/>
                  <a:gd name="connsiteX4379" fmla="*/ 3628466 w 4682816"/>
                  <a:gd name="connsiteY4379" fmla="*/ 2447052 h 2943306"/>
                  <a:gd name="connsiteX4380" fmla="*/ 3618884 w 4682816"/>
                  <a:gd name="connsiteY4380" fmla="*/ 2430303 h 2943306"/>
                  <a:gd name="connsiteX4381" fmla="*/ 3609300 w 4682816"/>
                  <a:gd name="connsiteY4381" fmla="*/ 2447055 h 2943306"/>
                  <a:gd name="connsiteX4382" fmla="*/ 3574689 w 4682816"/>
                  <a:gd name="connsiteY4382" fmla="*/ 2457434 h 2943306"/>
                  <a:gd name="connsiteX4383" fmla="*/ 3569046 w 4682816"/>
                  <a:gd name="connsiteY4383" fmla="*/ 2456609 h 2943306"/>
                  <a:gd name="connsiteX4384" fmla="*/ 3570896 w 4682816"/>
                  <a:gd name="connsiteY4384" fmla="*/ 2472399 h 2943306"/>
                  <a:gd name="connsiteX4385" fmla="*/ 3547093 w 4682816"/>
                  <a:gd name="connsiteY4385" fmla="*/ 2509727 h 2943306"/>
                  <a:gd name="connsiteX4386" fmla="*/ 3519177 w 4682816"/>
                  <a:gd name="connsiteY4386" fmla="*/ 2502364 h 2943306"/>
                  <a:gd name="connsiteX4387" fmla="*/ 3504449 w 4682816"/>
                  <a:gd name="connsiteY4387" fmla="*/ 2478510 h 2943306"/>
                  <a:gd name="connsiteX4388" fmla="*/ 3499406 w 4682816"/>
                  <a:gd name="connsiteY4388" fmla="*/ 2499834 h 2943306"/>
                  <a:gd name="connsiteX4389" fmla="*/ 3494721 w 4682816"/>
                  <a:gd name="connsiteY4389" fmla="*/ 2505764 h 2943306"/>
                  <a:gd name="connsiteX4390" fmla="*/ 3512780 w 4682816"/>
                  <a:gd name="connsiteY4390" fmla="*/ 2508403 h 2943306"/>
                  <a:gd name="connsiteX4391" fmla="*/ 3542674 w 4682816"/>
                  <a:gd name="connsiteY4391" fmla="*/ 2541056 h 2943306"/>
                  <a:gd name="connsiteX4392" fmla="*/ 3493727 w 4682816"/>
                  <a:gd name="connsiteY4392" fmla="*/ 2576495 h 2943306"/>
                  <a:gd name="connsiteX4393" fmla="*/ 3488084 w 4682816"/>
                  <a:gd name="connsiteY4393" fmla="*/ 2575670 h 2943306"/>
                  <a:gd name="connsiteX4394" fmla="*/ 3489934 w 4682816"/>
                  <a:gd name="connsiteY4394" fmla="*/ 2591459 h 2943306"/>
                  <a:gd name="connsiteX4395" fmla="*/ 3466131 w 4682816"/>
                  <a:gd name="connsiteY4395" fmla="*/ 2628787 h 2943306"/>
                  <a:gd name="connsiteX4396" fmla="*/ 3419232 w 4682816"/>
                  <a:gd name="connsiteY4396" fmla="*/ 2590679 h 2943306"/>
                  <a:gd name="connsiteX4397" fmla="*/ 3417566 w 4682816"/>
                  <a:gd name="connsiteY4397" fmla="*/ 2576470 h 2943306"/>
                  <a:gd name="connsiteX4398" fmla="*/ 3404427 w 4682816"/>
                  <a:gd name="connsiteY4398" fmla="*/ 2582132 h 2943306"/>
                  <a:gd name="connsiteX4399" fmla="*/ 3368309 w 4682816"/>
                  <a:gd name="connsiteY4399" fmla="*/ 2581064 h 2943306"/>
                  <a:gd name="connsiteX4400" fmla="*/ 3368157 w 4682816"/>
                  <a:gd name="connsiteY4400" fmla="*/ 2580911 h 2943306"/>
                  <a:gd name="connsiteX4401" fmla="*/ 3369725 w 4682816"/>
                  <a:gd name="connsiteY4401" fmla="*/ 2592258 h 2943306"/>
                  <a:gd name="connsiteX4402" fmla="*/ 3313274 w 4682816"/>
                  <a:gd name="connsiteY4402" fmla="*/ 2613820 h 2943306"/>
                  <a:gd name="connsiteX4403" fmla="*/ 3300135 w 4682816"/>
                  <a:gd name="connsiteY4403" fmla="*/ 2608158 h 2943306"/>
                  <a:gd name="connsiteX4404" fmla="*/ 3298470 w 4682816"/>
                  <a:gd name="connsiteY4404" fmla="*/ 2622367 h 2943306"/>
                  <a:gd name="connsiteX4405" fmla="*/ 3251570 w 4682816"/>
                  <a:gd name="connsiteY4405" fmla="*/ 2660475 h 2943306"/>
                  <a:gd name="connsiteX4406" fmla="*/ 3227766 w 4682816"/>
                  <a:gd name="connsiteY4406" fmla="*/ 2623147 h 2943306"/>
                  <a:gd name="connsiteX4407" fmla="*/ 3229470 w 4682816"/>
                  <a:gd name="connsiteY4407" fmla="*/ 2608611 h 2943306"/>
                  <a:gd name="connsiteX4408" fmla="*/ 3221118 w 4682816"/>
                  <a:gd name="connsiteY4408" fmla="*/ 2609832 h 2943306"/>
                  <a:gd name="connsiteX4409" fmla="*/ 3172170 w 4682816"/>
                  <a:gd name="connsiteY4409" fmla="*/ 2574394 h 2943306"/>
                  <a:gd name="connsiteX4410" fmla="*/ 3202066 w 4682816"/>
                  <a:gd name="connsiteY4410" fmla="*/ 2541740 h 2943306"/>
                  <a:gd name="connsiteX4411" fmla="*/ 3217340 w 4682816"/>
                  <a:gd name="connsiteY4411" fmla="*/ 2539508 h 2943306"/>
                  <a:gd name="connsiteX4412" fmla="*/ 3213305 w 4682816"/>
                  <a:gd name="connsiteY4412" fmla="*/ 2534402 h 2943306"/>
                  <a:gd name="connsiteX4413" fmla="*/ 3209181 w 4682816"/>
                  <a:gd name="connsiteY4413" fmla="*/ 2516965 h 2943306"/>
                  <a:gd name="connsiteX4414" fmla="*/ 3206880 w 4682816"/>
                  <a:gd name="connsiteY4414" fmla="*/ 2525099 h 2943306"/>
                  <a:gd name="connsiteX4415" fmla="*/ 3189905 w 4682816"/>
                  <a:gd name="connsiteY4415" fmla="*/ 2538301 h 2943306"/>
                  <a:gd name="connsiteX4416" fmla="*/ 3143005 w 4682816"/>
                  <a:gd name="connsiteY4416" fmla="*/ 2500193 h 2943306"/>
                  <a:gd name="connsiteX4417" fmla="*/ 3141339 w 4682816"/>
                  <a:gd name="connsiteY4417" fmla="*/ 2485983 h 2943306"/>
                  <a:gd name="connsiteX4418" fmla="*/ 3128201 w 4682816"/>
                  <a:gd name="connsiteY4418" fmla="*/ 2491646 h 2943306"/>
                  <a:gd name="connsiteX4419" fmla="*/ 3071749 w 4682816"/>
                  <a:gd name="connsiteY4419" fmla="*/ 2470083 h 2943306"/>
                  <a:gd name="connsiteX4420" fmla="*/ 3072876 w 4682816"/>
                  <a:gd name="connsiteY4420" fmla="*/ 2461939 h 2943306"/>
                  <a:gd name="connsiteX4421" fmla="*/ 3068984 w 4682816"/>
                  <a:gd name="connsiteY4421" fmla="*/ 2461370 h 2943306"/>
                  <a:gd name="connsiteX4422" fmla="*/ 3070834 w 4682816"/>
                  <a:gd name="connsiteY4422" fmla="*/ 2477160 h 2943306"/>
                  <a:gd name="connsiteX4423" fmla="*/ 3047031 w 4682816"/>
                  <a:gd name="connsiteY4423" fmla="*/ 2514487 h 2943306"/>
                  <a:gd name="connsiteX4424" fmla="*/ 3000131 w 4682816"/>
                  <a:gd name="connsiteY4424" fmla="*/ 2476379 h 2943306"/>
                  <a:gd name="connsiteX4425" fmla="*/ 2998466 w 4682816"/>
                  <a:gd name="connsiteY4425" fmla="*/ 2462170 h 2943306"/>
                  <a:gd name="connsiteX4426" fmla="*/ 2985327 w 4682816"/>
                  <a:gd name="connsiteY4426" fmla="*/ 2467833 h 2943306"/>
                  <a:gd name="connsiteX4427" fmla="*/ 2949208 w 4682816"/>
                  <a:gd name="connsiteY4427" fmla="*/ 2466764 h 2943306"/>
                  <a:gd name="connsiteX4428" fmla="*/ 2949056 w 4682816"/>
                  <a:gd name="connsiteY4428" fmla="*/ 2466611 h 2943306"/>
                  <a:gd name="connsiteX4429" fmla="*/ 2950626 w 4682816"/>
                  <a:gd name="connsiteY4429" fmla="*/ 2477958 h 2943306"/>
                  <a:gd name="connsiteX4430" fmla="*/ 2894174 w 4682816"/>
                  <a:gd name="connsiteY4430" fmla="*/ 2499520 h 2943306"/>
                  <a:gd name="connsiteX4431" fmla="*/ 2881035 w 4682816"/>
                  <a:gd name="connsiteY4431" fmla="*/ 2493857 h 2943306"/>
                  <a:gd name="connsiteX4432" fmla="*/ 2879370 w 4682816"/>
                  <a:gd name="connsiteY4432" fmla="*/ 2508067 h 2943306"/>
                  <a:gd name="connsiteX4433" fmla="*/ 2860385 w 4682816"/>
                  <a:gd name="connsiteY4433" fmla="*/ 2538812 h 2943306"/>
                  <a:gd name="connsiteX4434" fmla="*/ 2847316 w 4682816"/>
                  <a:gd name="connsiteY4434" fmla="*/ 2545750 h 2943306"/>
                  <a:gd name="connsiteX4435" fmla="*/ 2842181 w 4682816"/>
                  <a:gd name="connsiteY4435" fmla="*/ 2567462 h 2943306"/>
                  <a:gd name="connsiteX4436" fmla="*/ 2837495 w 4682816"/>
                  <a:gd name="connsiteY4436" fmla="*/ 2573392 h 2943306"/>
                  <a:gd name="connsiteX4437" fmla="*/ 2855554 w 4682816"/>
                  <a:gd name="connsiteY4437" fmla="*/ 2576031 h 2943306"/>
                  <a:gd name="connsiteX4438" fmla="*/ 2885449 w 4682816"/>
                  <a:gd name="connsiteY4438" fmla="*/ 2608684 h 2943306"/>
                  <a:gd name="connsiteX4439" fmla="*/ 2882918 w 4682816"/>
                  <a:gd name="connsiteY4439" fmla="*/ 2613110 h 2943306"/>
                  <a:gd name="connsiteX4440" fmla="*/ 2897412 w 4682816"/>
                  <a:gd name="connsiteY4440" fmla="*/ 2621209 h 2943306"/>
                  <a:gd name="connsiteX4441" fmla="*/ 2906983 w 4682816"/>
                  <a:gd name="connsiteY4441" fmla="*/ 2633321 h 2943306"/>
                  <a:gd name="connsiteX4442" fmla="*/ 2909387 w 4682816"/>
                  <a:gd name="connsiteY4442" fmla="*/ 2627275 h 2943306"/>
                  <a:gd name="connsiteX4443" fmla="*/ 2964551 w 4682816"/>
                  <a:gd name="connsiteY4443" fmla="*/ 2602604 h 2943306"/>
                  <a:gd name="connsiteX4444" fmla="*/ 2970768 w 4682816"/>
                  <a:gd name="connsiteY4444" fmla="*/ 2662713 h 2943306"/>
                  <a:gd name="connsiteX4445" fmla="*/ 2966082 w 4682816"/>
                  <a:gd name="connsiteY4445" fmla="*/ 2668643 h 2943306"/>
                  <a:gd name="connsiteX4446" fmla="*/ 2984141 w 4682816"/>
                  <a:gd name="connsiteY4446" fmla="*/ 2671282 h 2943306"/>
                  <a:gd name="connsiteX4447" fmla="*/ 3014036 w 4682816"/>
                  <a:gd name="connsiteY4447" fmla="*/ 2703936 h 2943306"/>
                  <a:gd name="connsiteX4448" fmla="*/ 2965088 w 4682816"/>
                  <a:gd name="connsiteY4448" fmla="*/ 2739374 h 2943306"/>
                  <a:gd name="connsiteX4449" fmla="*/ 2959446 w 4682816"/>
                  <a:gd name="connsiteY4449" fmla="*/ 2738549 h 2943306"/>
                  <a:gd name="connsiteX4450" fmla="*/ 2961296 w 4682816"/>
                  <a:gd name="connsiteY4450" fmla="*/ 2754339 h 2943306"/>
                  <a:gd name="connsiteX4451" fmla="*/ 2937493 w 4682816"/>
                  <a:gd name="connsiteY4451" fmla="*/ 2791667 h 2943306"/>
                  <a:gd name="connsiteX4452" fmla="*/ 2909577 w 4682816"/>
                  <a:gd name="connsiteY4452" fmla="*/ 2784304 h 2943306"/>
                  <a:gd name="connsiteX4453" fmla="*/ 2894850 w 4682816"/>
                  <a:gd name="connsiteY4453" fmla="*/ 2760451 h 2943306"/>
                  <a:gd name="connsiteX4454" fmla="*/ 2889805 w 4682816"/>
                  <a:gd name="connsiteY4454" fmla="*/ 2781774 h 2943306"/>
                  <a:gd name="connsiteX4455" fmla="*/ 2885121 w 4682816"/>
                  <a:gd name="connsiteY4455" fmla="*/ 2787704 h 2943306"/>
                  <a:gd name="connsiteX4456" fmla="*/ 2903179 w 4682816"/>
                  <a:gd name="connsiteY4456" fmla="*/ 2790343 h 2943306"/>
                  <a:gd name="connsiteX4457" fmla="*/ 2933075 w 4682816"/>
                  <a:gd name="connsiteY4457" fmla="*/ 2822997 h 2943306"/>
                  <a:gd name="connsiteX4458" fmla="*/ 2884127 w 4682816"/>
                  <a:gd name="connsiteY4458" fmla="*/ 2858435 h 2943306"/>
                  <a:gd name="connsiteX4459" fmla="*/ 2878484 w 4682816"/>
                  <a:gd name="connsiteY4459" fmla="*/ 2857610 h 2943306"/>
                  <a:gd name="connsiteX4460" fmla="*/ 2880334 w 4682816"/>
                  <a:gd name="connsiteY4460" fmla="*/ 2873400 h 2943306"/>
                  <a:gd name="connsiteX4461" fmla="*/ 2856531 w 4682816"/>
                  <a:gd name="connsiteY4461" fmla="*/ 2910727 h 2943306"/>
                  <a:gd name="connsiteX4462" fmla="*/ 2809631 w 4682816"/>
                  <a:gd name="connsiteY4462" fmla="*/ 2872619 h 2943306"/>
                  <a:gd name="connsiteX4463" fmla="*/ 2807965 w 4682816"/>
                  <a:gd name="connsiteY4463" fmla="*/ 2858410 h 2943306"/>
                  <a:gd name="connsiteX4464" fmla="*/ 2794826 w 4682816"/>
                  <a:gd name="connsiteY4464" fmla="*/ 2864072 h 2943306"/>
                  <a:gd name="connsiteX4465" fmla="*/ 2758707 w 4682816"/>
                  <a:gd name="connsiteY4465" fmla="*/ 2863004 h 2943306"/>
                  <a:gd name="connsiteX4466" fmla="*/ 2758556 w 4682816"/>
                  <a:gd name="connsiteY4466" fmla="*/ 2862850 h 2943306"/>
                  <a:gd name="connsiteX4467" fmla="*/ 2760125 w 4682816"/>
                  <a:gd name="connsiteY4467" fmla="*/ 2874198 h 2943306"/>
                  <a:gd name="connsiteX4468" fmla="*/ 2703673 w 4682816"/>
                  <a:gd name="connsiteY4468" fmla="*/ 2895760 h 2943306"/>
                  <a:gd name="connsiteX4469" fmla="*/ 2690535 w 4682816"/>
                  <a:gd name="connsiteY4469" fmla="*/ 2890098 h 2943306"/>
                  <a:gd name="connsiteX4470" fmla="*/ 2688869 w 4682816"/>
                  <a:gd name="connsiteY4470" fmla="*/ 2904307 h 2943306"/>
                  <a:gd name="connsiteX4471" fmla="*/ 2641969 w 4682816"/>
                  <a:gd name="connsiteY4471" fmla="*/ 2942416 h 2943306"/>
                  <a:gd name="connsiteX4472" fmla="*/ 2618166 w 4682816"/>
                  <a:gd name="connsiteY4472" fmla="*/ 2905088 h 2943306"/>
                  <a:gd name="connsiteX4473" fmla="*/ 2619870 w 4682816"/>
                  <a:gd name="connsiteY4473" fmla="*/ 2890551 h 2943306"/>
                  <a:gd name="connsiteX4474" fmla="*/ 2611517 w 4682816"/>
                  <a:gd name="connsiteY4474" fmla="*/ 2891772 h 2943306"/>
                  <a:gd name="connsiteX4475" fmla="*/ 2562570 w 4682816"/>
                  <a:gd name="connsiteY4475" fmla="*/ 2856334 h 2943306"/>
                  <a:gd name="connsiteX4476" fmla="*/ 2592465 w 4682816"/>
                  <a:gd name="connsiteY4476" fmla="*/ 2823680 h 2943306"/>
                  <a:gd name="connsiteX4477" fmla="*/ 2607739 w 4682816"/>
                  <a:gd name="connsiteY4477" fmla="*/ 2821448 h 2943306"/>
                  <a:gd name="connsiteX4478" fmla="*/ 2603705 w 4682816"/>
                  <a:gd name="connsiteY4478" fmla="*/ 2816342 h 2943306"/>
                  <a:gd name="connsiteX4479" fmla="*/ 2599581 w 4682816"/>
                  <a:gd name="connsiteY4479" fmla="*/ 2798905 h 2943306"/>
                  <a:gd name="connsiteX4480" fmla="*/ 2597279 w 4682816"/>
                  <a:gd name="connsiteY4480" fmla="*/ 2807039 h 2943306"/>
                  <a:gd name="connsiteX4481" fmla="*/ 2580304 w 4682816"/>
                  <a:gd name="connsiteY4481" fmla="*/ 2820241 h 2943306"/>
                  <a:gd name="connsiteX4482" fmla="*/ 2533405 w 4682816"/>
                  <a:gd name="connsiteY4482" fmla="*/ 2782133 h 2943306"/>
                  <a:gd name="connsiteX4483" fmla="*/ 2531739 w 4682816"/>
                  <a:gd name="connsiteY4483" fmla="*/ 2767924 h 2943306"/>
                  <a:gd name="connsiteX4484" fmla="*/ 2518601 w 4682816"/>
                  <a:gd name="connsiteY4484" fmla="*/ 2773586 h 2943306"/>
                  <a:gd name="connsiteX4485" fmla="*/ 2462148 w 4682816"/>
                  <a:gd name="connsiteY4485" fmla="*/ 2752023 h 2943306"/>
                  <a:gd name="connsiteX4486" fmla="*/ 2482573 w 4682816"/>
                  <a:gd name="connsiteY4486" fmla="*/ 2712746 h 2943306"/>
                  <a:gd name="connsiteX4487" fmla="*/ 2496015 w 4682816"/>
                  <a:gd name="connsiteY4487" fmla="*/ 2706953 h 2943306"/>
                  <a:gd name="connsiteX4488" fmla="*/ 2490781 w 4682816"/>
                  <a:gd name="connsiteY4488" fmla="*/ 2700330 h 2943306"/>
                  <a:gd name="connsiteX4489" fmla="*/ 2496997 w 4682816"/>
                  <a:gd name="connsiteY4489" fmla="*/ 2640221 h 2943306"/>
                  <a:gd name="connsiteX4490" fmla="*/ 2516746 w 4682816"/>
                  <a:gd name="connsiteY4490" fmla="*/ 2637752 h 2943306"/>
                  <a:gd name="connsiteX4491" fmla="*/ 2523304 w 4682816"/>
                  <a:gd name="connsiteY4491" fmla="*/ 2622208 h 2943306"/>
                  <a:gd name="connsiteX4492" fmla="*/ 2544840 w 4682816"/>
                  <a:gd name="connsiteY4492" fmla="*/ 2609369 h 2943306"/>
                  <a:gd name="connsiteX4493" fmla="*/ 2560115 w 4682816"/>
                  <a:gd name="connsiteY4493" fmla="*/ 2607136 h 2943306"/>
                  <a:gd name="connsiteX4494" fmla="*/ 2556080 w 4682816"/>
                  <a:gd name="connsiteY4494" fmla="*/ 2602030 h 2943306"/>
                  <a:gd name="connsiteX4495" fmla="*/ 2562297 w 4682816"/>
                  <a:gd name="connsiteY4495" fmla="*/ 2541922 h 2943306"/>
                  <a:gd name="connsiteX4496" fmla="*/ 2591167 w 4682816"/>
                  <a:gd name="connsiteY4496" fmla="*/ 2541808 h 2943306"/>
                  <a:gd name="connsiteX4497" fmla="*/ 2599074 w 4682816"/>
                  <a:gd name="connsiteY4497" fmla="*/ 2549261 h 2943306"/>
                  <a:gd name="connsiteX4498" fmla="*/ 2603103 w 4682816"/>
                  <a:gd name="connsiteY4498" fmla="*/ 2533334 h 2943306"/>
                  <a:gd name="connsiteX4499" fmla="*/ 2611846 w 4682816"/>
                  <a:gd name="connsiteY4499" fmla="*/ 2521597 h 2943306"/>
                  <a:gd name="connsiteX4500" fmla="*/ 2604003 w 4682816"/>
                  <a:gd name="connsiteY4500" fmla="*/ 2518478 h 2943306"/>
                  <a:gd name="connsiteX4501" fmla="*/ 2579331 w 4682816"/>
                  <a:gd name="connsiteY4501" fmla="*/ 2463313 h 2943306"/>
                  <a:gd name="connsiteX4502" fmla="*/ 2621547 w 4682816"/>
                  <a:gd name="connsiteY4502" fmla="*/ 2449982 h 2943306"/>
                  <a:gd name="connsiteX4503" fmla="*/ 2635892 w 4682816"/>
                  <a:gd name="connsiteY4503" fmla="*/ 2455687 h 2943306"/>
                  <a:gd name="connsiteX4504" fmla="*/ 2634951 w 4682816"/>
                  <a:gd name="connsiteY4504" fmla="*/ 2449248 h 2943306"/>
                  <a:gd name="connsiteX4505" fmla="*/ 2670390 w 4682816"/>
                  <a:gd name="connsiteY4505" fmla="*/ 2400300 h 2943306"/>
                  <a:gd name="connsiteX4506" fmla="*/ 2705829 w 4682816"/>
                  <a:gd name="connsiteY4506" fmla="*/ 2449248 h 2943306"/>
                  <a:gd name="connsiteX4507" fmla="*/ 2704735 w 4682816"/>
                  <a:gd name="connsiteY4507" fmla="*/ 2456726 h 2943306"/>
                  <a:gd name="connsiteX4508" fmla="*/ 2721695 w 4682816"/>
                  <a:gd name="connsiteY4508" fmla="*/ 2449982 h 2943306"/>
                  <a:gd name="connsiteX4509" fmla="*/ 2746764 w 4682816"/>
                  <a:gd name="connsiteY4509" fmla="*/ 2450335 h 2943306"/>
                  <a:gd name="connsiteX4510" fmla="*/ 2754664 w 4682816"/>
                  <a:gd name="connsiteY4510" fmla="*/ 2456314 h 2943306"/>
                  <a:gd name="connsiteX4511" fmla="*/ 2761430 w 4682816"/>
                  <a:gd name="connsiteY4511" fmla="*/ 2440280 h 2943306"/>
                  <a:gd name="connsiteX4512" fmla="*/ 2782965 w 4682816"/>
                  <a:gd name="connsiteY4512" fmla="*/ 2427440 h 2943306"/>
                  <a:gd name="connsiteX4513" fmla="*/ 2798239 w 4682816"/>
                  <a:gd name="connsiteY4513" fmla="*/ 2425208 h 2943306"/>
                  <a:gd name="connsiteX4514" fmla="*/ 2794205 w 4682816"/>
                  <a:gd name="connsiteY4514" fmla="*/ 2420102 h 2943306"/>
                  <a:gd name="connsiteX4515" fmla="*/ 2790081 w 4682816"/>
                  <a:gd name="connsiteY4515" fmla="*/ 2402666 h 2943306"/>
                  <a:gd name="connsiteX4516" fmla="*/ 2787779 w 4682816"/>
                  <a:gd name="connsiteY4516" fmla="*/ 2410798 h 2943306"/>
                  <a:gd name="connsiteX4517" fmla="*/ 2770805 w 4682816"/>
                  <a:gd name="connsiteY4517" fmla="*/ 2424002 h 2943306"/>
                  <a:gd name="connsiteX4518" fmla="*/ 2723905 w 4682816"/>
                  <a:gd name="connsiteY4518" fmla="*/ 2385893 h 2943306"/>
                  <a:gd name="connsiteX4519" fmla="*/ 2722239 w 4682816"/>
                  <a:gd name="connsiteY4519" fmla="*/ 2371684 h 2943306"/>
                  <a:gd name="connsiteX4520" fmla="*/ 2709101 w 4682816"/>
                  <a:gd name="connsiteY4520" fmla="*/ 2377346 h 2943306"/>
                  <a:gd name="connsiteX4521" fmla="*/ 2652648 w 4682816"/>
                  <a:gd name="connsiteY4521" fmla="*/ 2355784 h 2943306"/>
                  <a:gd name="connsiteX4522" fmla="*/ 2673073 w 4682816"/>
                  <a:gd name="connsiteY4522" fmla="*/ 2316505 h 2943306"/>
                  <a:gd name="connsiteX4523" fmla="*/ 2686515 w 4682816"/>
                  <a:gd name="connsiteY4523" fmla="*/ 2310713 h 2943306"/>
                  <a:gd name="connsiteX4524" fmla="*/ 2681281 w 4682816"/>
                  <a:gd name="connsiteY4524" fmla="*/ 2304090 h 2943306"/>
                  <a:gd name="connsiteX4525" fmla="*/ 2687497 w 4682816"/>
                  <a:gd name="connsiteY4525" fmla="*/ 2243981 h 2943306"/>
                  <a:gd name="connsiteX4526" fmla="*/ 2707246 w 4682816"/>
                  <a:gd name="connsiteY4526" fmla="*/ 2241512 h 2943306"/>
                  <a:gd name="connsiteX4527" fmla="*/ 2713804 w 4682816"/>
                  <a:gd name="connsiteY4527" fmla="*/ 2225968 h 2943306"/>
                  <a:gd name="connsiteX4528" fmla="*/ 2735340 w 4682816"/>
                  <a:gd name="connsiteY4528" fmla="*/ 2213128 h 2943306"/>
                  <a:gd name="connsiteX4529" fmla="*/ 2750615 w 4682816"/>
                  <a:gd name="connsiteY4529" fmla="*/ 2210896 h 2943306"/>
                  <a:gd name="connsiteX4530" fmla="*/ 2746580 w 4682816"/>
                  <a:gd name="connsiteY4530" fmla="*/ 2205790 h 2943306"/>
                  <a:gd name="connsiteX4531" fmla="*/ 2738263 w 4682816"/>
                  <a:gd name="connsiteY4531" fmla="*/ 2170626 h 2943306"/>
                  <a:gd name="connsiteX4532" fmla="*/ 2738393 w 4682816"/>
                  <a:gd name="connsiteY4532" fmla="*/ 2170403 h 2943306"/>
                  <a:gd name="connsiteX4533" fmla="*/ 2728634 w 4682816"/>
                  <a:gd name="connsiteY4533" fmla="*/ 2166198 h 2943306"/>
                  <a:gd name="connsiteX4534" fmla="*/ 2726969 w 4682816"/>
                  <a:gd name="connsiteY4534" fmla="*/ 2180408 h 2943306"/>
                  <a:gd name="connsiteX4535" fmla="*/ 2680069 w 4682816"/>
                  <a:gd name="connsiteY4535" fmla="*/ 2218515 h 2943306"/>
                  <a:gd name="connsiteX4536" fmla="*/ 2656267 w 4682816"/>
                  <a:gd name="connsiteY4536" fmla="*/ 2181188 h 2943306"/>
                  <a:gd name="connsiteX4537" fmla="*/ 2657970 w 4682816"/>
                  <a:gd name="connsiteY4537" fmla="*/ 2166650 h 2943306"/>
                  <a:gd name="connsiteX4538" fmla="*/ 2649618 w 4682816"/>
                  <a:gd name="connsiteY4538" fmla="*/ 2167871 h 2943306"/>
                  <a:gd name="connsiteX4539" fmla="*/ 2600670 w 4682816"/>
                  <a:gd name="connsiteY4539" fmla="*/ 2132433 h 2943306"/>
                  <a:gd name="connsiteX4540" fmla="*/ 2630564 w 4682816"/>
                  <a:gd name="connsiteY4540" fmla="*/ 2099780 h 2943306"/>
                  <a:gd name="connsiteX4541" fmla="*/ 2645840 w 4682816"/>
                  <a:gd name="connsiteY4541" fmla="*/ 2097547 h 2943306"/>
                  <a:gd name="connsiteX4542" fmla="*/ 2641806 w 4682816"/>
                  <a:gd name="connsiteY4542" fmla="*/ 2092442 h 2943306"/>
                  <a:gd name="connsiteX4543" fmla="*/ 2637681 w 4682816"/>
                  <a:gd name="connsiteY4543" fmla="*/ 2075005 h 2943306"/>
                  <a:gd name="connsiteX4544" fmla="*/ 2635379 w 4682816"/>
                  <a:gd name="connsiteY4544" fmla="*/ 2083138 h 2943306"/>
                  <a:gd name="connsiteX4545" fmla="*/ 2618405 w 4682816"/>
                  <a:gd name="connsiteY4545" fmla="*/ 2096341 h 2943306"/>
                  <a:gd name="connsiteX4546" fmla="*/ 2571504 w 4682816"/>
                  <a:gd name="connsiteY4546" fmla="*/ 2058233 h 2943306"/>
                  <a:gd name="connsiteX4547" fmla="*/ 2569840 w 4682816"/>
                  <a:gd name="connsiteY4547" fmla="*/ 2044024 h 2943306"/>
                  <a:gd name="connsiteX4548" fmla="*/ 2556700 w 4682816"/>
                  <a:gd name="connsiteY4548" fmla="*/ 2049686 h 2943306"/>
                  <a:gd name="connsiteX4549" fmla="*/ 2500248 w 4682816"/>
                  <a:gd name="connsiteY4549" fmla="*/ 2028124 h 2943306"/>
                  <a:gd name="connsiteX4550" fmla="*/ 2520674 w 4682816"/>
                  <a:gd name="connsiteY4550" fmla="*/ 1988846 h 2943306"/>
                  <a:gd name="connsiteX4551" fmla="*/ 2534115 w 4682816"/>
                  <a:gd name="connsiteY4551" fmla="*/ 1983052 h 2943306"/>
                  <a:gd name="connsiteX4552" fmla="*/ 2528881 w 4682816"/>
                  <a:gd name="connsiteY4552" fmla="*/ 1976430 h 2943306"/>
                  <a:gd name="connsiteX4553" fmla="*/ 2535098 w 4682816"/>
                  <a:gd name="connsiteY4553" fmla="*/ 1916321 h 2943306"/>
                  <a:gd name="connsiteX4554" fmla="*/ 2554846 w 4682816"/>
                  <a:gd name="connsiteY4554" fmla="*/ 1913852 h 2943306"/>
                  <a:gd name="connsiteX4555" fmla="*/ 2561405 w 4682816"/>
                  <a:gd name="connsiteY4555" fmla="*/ 1898308 h 2943306"/>
                  <a:gd name="connsiteX4556" fmla="*/ 2582940 w 4682816"/>
                  <a:gd name="connsiteY4556" fmla="*/ 1885468 h 2943306"/>
                  <a:gd name="connsiteX4557" fmla="*/ 2598214 w 4682816"/>
                  <a:gd name="connsiteY4557" fmla="*/ 1883236 h 2943306"/>
                  <a:gd name="connsiteX4558" fmla="*/ 2594180 w 4682816"/>
                  <a:gd name="connsiteY4558" fmla="*/ 1878131 h 2943306"/>
                  <a:gd name="connsiteX4559" fmla="*/ 2600397 w 4682816"/>
                  <a:gd name="connsiteY4559" fmla="*/ 1818021 h 2943306"/>
                  <a:gd name="connsiteX4560" fmla="*/ 2629266 w 4682816"/>
                  <a:gd name="connsiteY4560" fmla="*/ 1817908 h 2943306"/>
                  <a:gd name="connsiteX4561" fmla="*/ 2637174 w 4682816"/>
                  <a:gd name="connsiteY4561" fmla="*/ 1825360 h 2943306"/>
                  <a:gd name="connsiteX4562" fmla="*/ 2641203 w 4682816"/>
                  <a:gd name="connsiteY4562" fmla="*/ 1809434 h 2943306"/>
                  <a:gd name="connsiteX4563" fmla="*/ 2649946 w 4682816"/>
                  <a:gd name="connsiteY4563" fmla="*/ 1797697 h 2943306"/>
                  <a:gd name="connsiteX4564" fmla="*/ 2642102 w 4682816"/>
                  <a:gd name="connsiteY4564" fmla="*/ 1794578 h 2943306"/>
                  <a:gd name="connsiteX4565" fmla="*/ 2617432 w 4682816"/>
                  <a:gd name="connsiteY4565" fmla="*/ 1739414 h 2943306"/>
                  <a:gd name="connsiteX4566" fmla="*/ 2659648 w 4682816"/>
                  <a:gd name="connsiteY4566" fmla="*/ 1726082 h 2943306"/>
                  <a:gd name="connsiteX4567" fmla="*/ 2673993 w 4682816"/>
                  <a:gd name="connsiteY4567" fmla="*/ 1731786 h 2943306"/>
                  <a:gd name="connsiteX4568" fmla="*/ 2673052 w 4682816"/>
                  <a:gd name="connsiteY4568" fmla="*/ 1725348 h 2943306"/>
                  <a:gd name="connsiteX4569" fmla="*/ 2708490 w 4682816"/>
                  <a:gd name="connsiteY4569" fmla="*/ 1676400 h 2943306"/>
                  <a:gd name="connsiteX4570" fmla="*/ 2743928 w 4682816"/>
                  <a:gd name="connsiteY4570" fmla="*/ 1725348 h 2943306"/>
                  <a:gd name="connsiteX4571" fmla="*/ 2742836 w 4682816"/>
                  <a:gd name="connsiteY4571" fmla="*/ 1732826 h 2943306"/>
                  <a:gd name="connsiteX4572" fmla="*/ 2759794 w 4682816"/>
                  <a:gd name="connsiteY4572" fmla="*/ 1726082 h 2943306"/>
                  <a:gd name="connsiteX4573" fmla="*/ 2802012 w 4682816"/>
                  <a:gd name="connsiteY4573" fmla="*/ 1739414 h 2943306"/>
                  <a:gd name="connsiteX4574" fmla="*/ 2802125 w 4682816"/>
                  <a:gd name="connsiteY4574" fmla="*/ 1768283 h 2943306"/>
                  <a:gd name="connsiteX4575" fmla="*/ 2781389 w 4682816"/>
                  <a:gd name="connsiteY4575" fmla="*/ 1790283 h 2943306"/>
                  <a:gd name="connsiteX4576" fmla="*/ 2785037 w 4682816"/>
                  <a:gd name="connsiteY4576" fmla="*/ 1789827 h 2943306"/>
                  <a:gd name="connsiteX4577" fmla="*/ 2806924 w 4682816"/>
                  <a:gd name="connsiteY4577" fmla="*/ 1802058 h 2943306"/>
                  <a:gd name="connsiteX4578" fmla="*/ 2816495 w 4682816"/>
                  <a:gd name="connsiteY4578" fmla="*/ 1814169 h 2943306"/>
                  <a:gd name="connsiteX4579" fmla="*/ 2818900 w 4682816"/>
                  <a:gd name="connsiteY4579" fmla="*/ 1808123 h 2943306"/>
                  <a:gd name="connsiteX4580" fmla="*/ 2874064 w 4682816"/>
                  <a:gd name="connsiteY4580" fmla="*/ 1783453 h 2943306"/>
                  <a:gd name="connsiteX4581" fmla="*/ 2880280 w 4682816"/>
                  <a:gd name="connsiteY4581" fmla="*/ 1843562 h 2943306"/>
                  <a:gd name="connsiteX4582" fmla="*/ 2875596 w 4682816"/>
                  <a:gd name="connsiteY4582" fmla="*/ 1849492 h 2943306"/>
                  <a:gd name="connsiteX4583" fmla="*/ 2893654 w 4682816"/>
                  <a:gd name="connsiteY4583" fmla="*/ 1852131 h 2943306"/>
                  <a:gd name="connsiteX4584" fmla="*/ 2923550 w 4682816"/>
                  <a:gd name="connsiteY4584" fmla="*/ 1884785 h 2943306"/>
                  <a:gd name="connsiteX4585" fmla="*/ 2921018 w 4682816"/>
                  <a:gd name="connsiteY4585" fmla="*/ 1889210 h 2943306"/>
                  <a:gd name="connsiteX4586" fmla="*/ 2935511 w 4682816"/>
                  <a:gd name="connsiteY4586" fmla="*/ 1897309 h 2943306"/>
                  <a:gd name="connsiteX4587" fmla="*/ 2945083 w 4682816"/>
                  <a:gd name="connsiteY4587" fmla="*/ 1909421 h 2943306"/>
                  <a:gd name="connsiteX4588" fmla="*/ 2947487 w 4682816"/>
                  <a:gd name="connsiteY4588" fmla="*/ 1903375 h 2943306"/>
                  <a:gd name="connsiteX4589" fmla="*/ 3002651 w 4682816"/>
                  <a:gd name="connsiteY4589" fmla="*/ 1878704 h 2943306"/>
                  <a:gd name="connsiteX4590" fmla="*/ 3008868 w 4682816"/>
                  <a:gd name="connsiteY4590" fmla="*/ 1938813 h 2943306"/>
                  <a:gd name="connsiteX4591" fmla="*/ 3004182 w 4682816"/>
                  <a:gd name="connsiteY4591" fmla="*/ 1944742 h 2943306"/>
                  <a:gd name="connsiteX4592" fmla="*/ 3022242 w 4682816"/>
                  <a:gd name="connsiteY4592" fmla="*/ 1947382 h 2943306"/>
                  <a:gd name="connsiteX4593" fmla="*/ 3043777 w 4682816"/>
                  <a:gd name="connsiteY4593" fmla="*/ 1960222 h 2943306"/>
                  <a:gd name="connsiteX4594" fmla="*/ 3044199 w 4682816"/>
                  <a:gd name="connsiteY4594" fmla="*/ 1961222 h 2943306"/>
                  <a:gd name="connsiteX4595" fmla="*/ 3044215 w 4682816"/>
                  <a:gd name="connsiteY4595" fmla="*/ 1961102 h 2943306"/>
                  <a:gd name="connsiteX4596" fmla="*/ 3061694 w 4682816"/>
                  <a:gd name="connsiteY4596" fmla="*/ 1943126 h 2943306"/>
                  <a:gd name="connsiteX4597" fmla="*/ 3075135 w 4682816"/>
                  <a:gd name="connsiteY4597" fmla="*/ 1937332 h 2943306"/>
                  <a:gd name="connsiteX4598" fmla="*/ 3069902 w 4682816"/>
                  <a:gd name="connsiteY4598" fmla="*/ 1930710 h 2943306"/>
                  <a:gd name="connsiteX4599" fmla="*/ 3076118 w 4682816"/>
                  <a:gd name="connsiteY4599" fmla="*/ 1870600 h 2943306"/>
                  <a:gd name="connsiteX4600" fmla="*/ 3095867 w 4682816"/>
                  <a:gd name="connsiteY4600" fmla="*/ 1868132 h 2943306"/>
                  <a:gd name="connsiteX4601" fmla="*/ 3102425 w 4682816"/>
                  <a:gd name="connsiteY4601" fmla="*/ 1852588 h 2943306"/>
                  <a:gd name="connsiteX4602" fmla="*/ 3123960 w 4682816"/>
                  <a:gd name="connsiteY4602" fmla="*/ 1839748 h 2943306"/>
                  <a:gd name="connsiteX4603" fmla="*/ 3139234 w 4682816"/>
                  <a:gd name="connsiteY4603" fmla="*/ 1837516 h 2943306"/>
                  <a:gd name="connsiteX4604" fmla="*/ 3135201 w 4682816"/>
                  <a:gd name="connsiteY4604" fmla="*/ 1832411 h 2943306"/>
                  <a:gd name="connsiteX4605" fmla="*/ 3141418 w 4682816"/>
                  <a:gd name="connsiteY4605" fmla="*/ 1772301 h 2943306"/>
                  <a:gd name="connsiteX4606" fmla="*/ 3170288 w 4682816"/>
                  <a:gd name="connsiteY4606" fmla="*/ 1772188 h 2943306"/>
                  <a:gd name="connsiteX4607" fmla="*/ 3178195 w 4682816"/>
                  <a:gd name="connsiteY4607" fmla="*/ 1779641 h 2943306"/>
                  <a:gd name="connsiteX4608" fmla="*/ 3182223 w 4682816"/>
                  <a:gd name="connsiteY4608" fmla="*/ 1763714 h 2943306"/>
                  <a:gd name="connsiteX4609" fmla="*/ 3190967 w 4682816"/>
                  <a:gd name="connsiteY4609" fmla="*/ 1751976 h 2943306"/>
                  <a:gd name="connsiteX4610" fmla="*/ 3183122 w 4682816"/>
                  <a:gd name="connsiteY4610" fmla="*/ 1748858 h 2943306"/>
                  <a:gd name="connsiteX4611" fmla="*/ 3158452 w 4682816"/>
                  <a:gd name="connsiteY4611" fmla="*/ 1693693 h 2943306"/>
                  <a:gd name="connsiteX4612" fmla="*/ 3200668 w 4682816"/>
                  <a:gd name="connsiteY4612" fmla="*/ 1680362 h 2943306"/>
                  <a:gd name="connsiteX4613" fmla="*/ 3215013 w 4682816"/>
                  <a:gd name="connsiteY4613" fmla="*/ 1686066 h 2943306"/>
                  <a:gd name="connsiteX4614" fmla="*/ 3214072 w 4682816"/>
                  <a:gd name="connsiteY4614" fmla="*/ 1679628 h 2943306"/>
                  <a:gd name="connsiteX4615" fmla="*/ 3224451 w 4682816"/>
                  <a:gd name="connsiteY4615" fmla="*/ 1645016 h 2943306"/>
                  <a:gd name="connsiteX4616" fmla="*/ 3225216 w 4682816"/>
                  <a:gd name="connsiteY4616" fmla="*/ 1644304 h 2943306"/>
                  <a:gd name="connsiteX4617" fmla="*/ 3208288 w 4682816"/>
                  <a:gd name="connsiteY4617" fmla="*/ 1643804 h 2943306"/>
                  <a:gd name="connsiteX4618" fmla="*/ 3208136 w 4682816"/>
                  <a:gd name="connsiteY4618" fmla="*/ 1643651 h 2943306"/>
                  <a:gd name="connsiteX4619" fmla="*/ 3209706 w 4682816"/>
                  <a:gd name="connsiteY4619" fmla="*/ 1654998 h 2943306"/>
                  <a:gd name="connsiteX4620" fmla="*/ 3153254 w 4682816"/>
                  <a:gd name="connsiteY4620" fmla="*/ 1676560 h 2943306"/>
                  <a:gd name="connsiteX4621" fmla="*/ 3140115 w 4682816"/>
                  <a:gd name="connsiteY4621" fmla="*/ 1670898 h 2943306"/>
                  <a:gd name="connsiteX4622" fmla="*/ 3138450 w 4682816"/>
                  <a:gd name="connsiteY4622" fmla="*/ 1685107 h 2943306"/>
                  <a:gd name="connsiteX4623" fmla="*/ 3091550 w 4682816"/>
                  <a:gd name="connsiteY4623" fmla="*/ 1723216 h 2943306"/>
                  <a:gd name="connsiteX4624" fmla="*/ 3067747 w 4682816"/>
                  <a:gd name="connsiteY4624" fmla="*/ 1685887 h 2943306"/>
                  <a:gd name="connsiteX4625" fmla="*/ 3069451 w 4682816"/>
                  <a:gd name="connsiteY4625" fmla="*/ 1671351 h 2943306"/>
                  <a:gd name="connsiteX4626" fmla="*/ 3061098 w 4682816"/>
                  <a:gd name="connsiteY4626" fmla="*/ 1672571 h 2943306"/>
                  <a:gd name="connsiteX4627" fmla="*/ 3012150 w 4682816"/>
                  <a:gd name="connsiteY4627" fmla="*/ 1637134 h 2943306"/>
                  <a:gd name="connsiteX4628" fmla="*/ 3042045 w 4682816"/>
                  <a:gd name="connsiteY4628" fmla="*/ 1604481 h 2943306"/>
                  <a:gd name="connsiteX4629" fmla="*/ 3057320 w 4682816"/>
                  <a:gd name="connsiteY4629" fmla="*/ 1602247 h 2943306"/>
                  <a:gd name="connsiteX4630" fmla="*/ 3053286 w 4682816"/>
                  <a:gd name="connsiteY4630" fmla="*/ 1597142 h 2943306"/>
                  <a:gd name="connsiteX4631" fmla="*/ 3049162 w 4682816"/>
                  <a:gd name="connsiteY4631" fmla="*/ 1579705 h 2943306"/>
                  <a:gd name="connsiteX4632" fmla="*/ 3046860 w 4682816"/>
                  <a:gd name="connsiteY4632" fmla="*/ 1587838 h 2943306"/>
                  <a:gd name="connsiteX4633" fmla="*/ 3029885 w 4682816"/>
                  <a:gd name="connsiteY4633" fmla="*/ 1601041 h 2943306"/>
                  <a:gd name="connsiteX4634" fmla="*/ 2982986 w 4682816"/>
                  <a:gd name="connsiteY4634" fmla="*/ 1562933 h 2943306"/>
                  <a:gd name="connsiteX4635" fmla="*/ 2981320 w 4682816"/>
                  <a:gd name="connsiteY4635" fmla="*/ 1548723 h 2943306"/>
                  <a:gd name="connsiteX4636" fmla="*/ 2968181 w 4682816"/>
                  <a:gd name="connsiteY4636" fmla="*/ 1554386 h 2943306"/>
                  <a:gd name="connsiteX4637" fmla="*/ 2932062 w 4682816"/>
                  <a:gd name="connsiteY4637" fmla="*/ 1553319 h 2943306"/>
                  <a:gd name="connsiteX4638" fmla="*/ 2926659 w 4682816"/>
                  <a:gd name="connsiteY4638" fmla="*/ 1547872 h 2943306"/>
                  <a:gd name="connsiteX4639" fmla="*/ 2914633 w 4682816"/>
                  <a:gd name="connsiteY4639" fmla="*/ 1557226 h 2943306"/>
                  <a:gd name="connsiteX4640" fmla="*/ 2886718 w 4682816"/>
                  <a:gd name="connsiteY4640" fmla="*/ 1549864 h 2943306"/>
                  <a:gd name="connsiteX4641" fmla="*/ 2871989 w 4682816"/>
                  <a:gd name="connsiteY4641" fmla="*/ 1526011 h 2943306"/>
                  <a:gd name="connsiteX4642" fmla="*/ 2866946 w 4682816"/>
                  <a:gd name="connsiteY4642" fmla="*/ 1547334 h 2943306"/>
                  <a:gd name="connsiteX4643" fmla="*/ 2862260 w 4682816"/>
                  <a:gd name="connsiteY4643" fmla="*/ 1553263 h 2943306"/>
                  <a:gd name="connsiteX4644" fmla="*/ 2880319 w 4682816"/>
                  <a:gd name="connsiteY4644" fmla="*/ 1555903 h 2943306"/>
                  <a:gd name="connsiteX4645" fmla="*/ 2910214 w 4682816"/>
                  <a:gd name="connsiteY4645" fmla="*/ 1588557 h 2943306"/>
                  <a:gd name="connsiteX4646" fmla="*/ 2861267 w 4682816"/>
                  <a:gd name="connsiteY4646" fmla="*/ 1623995 h 2943306"/>
                  <a:gd name="connsiteX4647" fmla="*/ 2855624 w 4682816"/>
                  <a:gd name="connsiteY4647" fmla="*/ 1623170 h 2943306"/>
                  <a:gd name="connsiteX4648" fmla="*/ 2857474 w 4682816"/>
                  <a:gd name="connsiteY4648" fmla="*/ 1638960 h 2943306"/>
                  <a:gd name="connsiteX4649" fmla="*/ 2833670 w 4682816"/>
                  <a:gd name="connsiteY4649" fmla="*/ 1676287 h 2943306"/>
                  <a:gd name="connsiteX4650" fmla="*/ 2786771 w 4682816"/>
                  <a:gd name="connsiteY4650" fmla="*/ 1638179 h 2943306"/>
                  <a:gd name="connsiteX4651" fmla="*/ 2785105 w 4682816"/>
                  <a:gd name="connsiteY4651" fmla="*/ 1623969 h 2943306"/>
                  <a:gd name="connsiteX4652" fmla="*/ 2771967 w 4682816"/>
                  <a:gd name="connsiteY4652" fmla="*/ 1629632 h 2943306"/>
                  <a:gd name="connsiteX4653" fmla="*/ 2735848 w 4682816"/>
                  <a:gd name="connsiteY4653" fmla="*/ 1628564 h 2943306"/>
                  <a:gd name="connsiteX4654" fmla="*/ 2735696 w 4682816"/>
                  <a:gd name="connsiteY4654" fmla="*/ 1628411 h 2943306"/>
                  <a:gd name="connsiteX4655" fmla="*/ 2737265 w 4682816"/>
                  <a:gd name="connsiteY4655" fmla="*/ 1639757 h 2943306"/>
                  <a:gd name="connsiteX4656" fmla="*/ 2680814 w 4682816"/>
                  <a:gd name="connsiteY4656" fmla="*/ 1661320 h 2943306"/>
                  <a:gd name="connsiteX4657" fmla="*/ 2667674 w 4682816"/>
                  <a:gd name="connsiteY4657" fmla="*/ 1655657 h 2943306"/>
                  <a:gd name="connsiteX4658" fmla="*/ 2666010 w 4682816"/>
                  <a:gd name="connsiteY4658" fmla="*/ 1669867 h 2943306"/>
                  <a:gd name="connsiteX4659" fmla="*/ 2619109 w 4682816"/>
                  <a:gd name="connsiteY4659" fmla="*/ 1707975 h 2943306"/>
                  <a:gd name="connsiteX4660" fmla="*/ 2595306 w 4682816"/>
                  <a:gd name="connsiteY4660" fmla="*/ 1670647 h 2943306"/>
                  <a:gd name="connsiteX4661" fmla="*/ 2597010 w 4682816"/>
                  <a:gd name="connsiteY4661" fmla="*/ 1656111 h 2943306"/>
                  <a:gd name="connsiteX4662" fmla="*/ 2588658 w 4682816"/>
                  <a:gd name="connsiteY4662" fmla="*/ 1657332 h 2943306"/>
                  <a:gd name="connsiteX4663" fmla="*/ 2539710 w 4682816"/>
                  <a:gd name="connsiteY4663" fmla="*/ 1621894 h 2943306"/>
                  <a:gd name="connsiteX4664" fmla="*/ 2569605 w 4682816"/>
                  <a:gd name="connsiteY4664" fmla="*/ 1589241 h 2943306"/>
                  <a:gd name="connsiteX4665" fmla="*/ 2584879 w 4682816"/>
                  <a:gd name="connsiteY4665" fmla="*/ 1587007 h 2943306"/>
                  <a:gd name="connsiteX4666" fmla="*/ 2580845 w 4682816"/>
                  <a:gd name="connsiteY4666" fmla="*/ 1581902 h 2943306"/>
                  <a:gd name="connsiteX4667" fmla="*/ 2576721 w 4682816"/>
                  <a:gd name="connsiteY4667" fmla="*/ 1564465 h 2943306"/>
                  <a:gd name="connsiteX4668" fmla="*/ 2574420 w 4682816"/>
                  <a:gd name="connsiteY4668" fmla="*/ 1572599 h 2943306"/>
                  <a:gd name="connsiteX4669" fmla="*/ 2557445 w 4682816"/>
                  <a:gd name="connsiteY4669" fmla="*/ 1585801 h 2943306"/>
                  <a:gd name="connsiteX4670" fmla="*/ 2510545 w 4682816"/>
                  <a:gd name="connsiteY4670" fmla="*/ 1547694 h 2943306"/>
                  <a:gd name="connsiteX4671" fmla="*/ 2508879 w 4682816"/>
                  <a:gd name="connsiteY4671" fmla="*/ 1533483 h 2943306"/>
                  <a:gd name="connsiteX4672" fmla="*/ 2495741 w 4682816"/>
                  <a:gd name="connsiteY4672" fmla="*/ 1539146 h 2943306"/>
                  <a:gd name="connsiteX4673" fmla="*/ 2439288 w 4682816"/>
                  <a:gd name="connsiteY4673" fmla="*/ 1517584 h 2943306"/>
                  <a:gd name="connsiteX4674" fmla="*/ 2459714 w 4682816"/>
                  <a:gd name="connsiteY4674" fmla="*/ 1478306 h 2943306"/>
                  <a:gd name="connsiteX4675" fmla="*/ 2473155 w 4682816"/>
                  <a:gd name="connsiteY4675" fmla="*/ 1472512 h 2943306"/>
                  <a:gd name="connsiteX4676" fmla="*/ 2467921 w 4682816"/>
                  <a:gd name="connsiteY4676" fmla="*/ 1465890 h 2943306"/>
                  <a:gd name="connsiteX4677" fmla="*/ 2465394 w 4682816"/>
                  <a:gd name="connsiteY4677" fmla="*/ 1455204 h 2943306"/>
                  <a:gd name="connsiteX4678" fmla="*/ 2461211 w 4682816"/>
                  <a:gd name="connsiteY4678" fmla="*/ 1455161 h 2943306"/>
                  <a:gd name="connsiteX4679" fmla="*/ 2428631 w 4682816"/>
                  <a:gd name="connsiteY4679" fmla="*/ 1417199 h 2943306"/>
                  <a:gd name="connsiteX4680" fmla="*/ 2426965 w 4682816"/>
                  <a:gd name="connsiteY4680" fmla="*/ 1402990 h 2943306"/>
                  <a:gd name="connsiteX4681" fmla="*/ 2413827 w 4682816"/>
                  <a:gd name="connsiteY4681" fmla="*/ 1408652 h 2943306"/>
                  <a:gd name="connsiteX4682" fmla="*/ 2377708 w 4682816"/>
                  <a:gd name="connsiteY4682" fmla="*/ 1407584 h 2943306"/>
                  <a:gd name="connsiteX4683" fmla="*/ 2377556 w 4682816"/>
                  <a:gd name="connsiteY4683" fmla="*/ 1407430 h 2943306"/>
                  <a:gd name="connsiteX4684" fmla="*/ 2379125 w 4682816"/>
                  <a:gd name="connsiteY4684" fmla="*/ 1418778 h 2943306"/>
                  <a:gd name="connsiteX4685" fmla="*/ 2322673 w 4682816"/>
                  <a:gd name="connsiteY4685" fmla="*/ 1440341 h 2943306"/>
                  <a:gd name="connsiteX4686" fmla="*/ 2309534 w 4682816"/>
                  <a:gd name="connsiteY4686" fmla="*/ 1434677 h 2943306"/>
                  <a:gd name="connsiteX4687" fmla="*/ 2307869 w 4682816"/>
                  <a:gd name="connsiteY4687" fmla="*/ 1448888 h 2943306"/>
                  <a:gd name="connsiteX4688" fmla="*/ 2260970 w 4682816"/>
                  <a:gd name="connsiteY4688" fmla="*/ 1486995 h 2943306"/>
                  <a:gd name="connsiteX4689" fmla="*/ 2237167 w 4682816"/>
                  <a:gd name="connsiteY4689" fmla="*/ 1449667 h 2943306"/>
                  <a:gd name="connsiteX4690" fmla="*/ 2238870 w 4682816"/>
                  <a:gd name="connsiteY4690" fmla="*/ 1435130 h 2943306"/>
                  <a:gd name="connsiteX4691" fmla="*/ 2230517 w 4682816"/>
                  <a:gd name="connsiteY4691" fmla="*/ 1436351 h 2943306"/>
                  <a:gd name="connsiteX4692" fmla="*/ 2181569 w 4682816"/>
                  <a:gd name="connsiteY4692" fmla="*/ 1400913 h 2943306"/>
                  <a:gd name="connsiteX4693" fmla="*/ 2211465 w 4682816"/>
                  <a:gd name="connsiteY4693" fmla="*/ 1368260 h 2943306"/>
                  <a:gd name="connsiteX4694" fmla="*/ 2226740 w 4682816"/>
                  <a:gd name="connsiteY4694" fmla="*/ 1366027 h 2943306"/>
                  <a:gd name="connsiteX4695" fmla="*/ 2222705 w 4682816"/>
                  <a:gd name="connsiteY4695" fmla="*/ 1360923 h 2943306"/>
                  <a:gd name="connsiteX4696" fmla="*/ 2218581 w 4682816"/>
                  <a:gd name="connsiteY4696" fmla="*/ 1343486 h 2943306"/>
                  <a:gd name="connsiteX4697" fmla="*/ 2216279 w 4682816"/>
                  <a:gd name="connsiteY4697" fmla="*/ 1351618 h 2943306"/>
                  <a:gd name="connsiteX4698" fmla="*/ 2199304 w 4682816"/>
                  <a:gd name="connsiteY4698" fmla="*/ 1364821 h 2943306"/>
                  <a:gd name="connsiteX4699" fmla="*/ 2152405 w 4682816"/>
                  <a:gd name="connsiteY4699" fmla="*/ 1326713 h 2943306"/>
                  <a:gd name="connsiteX4700" fmla="*/ 2150740 w 4682816"/>
                  <a:gd name="connsiteY4700" fmla="*/ 1312503 h 2943306"/>
                  <a:gd name="connsiteX4701" fmla="*/ 2137601 w 4682816"/>
                  <a:gd name="connsiteY4701" fmla="*/ 1318166 h 2943306"/>
                  <a:gd name="connsiteX4702" fmla="*/ 2081149 w 4682816"/>
                  <a:gd name="connsiteY4702" fmla="*/ 1296604 h 2943306"/>
                  <a:gd name="connsiteX4703" fmla="*/ 2101574 w 4682816"/>
                  <a:gd name="connsiteY4703" fmla="*/ 1257326 h 2943306"/>
                  <a:gd name="connsiteX4704" fmla="*/ 2115014 w 4682816"/>
                  <a:gd name="connsiteY4704" fmla="*/ 1251533 h 2943306"/>
                  <a:gd name="connsiteX4705" fmla="*/ 2109781 w 4682816"/>
                  <a:gd name="connsiteY4705" fmla="*/ 1244910 h 2943306"/>
                  <a:gd name="connsiteX4706" fmla="*/ 2115998 w 4682816"/>
                  <a:gd name="connsiteY4706" fmla="*/ 1184800 h 2943306"/>
                  <a:gd name="connsiteX4707" fmla="*/ 2135746 w 4682816"/>
                  <a:gd name="connsiteY4707" fmla="*/ 1182332 h 2943306"/>
                  <a:gd name="connsiteX4708" fmla="*/ 2142305 w 4682816"/>
                  <a:gd name="connsiteY4708" fmla="*/ 1166788 h 2943306"/>
                  <a:gd name="connsiteX4709" fmla="*/ 2163839 w 4682816"/>
                  <a:gd name="connsiteY4709" fmla="*/ 1153948 h 2943306"/>
                  <a:gd name="connsiteX4710" fmla="*/ 2179114 w 4682816"/>
                  <a:gd name="connsiteY4710" fmla="*/ 1151716 h 2943306"/>
                  <a:gd name="connsiteX4711" fmla="*/ 2175081 w 4682816"/>
                  <a:gd name="connsiteY4711" fmla="*/ 1146611 h 2943306"/>
                  <a:gd name="connsiteX4712" fmla="*/ 2181297 w 4682816"/>
                  <a:gd name="connsiteY4712" fmla="*/ 1086501 h 2943306"/>
                  <a:gd name="connsiteX4713" fmla="*/ 2210166 w 4682816"/>
                  <a:gd name="connsiteY4713" fmla="*/ 1086387 h 2943306"/>
                  <a:gd name="connsiteX4714" fmla="*/ 2218073 w 4682816"/>
                  <a:gd name="connsiteY4714" fmla="*/ 1093840 h 2943306"/>
                  <a:gd name="connsiteX4715" fmla="*/ 2222103 w 4682816"/>
                  <a:gd name="connsiteY4715" fmla="*/ 1077914 h 2943306"/>
                  <a:gd name="connsiteX4716" fmla="*/ 2230847 w 4682816"/>
                  <a:gd name="connsiteY4716" fmla="*/ 1066176 h 2943306"/>
                  <a:gd name="connsiteX4717" fmla="*/ 2223002 w 4682816"/>
                  <a:gd name="connsiteY4717" fmla="*/ 1063058 h 2943306"/>
                  <a:gd name="connsiteX4718" fmla="*/ 2198332 w 4682816"/>
                  <a:gd name="connsiteY4718" fmla="*/ 1007893 h 2943306"/>
                  <a:gd name="connsiteX4719" fmla="*/ 2240548 w 4682816"/>
                  <a:gd name="connsiteY4719" fmla="*/ 994562 h 2943306"/>
                  <a:gd name="connsiteX4720" fmla="*/ 2254893 w 4682816"/>
                  <a:gd name="connsiteY4720" fmla="*/ 1000266 h 2943306"/>
                  <a:gd name="connsiteX4721" fmla="*/ 2253952 w 4682816"/>
                  <a:gd name="connsiteY4721" fmla="*/ 993828 h 2943306"/>
                  <a:gd name="connsiteX4722" fmla="*/ 2289390 w 4682816"/>
                  <a:gd name="connsiteY4722" fmla="*/ 944880 h 2943306"/>
                  <a:gd name="connsiteX4723" fmla="*/ 2324828 w 4682816"/>
                  <a:gd name="connsiteY4723" fmla="*/ 993828 h 2943306"/>
                  <a:gd name="connsiteX4724" fmla="*/ 2323735 w 4682816"/>
                  <a:gd name="connsiteY4724" fmla="*/ 1001306 h 2943306"/>
                  <a:gd name="connsiteX4725" fmla="*/ 2340694 w 4682816"/>
                  <a:gd name="connsiteY4725" fmla="*/ 994562 h 2943306"/>
                  <a:gd name="connsiteX4726" fmla="*/ 2382911 w 4682816"/>
                  <a:gd name="connsiteY4726" fmla="*/ 1007894 h 2943306"/>
                  <a:gd name="connsiteX4727" fmla="*/ 2383025 w 4682816"/>
                  <a:gd name="connsiteY4727" fmla="*/ 1036763 h 2943306"/>
                  <a:gd name="connsiteX4728" fmla="*/ 2362288 w 4682816"/>
                  <a:gd name="connsiteY4728" fmla="*/ 1058764 h 2943306"/>
                  <a:gd name="connsiteX4729" fmla="*/ 2365938 w 4682816"/>
                  <a:gd name="connsiteY4729" fmla="*/ 1058308 h 2943306"/>
                  <a:gd name="connsiteX4730" fmla="*/ 2387824 w 4682816"/>
                  <a:gd name="connsiteY4730" fmla="*/ 1070538 h 2943306"/>
                  <a:gd name="connsiteX4731" fmla="*/ 2397396 w 4682816"/>
                  <a:gd name="connsiteY4731" fmla="*/ 1082650 h 2943306"/>
                  <a:gd name="connsiteX4732" fmla="*/ 2399799 w 4682816"/>
                  <a:gd name="connsiteY4732" fmla="*/ 1076603 h 2943306"/>
                  <a:gd name="connsiteX4733" fmla="*/ 2454964 w 4682816"/>
                  <a:gd name="connsiteY4733" fmla="*/ 1051933 h 2943306"/>
                  <a:gd name="connsiteX4734" fmla="*/ 2461180 w 4682816"/>
                  <a:gd name="connsiteY4734" fmla="*/ 1112042 h 2943306"/>
                  <a:gd name="connsiteX4735" fmla="*/ 2456495 w 4682816"/>
                  <a:gd name="connsiteY4735" fmla="*/ 1117971 h 2943306"/>
                  <a:gd name="connsiteX4736" fmla="*/ 2474553 w 4682816"/>
                  <a:gd name="connsiteY4736" fmla="*/ 1120611 h 2943306"/>
                  <a:gd name="connsiteX4737" fmla="*/ 2504449 w 4682816"/>
                  <a:gd name="connsiteY4737" fmla="*/ 1153265 h 2943306"/>
                  <a:gd name="connsiteX4738" fmla="*/ 2501918 w 4682816"/>
                  <a:gd name="connsiteY4738" fmla="*/ 1157689 h 2943306"/>
                  <a:gd name="connsiteX4739" fmla="*/ 2516411 w 4682816"/>
                  <a:gd name="connsiteY4739" fmla="*/ 1165789 h 2943306"/>
                  <a:gd name="connsiteX4740" fmla="*/ 2525982 w 4682816"/>
                  <a:gd name="connsiteY4740" fmla="*/ 1177901 h 2943306"/>
                  <a:gd name="connsiteX4741" fmla="*/ 2528386 w 4682816"/>
                  <a:gd name="connsiteY4741" fmla="*/ 1171855 h 2943306"/>
                  <a:gd name="connsiteX4742" fmla="*/ 2583551 w 4682816"/>
                  <a:gd name="connsiteY4742" fmla="*/ 1147184 h 2943306"/>
                  <a:gd name="connsiteX4743" fmla="*/ 2589767 w 4682816"/>
                  <a:gd name="connsiteY4743" fmla="*/ 1207293 h 2943306"/>
                  <a:gd name="connsiteX4744" fmla="*/ 2585082 w 4682816"/>
                  <a:gd name="connsiteY4744" fmla="*/ 1213222 h 2943306"/>
                  <a:gd name="connsiteX4745" fmla="*/ 2603141 w 4682816"/>
                  <a:gd name="connsiteY4745" fmla="*/ 1215863 h 2943306"/>
                  <a:gd name="connsiteX4746" fmla="*/ 2610446 w 4682816"/>
                  <a:gd name="connsiteY4746" fmla="*/ 1220217 h 2943306"/>
                  <a:gd name="connsiteX4747" fmla="*/ 2613032 w 4682816"/>
                  <a:gd name="connsiteY4747" fmla="*/ 1221246 h 2943306"/>
                  <a:gd name="connsiteX4748" fmla="*/ 2612091 w 4682816"/>
                  <a:gd name="connsiteY4748" fmla="*/ 1214808 h 2943306"/>
                  <a:gd name="connsiteX4749" fmla="*/ 2647529 w 4682816"/>
                  <a:gd name="connsiteY4749" fmla="*/ 1165860 h 2943306"/>
                  <a:gd name="connsiteX4750" fmla="*/ 2682968 w 4682816"/>
                  <a:gd name="connsiteY4750" fmla="*/ 1214808 h 2943306"/>
                  <a:gd name="connsiteX4751" fmla="*/ 2681876 w 4682816"/>
                  <a:gd name="connsiteY4751" fmla="*/ 1222286 h 2943306"/>
                  <a:gd name="connsiteX4752" fmla="*/ 2698834 w 4682816"/>
                  <a:gd name="connsiteY4752" fmla="*/ 1215543 h 2943306"/>
                  <a:gd name="connsiteX4753" fmla="*/ 2741051 w 4682816"/>
                  <a:gd name="connsiteY4753" fmla="*/ 1228873 h 2943306"/>
                  <a:gd name="connsiteX4754" fmla="*/ 2741165 w 4682816"/>
                  <a:gd name="connsiteY4754" fmla="*/ 1257743 h 2943306"/>
                  <a:gd name="connsiteX4755" fmla="*/ 2720428 w 4682816"/>
                  <a:gd name="connsiteY4755" fmla="*/ 1279743 h 2943306"/>
                  <a:gd name="connsiteX4756" fmla="*/ 2724077 w 4682816"/>
                  <a:gd name="connsiteY4756" fmla="*/ 1279287 h 2943306"/>
                  <a:gd name="connsiteX4757" fmla="*/ 2745964 w 4682816"/>
                  <a:gd name="connsiteY4757" fmla="*/ 1291518 h 2943306"/>
                  <a:gd name="connsiteX4758" fmla="*/ 2755535 w 4682816"/>
                  <a:gd name="connsiteY4758" fmla="*/ 1303630 h 2943306"/>
                  <a:gd name="connsiteX4759" fmla="*/ 2757939 w 4682816"/>
                  <a:gd name="connsiteY4759" fmla="*/ 1297584 h 2943306"/>
                  <a:gd name="connsiteX4760" fmla="*/ 2781389 w 4682816"/>
                  <a:gd name="connsiteY4760" fmla="*/ 1275481 h 2943306"/>
                  <a:gd name="connsiteX4761" fmla="*/ 2775027 w 4682816"/>
                  <a:gd name="connsiteY4761" fmla="*/ 1273572 h 2943306"/>
                  <a:gd name="connsiteX4762" fmla="*/ 2760690 w 4682816"/>
                  <a:gd name="connsiteY4762" fmla="*/ 1248513 h 2943306"/>
                  <a:gd name="connsiteX4763" fmla="*/ 2790585 w 4682816"/>
                  <a:gd name="connsiteY4763" fmla="*/ 1215860 h 2943306"/>
                  <a:gd name="connsiteX4764" fmla="*/ 2805859 w 4682816"/>
                  <a:gd name="connsiteY4764" fmla="*/ 1213628 h 2943306"/>
                  <a:gd name="connsiteX4765" fmla="*/ 2801825 w 4682816"/>
                  <a:gd name="connsiteY4765" fmla="*/ 1208523 h 2943306"/>
                  <a:gd name="connsiteX4766" fmla="*/ 2797701 w 4682816"/>
                  <a:gd name="connsiteY4766" fmla="*/ 1191085 h 2943306"/>
                  <a:gd name="connsiteX4767" fmla="*/ 2795399 w 4682816"/>
                  <a:gd name="connsiteY4767" fmla="*/ 1199218 h 2943306"/>
                  <a:gd name="connsiteX4768" fmla="*/ 2778424 w 4682816"/>
                  <a:gd name="connsiteY4768" fmla="*/ 1212421 h 2943306"/>
                  <a:gd name="connsiteX4769" fmla="*/ 2731525 w 4682816"/>
                  <a:gd name="connsiteY4769" fmla="*/ 1174313 h 2943306"/>
                  <a:gd name="connsiteX4770" fmla="*/ 2729859 w 4682816"/>
                  <a:gd name="connsiteY4770" fmla="*/ 1160103 h 2943306"/>
                  <a:gd name="connsiteX4771" fmla="*/ 2716721 w 4682816"/>
                  <a:gd name="connsiteY4771" fmla="*/ 1165766 h 2943306"/>
                  <a:gd name="connsiteX4772" fmla="*/ 2660268 w 4682816"/>
                  <a:gd name="connsiteY4772" fmla="*/ 1144204 h 2943306"/>
                  <a:gd name="connsiteX4773" fmla="*/ 2680693 w 4682816"/>
                  <a:gd name="connsiteY4773" fmla="*/ 1104926 h 2943306"/>
                  <a:gd name="connsiteX4774" fmla="*/ 2694135 w 4682816"/>
                  <a:gd name="connsiteY4774" fmla="*/ 1099133 h 2943306"/>
                  <a:gd name="connsiteX4775" fmla="*/ 2688901 w 4682816"/>
                  <a:gd name="connsiteY4775" fmla="*/ 1092510 h 2943306"/>
                  <a:gd name="connsiteX4776" fmla="*/ 2695117 w 4682816"/>
                  <a:gd name="connsiteY4776" fmla="*/ 1032401 h 2943306"/>
                  <a:gd name="connsiteX4777" fmla="*/ 2714866 w 4682816"/>
                  <a:gd name="connsiteY4777" fmla="*/ 1029932 h 2943306"/>
                  <a:gd name="connsiteX4778" fmla="*/ 2715482 w 4682816"/>
                  <a:gd name="connsiteY4778" fmla="*/ 1028470 h 2943306"/>
                  <a:gd name="connsiteX4779" fmla="*/ 2712671 w 4682816"/>
                  <a:gd name="connsiteY4779" fmla="*/ 1028442 h 2943306"/>
                  <a:gd name="connsiteX4780" fmla="*/ 2680091 w 4682816"/>
                  <a:gd name="connsiteY4780" fmla="*/ 990479 h 2943306"/>
                  <a:gd name="connsiteX4781" fmla="*/ 2678425 w 4682816"/>
                  <a:gd name="connsiteY4781" fmla="*/ 976270 h 2943306"/>
                  <a:gd name="connsiteX4782" fmla="*/ 2665286 w 4682816"/>
                  <a:gd name="connsiteY4782" fmla="*/ 981932 h 2943306"/>
                  <a:gd name="connsiteX4783" fmla="*/ 2629167 w 4682816"/>
                  <a:gd name="connsiteY4783" fmla="*/ 980864 h 2943306"/>
                  <a:gd name="connsiteX4784" fmla="*/ 2629016 w 4682816"/>
                  <a:gd name="connsiteY4784" fmla="*/ 980710 h 2943306"/>
                  <a:gd name="connsiteX4785" fmla="*/ 2630585 w 4682816"/>
                  <a:gd name="connsiteY4785" fmla="*/ 992058 h 2943306"/>
                  <a:gd name="connsiteX4786" fmla="*/ 2574133 w 4682816"/>
                  <a:gd name="connsiteY4786" fmla="*/ 1013620 h 2943306"/>
                  <a:gd name="connsiteX4787" fmla="*/ 2560995 w 4682816"/>
                  <a:gd name="connsiteY4787" fmla="*/ 1007958 h 2943306"/>
                  <a:gd name="connsiteX4788" fmla="*/ 2559329 w 4682816"/>
                  <a:gd name="connsiteY4788" fmla="*/ 1022167 h 2943306"/>
                  <a:gd name="connsiteX4789" fmla="*/ 2512429 w 4682816"/>
                  <a:gd name="connsiteY4789" fmla="*/ 1060276 h 2943306"/>
                  <a:gd name="connsiteX4790" fmla="*/ 2488626 w 4682816"/>
                  <a:gd name="connsiteY4790" fmla="*/ 1022947 h 2943306"/>
                  <a:gd name="connsiteX4791" fmla="*/ 2490330 w 4682816"/>
                  <a:gd name="connsiteY4791" fmla="*/ 1008411 h 2943306"/>
                  <a:gd name="connsiteX4792" fmla="*/ 2481977 w 4682816"/>
                  <a:gd name="connsiteY4792" fmla="*/ 1009632 h 2943306"/>
                  <a:gd name="connsiteX4793" fmla="*/ 2433030 w 4682816"/>
                  <a:gd name="connsiteY4793" fmla="*/ 974193 h 2943306"/>
                  <a:gd name="connsiteX4794" fmla="*/ 2462925 w 4682816"/>
                  <a:gd name="connsiteY4794" fmla="*/ 941540 h 2943306"/>
                  <a:gd name="connsiteX4795" fmla="*/ 2478199 w 4682816"/>
                  <a:gd name="connsiteY4795" fmla="*/ 939308 h 2943306"/>
                  <a:gd name="connsiteX4796" fmla="*/ 2474165 w 4682816"/>
                  <a:gd name="connsiteY4796" fmla="*/ 934202 h 2943306"/>
                  <a:gd name="connsiteX4797" fmla="*/ 2470041 w 4682816"/>
                  <a:gd name="connsiteY4797" fmla="*/ 916765 h 2943306"/>
                  <a:gd name="connsiteX4798" fmla="*/ 2467739 w 4682816"/>
                  <a:gd name="connsiteY4798" fmla="*/ 924898 h 2943306"/>
                  <a:gd name="connsiteX4799" fmla="*/ 2450764 w 4682816"/>
                  <a:gd name="connsiteY4799" fmla="*/ 938101 h 2943306"/>
                  <a:gd name="connsiteX4800" fmla="*/ 2403865 w 4682816"/>
                  <a:gd name="connsiteY4800" fmla="*/ 899993 h 2943306"/>
                  <a:gd name="connsiteX4801" fmla="*/ 2402199 w 4682816"/>
                  <a:gd name="connsiteY4801" fmla="*/ 885783 h 2943306"/>
                  <a:gd name="connsiteX4802" fmla="*/ 2389061 w 4682816"/>
                  <a:gd name="connsiteY4802" fmla="*/ 891446 h 2943306"/>
                  <a:gd name="connsiteX4803" fmla="*/ 2332609 w 4682816"/>
                  <a:gd name="connsiteY4803" fmla="*/ 869884 h 2943306"/>
                  <a:gd name="connsiteX4804" fmla="*/ 2335554 w 4682816"/>
                  <a:gd name="connsiteY4804" fmla="*/ 848581 h 2943306"/>
                  <a:gd name="connsiteX4805" fmla="*/ 2345761 w 4682816"/>
                  <a:gd name="connsiteY4805" fmla="*/ 838084 h 2943306"/>
                  <a:gd name="connsiteX4806" fmla="*/ 2331671 w 4682816"/>
                  <a:gd name="connsiteY4806" fmla="*/ 837941 h 2943306"/>
                  <a:gd name="connsiteX4807" fmla="*/ 2299091 w 4682816"/>
                  <a:gd name="connsiteY4807" fmla="*/ 799978 h 2943306"/>
                  <a:gd name="connsiteX4808" fmla="*/ 2297425 w 4682816"/>
                  <a:gd name="connsiteY4808" fmla="*/ 785770 h 2943306"/>
                  <a:gd name="connsiteX4809" fmla="*/ 2284287 w 4682816"/>
                  <a:gd name="connsiteY4809" fmla="*/ 791431 h 2943306"/>
                  <a:gd name="connsiteX4810" fmla="*/ 2248168 w 4682816"/>
                  <a:gd name="connsiteY4810" fmla="*/ 790364 h 2943306"/>
                  <a:gd name="connsiteX4811" fmla="*/ 2248016 w 4682816"/>
                  <a:gd name="connsiteY4811" fmla="*/ 790210 h 2943306"/>
                  <a:gd name="connsiteX4812" fmla="*/ 2249586 w 4682816"/>
                  <a:gd name="connsiteY4812" fmla="*/ 801557 h 2943306"/>
                  <a:gd name="connsiteX4813" fmla="*/ 2193133 w 4682816"/>
                  <a:gd name="connsiteY4813" fmla="*/ 823120 h 2943306"/>
                  <a:gd name="connsiteX4814" fmla="*/ 2179994 w 4682816"/>
                  <a:gd name="connsiteY4814" fmla="*/ 817457 h 2943306"/>
                  <a:gd name="connsiteX4815" fmla="*/ 2178529 w 4682816"/>
                  <a:gd name="connsiteY4815" fmla="*/ 829965 h 2943306"/>
                  <a:gd name="connsiteX4816" fmla="*/ 2182716 w 4682816"/>
                  <a:gd name="connsiteY4816" fmla="*/ 832462 h 2943306"/>
                  <a:gd name="connsiteX4817" fmla="*/ 2191076 w 4682816"/>
                  <a:gd name="connsiteY4817" fmla="*/ 852275 h 2943306"/>
                  <a:gd name="connsiteX4818" fmla="*/ 2142129 w 4682816"/>
                  <a:gd name="connsiteY4818" fmla="*/ 887714 h 2943306"/>
                  <a:gd name="connsiteX4819" fmla="*/ 2136485 w 4682816"/>
                  <a:gd name="connsiteY4819" fmla="*/ 886889 h 2943306"/>
                  <a:gd name="connsiteX4820" fmla="*/ 2138336 w 4682816"/>
                  <a:gd name="connsiteY4820" fmla="*/ 902678 h 2943306"/>
                  <a:gd name="connsiteX4821" fmla="*/ 2114532 w 4682816"/>
                  <a:gd name="connsiteY4821" fmla="*/ 940006 h 2943306"/>
                  <a:gd name="connsiteX4822" fmla="*/ 2086617 w 4682816"/>
                  <a:gd name="connsiteY4822" fmla="*/ 932643 h 2943306"/>
                  <a:gd name="connsiteX4823" fmla="*/ 2071889 w 4682816"/>
                  <a:gd name="connsiteY4823" fmla="*/ 908791 h 2943306"/>
                  <a:gd name="connsiteX4824" fmla="*/ 2066846 w 4682816"/>
                  <a:gd name="connsiteY4824" fmla="*/ 930114 h 2943306"/>
                  <a:gd name="connsiteX4825" fmla="*/ 2062160 w 4682816"/>
                  <a:gd name="connsiteY4825" fmla="*/ 936043 h 2943306"/>
                  <a:gd name="connsiteX4826" fmla="*/ 2080219 w 4682816"/>
                  <a:gd name="connsiteY4826" fmla="*/ 938683 h 2943306"/>
                  <a:gd name="connsiteX4827" fmla="*/ 2110114 w 4682816"/>
                  <a:gd name="connsiteY4827" fmla="*/ 971337 h 2943306"/>
                  <a:gd name="connsiteX4828" fmla="*/ 2061166 w 4682816"/>
                  <a:gd name="connsiteY4828" fmla="*/ 1006775 h 2943306"/>
                  <a:gd name="connsiteX4829" fmla="*/ 2055524 w 4682816"/>
                  <a:gd name="connsiteY4829" fmla="*/ 1005950 h 2943306"/>
                  <a:gd name="connsiteX4830" fmla="*/ 2057373 w 4682816"/>
                  <a:gd name="connsiteY4830" fmla="*/ 1021740 h 2943306"/>
                  <a:gd name="connsiteX4831" fmla="*/ 2033570 w 4682816"/>
                  <a:gd name="connsiteY4831" fmla="*/ 1059067 h 2943306"/>
                  <a:gd name="connsiteX4832" fmla="*/ 1986671 w 4682816"/>
                  <a:gd name="connsiteY4832" fmla="*/ 1020959 h 2943306"/>
                  <a:gd name="connsiteX4833" fmla="*/ 1985006 w 4682816"/>
                  <a:gd name="connsiteY4833" fmla="*/ 1006749 h 2943306"/>
                  <a:gd name="connsiteX4834" fmla="*/ 1971867 w 4682816"/>
                  <a:gd name="connsiteY4834" fmla="*/ 1012412 h 2943306"/>
                  <a:gd name="connsiteX4835" fmla="*/ 1935748 w 4682816"/>
                  <a:gd name="connsiteY4835" fmla="*/ 1011345 h 2943306"/>
                  <a:gd name="connsiteX4836" fmla="*/ 1935596 w 4682816"/>
                  <a:gd name="connsiteY4836" fmla="*/ 1011191 h 2943306"/>
                  <a:gd name="connsiteX4837" fmla="*/ 1937165 w 4682816"/>
                  <a:gd name="connsiteY4837" fmla="*/ 1022538 h 2943306"/>
                  <a:gd name="connsiteX4838" fmla="*/ 1880714 w 4682816"/>
                  <a:gd name="connsiteY4838" fmla="*/ 1044100 h 2943306"/>
                  <a:gd name="connsiteX4839" fmla="*/ 1867575 w 4682816"/>
                  <a:gd name="connsiteY4839" fmla="*/ 1038437 h 2943306"/>
                  <a:gd name="connsiteX4840" fmla="*/ 1865909 w 4682816"/>
                  <a:gd name="connsiteY4840" fmla="*/ 1052648 h 2943306"/>
                  <a:gd name="connsiteX4841" fmla="*/ 1819009 w 4682816"/>
                  <a:gd name="connsiteY4841" fmla="*/ 1090755 h 2943306"/>
                  <a:gd name="connsiteX4842" fmla="*/ 1795206 w 4682816"/>
                  <a:gd name="connsiteY4842" fmla="*/ 1053428 h 2943306"/>
                  <a:gd name="connsiteX4843" fmla="*/ 1796910 w 4682816"/>
                  <a:gd name="connsiteY4843" fmla="*/ 1038890 h 2943306"/>
                  <a:gd name="connsiteX4844" fmla="*/ 1788558 w 4682816"/>
                  <a:gd name="connsiteY4844" fmla="*/ 1040112 h 2943306"/>
                  <a:gd name="connsiteX4845" fmla="*/ 1739610 w 4682816"/>
                  <a:gd name="connsiteY4845" fmla="*/ 1004673 h 2943306"/>
                  <a:gd name="connsiteX4846" fmla="*/ 1769504 w 4682816"/>
                  <a:gd name="connsiteY4846" fmla="*/ 972020 h 2943306"/>
                  <a:gd name="connsiteX4847" fmla="*/ 1784779 w 4682816"/>
                  <a:gd name="connsiteY4847" fmla="*/ 969787 h 2943306"/>
                  <a:gd name="connsiteX4848" fmla="*/ 1780746 w 4682816"/>
                  <a:gd name="connsiteY4848" fmla="*/ 964682 h 2943306"/>
                  <a:gd name="connsiteX4849" fmla="*/ 1776621 w 4682816"/>
                  <a:gd name="connsiteY4849" fmla="*/ 947245 h 2943306"/>
                  <a:gd name="connsiteX4850" fmla="*/ 1774319 w 4682816"/>
                  <a:gd name="connsiteY4850" fmla="*/ 955378 h 2943306"/>
                  <a:gd name="connsiteX4851" fmla="*/ 1757345 w 4682816"/>
                  <a:gd name="connsiteY4851" fmla="*/ 968581 h 2943306"/>
                  <a:gd name="connsiteX4852" fmla="*/ 1729429 w 4682816"/>
                  <a:gd name="connsiteY4852" fmla="*/ 961219 h 2943306"/>
                  <a:gd name="connsiteX4853" fmla="*/ 1718399 w 4682816"/>
                  <a:gd name="connsiteY4853" fmla="*/ 943354 h 2943306"/>
                  <a:gd name="connsiteX4854" fmla="*/ 1715266 w 4682816"/>
                  <a:gd name="connsiteY4854" fmla="*/ 954424 h 2943306"/>
                  <a:gd name="connsiteX4855" fmla="*/ 1698290 w 4682816"/>
                  <a:gd name="connsiteY4855" fmla="*/ 967627 h 2943306"/>
                  <a:gd name="connsiteX4856" fmla="*/ 1651390 w 4682816"/>
                  <a:gd name="connsiteY4856" fmla="*/ 929519 h 2943306"/>
                  <a:gd name="connsiteX4857" fmla="*/ 1649726 w 4682816"/>
                  <a:gd name="connsiteY4857" fmla="*/ 915309 h 2943306"/>
                  <a:gd name="connsiteX4858" fmla="*/ 1636587 w 4682816"/>
                  <a:gd name="connsiteY4858" fmla="*/ 920972 h 2943306"/>
                  <a:gd name="connsiteX4859" fmla="*/ 1600468 w 4682816"/>
                  <a:gd name="connsiteY4859" fmla="*/ 919904 h 2943306"/>
                  <a:gd name="connsiteX4860" fmla="*/ 1600316 w 4682816"/>
                  <a:gd name="connsiteY4860" fmla="*/ 919750 h 2943306"/>
                  <a:gd name="connsiteX4861" fmla="*/ 1601886 w 4682816"/>
                  <a:gd name="connsiteY4861" fmla="*/ 931098 h 2943306"/>
                  <a:gd name="connsiteX4862" fmla="*/ 1545433 w 4682816"/>
                  <a:gd name="connsiteY4862" fmla="*/ 952660 h 2943306"/>
                  <a:gd name="connsiteX4863" fmla="*/ 1532295 w 4682816"/>
                  <a:gd name="connsiteY4863" fmla="*/ 946997 h 2943306"/>
                  <a:gd name="connsiteX4864" fmla="*/ 1530629 w 4682816"/>
                  <a:gd name="connsiteY4864" fmla="*/ 961207 h 2943306"/>
                  <a:gd name="connsiteX4865" fmla="*/ 1483729 w 4682816"/>
                  <a:gd name="connsiteY4865" fmla="*/ 999315 h 2943306"/>
                  <a:gd name="connsiteX4866" fmla="*/ 1459926 w 4682816"/>
                  <a:gd name="connsiteY4866" fmla="*/ 961987 h 2943306"/>
                  <a:gd name="connsiteX4867" fmla="*/ 1461630 w 4682816"/>
                  <a:gd name="connsiteY4867" fmla="*/ 947450 h 2943306"/>
                  <a:gd name="connsiteX4868" fmla="*/ 1453278 w 4682816"/>
                  <a:gd name="connsiteY4868" fmla="*/ 948671 h 2943306"/>
                  <a:gd name="connsiteX4869" fmla="*/ 1404330 w 4682816"/>
                  <a:gd name="connsiteY4869" fmla="*/ 913233 h 2943306"/>
                  <a:gd name="connsiteX4870" fmla="*/ 1434225 w 4682816"/>
                  <a:gd name="connsiteY4870" fmla="*/ 880580 h 2943306"/>
                  <a:gd name="connsiteX4871" fmla="*/ 1449500 w 4682816"/>
                  <a:gd name="connsiteY4871" fmla="*/ 878347 h 2943306"/>
                  <a:gd name="connsiteX4872" fmla="*/ 1445465 w 4682816"/>
                  <a:gd name="connsiteY4872" fmla="*/ 873242 h 2943306"/>
                  <a:gd name="connsiteX4873" fmla="*/ 1441342 w 4682816"/>
                  <a:gd name="connsiteY4873" fmla="*/ 855805 h 2943306"/>
                  <a:gd name="connsiteX4874" fmla="*/ 1439040 w 4682816"/>
                  <a:gd name="connsiteY4874" fmla="*/ 863938 h 2943306"/>
                  <a:gd name="connsiteX4875" fmla="*/ 1422064 w 4682816"/>
                  <a:gd name="connsiteY4875" fmla="*/ 877140 h 2943306"/>
                  <a:gd name="connsiteX4876" fmla="*/ 1375164 w 4682816"/>
                  <a:gd name="connsiteY4876" fmla="*/ 839033 h 2943306"/>
                  <a:gd name="connsiteX4877" fmla="*/ 1373499 w 4682816"/>
                  <a:gd name="connsiteY4877" fmla="*/ 824823 h 2943306"/>
                  <a:gd name="connsiteX4878" fmla="*/ 1360360 w 4682816"/>
                  <a:gd name="connsiteY4878" fmla="*/ 830486 h 2943306"/>
                  <a:gd name="connsiteX4879" fmla="*/ 1303908 w 4682816"/>
                  <a:gd name="connsiteY4879" fmla="*/ 808924 h 2943306"/>
                  <a:gd name="connsiteX4880" fmla="*/ 1324333 w 4682816"/>
                  <a:gd name="connsiteY4880" fmla="*/ 769645 h 2943306"/>
                  <a:gd name="connsiteX4881" fmla="*/ 1337775 w 4682816"/>
                  <a:gd name="connsiteY4881" fmla="*/ 763852 h 2943306"/>
                  <a:gd name="connsiteX4882" fmla="*/ 1332541 w 4682816"/>
                  <a:gd name="connsiteY4882" fmla="*/ 757230 h 2943306"/>
                  <a:gd name="connsiteX4883" fmla="*/ 1338758 w 4682816"/>
                  <a:gd name="connsiteY4883" fmla="*/ 697121 h 2943306"/>
                  <a:gd name="connsiteX4884" fmla="*/ 1358506 w 4682816"/>
                  <a:gd name="connsiteY4884" fmla="*/ 694652 h 2943306"/>
                  <a:gd name="connsiteX4885" fmla="*/ 1365064 w 4682816"/>
                  <a:gd name="connsiteY4885" fmla="*/ 679107 h 2943306"/>
                  <a:gd name="connsiteX4886" fmla="*/ 1386600 w 4682816"/>
                  <a:gd name="connsiteY4886" fmla="*/ 666268 h 2943306"/>
                  <a:gd name="connsiteX4887" fmla="*/ 1401875 w 4682816"/>
                  <a:gd name="connsiteY4887" fmla="*/ 664034 h 2943306"/>
                  <a:gd name="connsiteX4888" fmla="*/ 1397840 w 4682816"/>
                  <a:gd name="connsiteY4888" fmla="*/ 658930 h 2943306"/>
                  <a:gd name="connsiteX4889" fmla="*/ 1404057 w 4682816"/>
                  <a:gd name="connsiteY4889" fmla="*/ 598821 h 2943306"/>
                  <a:gd name="connsiteX4890" fmla="*/ 1432926 w 4682816"/>
                  <a:gd name="connsiteY4890" fmla="*/ 598707 h 2943306"/>
                  <a:gd name="connsiteX4891" fmla="*/ 1440834 w 4682816"/>
                  <a:gd name="connsiteY4891" fmla="*/ 606160 h 2943306"/>
                  <a:gd name="connsiteX4892" fmla="*/ 1444863 w 4682816"/>
                  <a:gd name="connsiteY4892" fmla="*/ 590234 h 2943306"/>
                  <a:gd name="connsiteX4893" fmla="*/ 1453606 w 4682816"/>
                  <a:gd name="connsiteY4893" fmla="*/ 578497 h 2943306"/>
                  <a:gd name="connsiteX4894" fmla="*/ 1445763 w 4682816"/>
                  <a:gd name="connsiteY4894" fmla="*/ 575377 h 2943306"/>
                  <a:gd name="connsiteX4895" fmla="*/ 1421092 w 4682816"/>
                  <a:gd name="connsiteY4895" fmla="*/ 520214 h 2943306"/>
                  <a:gd name="connsiteX4896" fmla="*/ 1463308 w 4682816"/>
                  <a:gd name="connsiteY4896" fmla="*/ 506882 h 2943306"/>
                  <a:gd name="connsiteX4897" fmla="*/ 1477653 w 4682816"/>
                  <a:gd name="connsiteY4897" fmla="*/ 512586 h 2943306"/>
                  <a:gd name="connsiteX4898" fmla="*/ 1476712 w 4682816"/>
                  <a:gd name="connsiteY4898" fmla="*/ 506148 h 2943306"/>
                  <a:gd name="connsiteX4899" fmla="*/ 1512151 w 4682816"/>
                  <a:gd name="connsiteY4899" fmla="*/ 457200 h 2943306"/>
                  <a:gd name="connsiteX4900" fmla="*/ 1547588 w 4682816"/>
                  <a:gd name="connsiteY4900" fmla="*/ 506148 h 2943306"/>
                  <a:gd name="connsiteX4901" fmla="*/ 1546496 w 4682816"/>
                  <a:gd name="connsiteY4901" fmla="*/ 513626 h 2943306"/>
                  <a:gd name="connsiteX4902" fmla="*/ 1563454 w 4682816"/>
                  <a:gd name="connsiteY4902" fmla="*/ 506882 h 2943306"/>
                  <a:gd name="connsiteX4903" fmla="*/ 1605672 w 4682816"/>
                  <a:gd name="connsiteY4903" fmla="*/ 520214 h 2943306"/>
                  <a:gd name="connsiteX4904" fmla="*/ 1605785 w 4682816"/>
                  <a:gd name="connsiteY4904" fmla="*/ 549083 h 2943306"/>
                  <a:gd name="connsiteX4905" fmla="*/ 1585049 w 4682816"/>
                  <a:gd name="connsiteY4905" fmla="*/ 571083 h 2943306"/>
                  <a:gd name="connsiteX4906" fmla="*/ 1588697 w 4682816"/>
                  <a:gd name="connsiteY4906" fmla="*/ 570627 h 2943306"/>
                  <a:gd name="connsiteX4907" fmla="*/ 1610585 w 4682816"/>
                  <a:gd name="connsiteY4907" fmla="*/ 582858 h 2943306"/>
                  <a:gd name="connsiteX4908" fmla="*/ 1620155 w 4682816"/>
                  <a:gd name="connsiteY4908" fmla="*/ 594969 h 2943306"/>
                  <a:gd name="connsiteX4909" fmla="*/ 1622560 w 4682816"/>
                  <a:gd name="connsiteY4909" fmla="*/ 588923 h 2943306"/>
                  <a:gd name="connsiteX4910" fmla="*/ 1677724 w 4682816"/>
                  <a:gd name="connsiteY4910" fmla="*/ 564253 h 2943306"/>
                  <a:gd name="connsiteX4911" fmla="*/ 1683941 w 4682816"/>
                  <a:gd name="connsiteY4911" fmla="*/ 624361 h 2943306"/>
                  <a:gd name="connsiteX4912" fmla="*/ 1679255 w 4682816"/>
                  <a:gd name="connsiteY4912" fmla="*/ 630292 h 2943306"/>
                  <a:gd name="connsiteX4913" fmla="*/ 1697314 w 4682816"/>
                  <a:gd name="connsiteY4913" fmla="*/ 632931 h 2943306"/>
                  <a:gd name="connsiteX4914" fmla="*/ 1727209 w 4682816"/>
                  <a:gd name="connsiteY4914" fmla="*/ 665584 h 2943306"/>
                  <a:gd name="connsiteX4915" fmla="*/ 1724678 w 4682816"/>
                  <a:gd name="connsiteY4915" fmla="*/ 670010 h 2943306"/>
                  <a:gd name="connsiteX4916" fmla="*/ 1739172 w 4682816"/>
                  <a:gd name="connsiteY4916" fmla="*/ 678108 h 2943306"/>
                  <a:gd name="connsiteX4917" fmla="*/ 1747181 w 4682816"/>
                  <a:gd name="connsiteY4917" fmla="*/ 688244 h 2943306"/>
                  <a:gd name="connsiteX4918" fmla="*/ 1749795 w 4682816"/>
                  <a:gd name="connsiteY4918" fmla="*/ 687573 h 2943306"/>
                  <a:gd name="connsiteX4919" fmla="*/ 1751147 w 4682816"/>
                  <a:gd name="connsiteY4919" fmla="*/ 684174 h 2943306"/>
                  <a:gd name="connsiteX4920" fmla="*/ 1775641 w 4682816"/>
                  <a:gd name="connsiteY4920" fmla="*/ 661086 h 2943306"/>
                  <a:gd name="connsiteX4921" fmla="*/ 1756258 w 4682816"/>
                  <a:gd name="connsiteY4921" fmla="*/ 640523 h 2943306"/>
                  <a:gd name="connsiteX4922" fmla="*/ 1756372 w 4682816"/>
                  <a:gd name="connsiteY4922" fmla="*/ 611653 h 2943306"/>
                  <a:gd name="connsiteX4923" fmla="*/ 1798588 w 4682816"/>
                  <a:gd name="connsiteY4923" fmla="*/ 598322 h 2943306"/>
                  <a:gd name="connsiteX4924" fmla="*/ 1812933 w 4682816"/>
                  <a:gd name="connsiteY4924" fmla="*/ 604026 h 2943306"/>
                  <a:gd name="connsiteX4925" fmla="*/ 1811992 w 4682816"/>
                  <a:gd name="connsiteY4925" fmla="*/ 597588 h 2943306"/>
                  <a:gd name="connsiteX4926" fmla="*/ 1847430 w 4682816"/>
                  <a:gd name="connsiteY4926" fmla="*/ 548640 h 2943306"/>
                  <a:gd name="connsiteX4927" fmla="*/ 1882868 w 4682816"/>
                  <a:gd name="connsiteY4927" fmla="*/ 597588 h 2943306"/>
                  <a:gd name="connsiteX4928" fmla="*/ 1881776 w 4682816"/>
                  <a:gd name="connsiteY4928" fmla="*/ 605066 h 2943306"/>
                  <a:gd name="connsiteX4929" fmla="*/ 1898734 w 4682816"/>
                  <a:gd name="connsiteY4929" fmla="*/ 598322 h 2943306"/>
                  <a:gd name="connsiteX4930" fmla="*/ 1940952 w 4682816"/>
                  <a:gd name="connsiteY4930" fmla="*/ 611653 h 2943306"/>
                  <a:gd name="connsiteX4931" fmla="*/ 1941064 w 4682816"/>
                  <a:gd name="connsiteY4931" fmla="*/ 640523 h 2943306"/>
                  <a:gd name="connsiteX4932" fmla="*/ 1920329 w 4682816"/>
                  <a:gd name="connsiteY4932" fmla="*/ 662523 h 2943306"/>
                  <a:gd name="connsiteX4933" fmla="*/ 1923977 w 4682816"/>
                  <a:gd name="connsiteY4933" fmla="*/ 662067 h 2943306"/>
                  <a:gd name="connsiteX4934" fmla="*/ 1945865 w 4682816"/>
                  <a:gd name="connsiteY4934" fmla="*/ 674297 h 2943306"/>
                  <a:gd name="connsiteX4935" fmla="*/ 1955435 w 4682816"/>
                  <a:gd name="connsiteY4935" fmla="*/ 686410 h 2943306"/>
                  <a:gd name="connsiteX4936" fmla="*/ 1956334 w 4682816"/>
                  <a:gd name="connsiteY4936" fmla="*/ 684147 h 2943306"/>
                  <a:gd name="connsiteX4937" fmla="*/ 1951609 w 4682816"/>
                  <a:gd name="connsiteY4937" fmla="*/ 679384 h 2943306"/>
                  <a:gd name="connsiteX4938" fmla="*/ 1972034 w 4682816"/>
                  <a:gd name="connsiteY4938" fmla="*/ 640106 h 2943306"/>
                  <a:gd name="connsiteX4939" fmla="*/ 1985474 w 4682816"/>
                  <a:gd name="connsiteY4939" fmla="*/ 634313 h 2943306"/>
                  <a:gd name="connsiteX4940" fmla="*/ 1980241 w 4682816"/>
                  <a:gd name="connsiteY4940" fmla="*/ 627690 h 2943306"/>
                  <a:gd name="connsiteX4941" fmla="*/ 1986458 w 4682816"/>
                  <a:gd name="connsiteY4941" fmla="*/ 567580 h 2943306"/>
                  <a:gd name="connsiteX4942" fmla="*/ 2006206 w 4682816"/>
                  <a:gd name="connsiteY4942" fmla="*/ 565112 h 2943306"/>
                  <a:gd name="connsiteX4943" fmla="*/ 2012764 w 4682816"/>
                  <a:gd name="connsiteY4943" fmla="*/ 549567 h 2943306"/>
                  <a:gd name="connsiteX4944" fmla="*/ 2034299 w 4682816"/>
                  <a:gd name="connsiteY4944" fmla="*/ 536728 h 2943306"/>
                  <a:gd name="connsiteX4945" fmla="*/ 2049575 w 4682816"/>
                  <a:gd name="connsiteY4945" fmla="*/ 534496 h 2943306"/>
                  <a:gd name="connsiteX4946" fmla="*/ 2045540 w 4682816"/>
                  <a:gd name="connsiteY4946" fmla="*/ 529390 h 2943306"/>
                  <a:gd name="connsiteX4947" fmla="*/ 2051757 w 4682816"/>
                  <a:gd name="connsiteY4947" fmla="*/ 469281 h 2943306"/>
                  <a:gd name="connsiteX4948" fmla="*/ 2080627 w 4682816"/>
                  <a:gd name="connsiteY4948" fmla="*/ 469167 h 2943306"/>
                  <a:gd name="connsiteX4949" fmla="*/ 2088533 w 4682816"/>
                  <a:gd name="connsiteY4949" fmla="*/ 476620 h 2943306"/>
                  <a:gd name="connsiteX4950" fmla="*/ 2092563 w 4682816"/>
                  <a:gd name="connsiteY4950" fmla="*/ 460694 h 2943306"/>
                  <a:gd name="connsiteX4951" fmla="*/ 2101307 w 4682816"/>
                  <a:gd name="connsiteY4951" fmla="*/ 448956 h 2943306"/>
                  <a:gd name="connsiteX4952" fmla="*/ 2093462 w 4682816"/>
                  <a:gd name="connsiteY4952" fmla="*/ 445838 h 2943306"/>
                  <a:gd name="connsiteX4953" fmla="*/ 2068792 w 4682816"/>
                  <a:gd name="connsiteY4953" fmla="*/ 390673 h 2943306"/>
                  <a:gd name="connsiteX4954" fmla="*/ 2111008 w 4682816"/>
                  <a:gd name="connsiteY4954" fmla="*/ 377342 h 2943306"/>
                  <a:gd name="connsiteX4955" fmla="*/ 2125353 w 4682816"/>
                  <a:gd name="connsiteY4955" fmla="*/ 383046 h 2943306"/>
                  <a:gd name="connsiteX4956" fmla="*/ 2124412 w 4682816"/>
                  <a:gd name="connsiteY4956" fmla="*/ 376608 h 2943306"/>
                  <a:gd name="connsiteX4957" fmla="*/ 2159850 w 4682816"/>
                  <a:gd name="connsiteY4957" fmla="*/ 327660 h 2943306"/>
                  <a:gd name="connsiteX4958" fmla="*/ 2195288 w 4682816"/>
                  <a:gd name="connsiteY4958" fmla="*/ 376608 h 2943306"/>
                  <a:gd name="connsiteX4959" fmla="*/ 2194195 w 4682816"/>
                  <a:gd name="connsiteY4959" fmla="*/ 384086 h 2943306"/>
                  <a:gd name="connsiteX4960" fmla="*/ 2211154 w 4682816"/>
                  <a:gd name="connsiteY4960" fmla="*/ 377342 h 2943306"/>
                  <a:gd name="connsiteX4961" fmla="*/ 2253371 w 4682816"/>
                  <a:gd name="connsiteY4961" fmla="*/ 390674 h 2943306"/>
                  <a:gd name="connsiteX4962" fmla="*/ 2253485 w 4682816"/>
                  <a:gd name="connsiteY4962" fmla="*/ 419543 h 2943306"/>
                  <a:gd name="connsiteX4963" fmla="*/ 2232748 w 4682816"/>
                  <a:gd name="connsiteY4963" fmla="*/ 441544 h 2943306"/>
                  <a:gd name="connsiteX4964" fmla="*/ 2236398 w 4682816"/>
                  <a:gd name="connsiteY4964" fmla="*/ 441087 h 2943306"/>
                  <a:gd name="connsiteX4965" fmla="*/ 2258284 w 4682816"/>
                  <a:gd name="connsiteY4965" fmla="*/ 453318 h 2943306"/>
                  <a:gd name="connsiteX4966" fmla="*/ 2267855 w 4682816"/>
                  <a:gd name="connsiteY4966" fmla="*/ 465429 h 2943306"/>
                  <a:gd name="connsiteX4967" fmla="*/ 2270259 w 4682816"/>
                  <a:gd name="connsiteY4967" fmla="*/ 459383 h 2943306"/>
                  <a:gd name="connsiteX4968" fmla="*/ 2325424 w 4682816"/>
                  <a:gd name="connsiteY4968" fmla="*/ 434713 h 2943306"/>
                  <a:gd name="connsiteX4969" fmla="*/ 2331640 w 4682816"/>
                  <a:gd name="connsiteY4969" fmla="*/ 494821 h 2943306"/>
                  <a:gd name="connsiteX4970" fmla="*/ 2326955 w 4682816"/>
                  <a:gd name="connsiteY4970" fmla="*/ 500751 h 2943306"/>
                  <a:gd name="connsiteX4971" fmla="*/ 2345013 w 4682816"/>
                  <a:gd name="connsiteY4971" fmla="*/ 503391 h 2943306"/>
                  <a:gd name="connsiteX4972" fmla="*/ 2374909 w 4682816"/>
                  <a:gd name="connsiteY4972" fmla="*/ 536045 h 2943306"/>
                  <a:gd name="connsiteX4973" fmla="*/ 2372378 w 4682816"/>
                  <a:gd name="connsiteY4973" fmla="*/ 540469 h 2943306"/>
                  <a:gd name="connsiteX4974" fmla="*/ 2386871 w 4682816"/>
                  <a:gd name="connsiteY4974" fmla="*/ 548569 h 2943306"/>
                  <a:gd name="connsiteX4975" fmla="*/ 2396442 w 4682816"/>
                  <a:gd name="connsiteY4975" fmla="*/ 560681 h 2943306"/>
                  <a:gd name="connsiteX4976" fmla="*/ 2398846 w 4682816"/>
                  <a:gd name="connsiteY4976" fmla="*/ 554634 h 2943306"/>
                  <a:gd name="connsiteX4977" fmla="*/ 2423025 w 4682816"/>
                  <a:gd name="connsiteY4977" fmla="*/ 531844 h 2943306"/>
                  <a:gd name="connsiteX4978" fmla="*/ 2419255 w 4682816"/>
                  <a:gd name="connsiteY4978" fmla="*/ 528913 h 2943306"/>
                  <a:gd name="connsiteX4979" fmla="*/ 2412426 w 4682816"/>
                  <a:gd name="connsiteY4979" fmla="*/ 504788 h 2943306"/>
                  <a:gd name="connsiteX4980" fmla="*/ 2414130 w 4682816"/>
                  <a:gd name="connsiteY4980" fmla="*/ 490250 h 2943306"/>
                  <a:gd name="connsiteX4981" fmla="*/ 2405777 w 4682816"/>
                  <a:gd name="connsiteY4981" fmla="*/ 491471 h 2943306"/>
                  <a:gd name="connsiteX4982" fmla="*/ 2356829 w 4682816"/>
                  <a:gd name="connsiteY4982" fmla="*/ 456033 h 2943306"/>
                  <a:gd name="connsiteX4983" fmla="*/ 2386725 w 4682816"/>
                  <a:gd name="connsiteY4983" fmla="*/ 423380 h 2943306"/>
                  <a:gd name="connsiteX4984" fmla="*/ 2401999 w 4682816"/>
                  <a:gd name="connsiteY4984" fmla="*/ 421147 h 2943306"/>
                  <a:gd name="connsiteX4985" fmla="*/ 2397965 w 4682816"/>
                  <a:gd name="connsiteY4985" fmla="*/ 416042 h 2943306"/>
                  <a:gd name="connsiteX4986" fmla="*/ 2393841 w 4682816"/>
                  <a:gd name="connsiteY4986" fmla="*/ 398605 h 2943306"/>
                  <a:gd name="connsiteX4987" fmla="*/ 2391539 w 4682816"/>
                  <a:gd name="connsiteY4987" fmla="*/ 406738 h 2943306"/>
                  <a:gd name="connsiteX4988" fmla="*/ 2374565 w 4682816"/>
                  <a:gd name="connsiteY4988" fmla="*/ 419941 h 2943306"/>
                  <a:gd name="connsiteX4989" fmla="*/ 2327665 w 4682816"/>
                  <a:gd name="connsiteY4989" fmla="*/ 381832 h 2943306"/>
                  <a:gd name="connsiteX4990" fmla="*/ 2325999 w 4682816"/>
                  <a:gd name="connsiteY4990" fmla="*/ 367624 h 2943306"/>
                  <a:gd name="connsiteX4991" fmla="*/ 2312860 w 4682816"/>
                  <a:gd name="connsiteY4991" fmla="*/ 373286 h 2943306"/>
                  <a:gd name="connsiteX4992" fmla="*/ 2256408 w 4682816"/>
                  <a:gd name="connsiteY4992" fmla="*/ 351724 h 2943306"/>
                  <a:gd name="connsiteX4993" fmla="*/ 2276834 w 4682816"/>
                  <a:gd name="connsiteY4993" fmla="*/ 312446 h 2943306"/>
                  <a:gd name="connsiteX4994" fmla="*/ 2290275 w 4682816"/>
                  <a:gd name="connsiteY4994" fmla="*/ 306652 h 2943306"/>
                  <a:gd name="connsiteX4995" fmla="*/ 2285041 w 4682816"/>
                  <a:gd name="connsiteY4995" fmla="*/ 300030 h 2943306"/>
                  <a:gd name="connsiteX4996" fmla="*/ 2291257 w 4682816"/>
                  <a:gd name="connsiteY4996" fmla="*/ 239921 h 2943306"/>
                  <a:gd name="connsiteX4997" fmla="*/ 2311006 w 4682816"/>
                  <a:gd name="connsiteY4997" fmla="*/ 237452 h 2943306"/>
                  <a:gd name="connsiteX4998" fmla="*/ 2317564 w 4682816"/>
                  <a:gd name="connsiteY4998" fmla="*/ 221908 h 2943306"/>
                  <a:gd name="connsiteX4999" fmla="*/ 2339100 w 4682816"/>
                  <a:gd name="connsiteY4999" fmla="*/ 209068 h 2943306"/>
                  <a:gd name="connsiteX5000" fmla="*/ 2354375 w 4682816"/>
                  <a:gd name="connsiteY5000" fmla="*/ 206835 h 2943306"/>
                  <a:gd name="connsiteX5001" fmla="*/ 2350341 w 4682816"/>
                  <a:gd name="connsiteY5001" fmla="*/ 201730 h 2943306"/>
                  <a:gd name="connsiteX5002" fmla="*/ 2356557 w 4682816"/>
                  <a:gd name="connsiteY5002" fmla="*/ 141621 h 2943306"/>
                  <a:gd name="connsiteX5003" fmla="*/ 2385427 w 4682816"/>
                  <a:gd name="connsiteY5003" fmla="*/ 141507 h 2943306"/>
                  <a:gd name="connsiteX5004" fmla="*/ 2393334 w 4682816"/>
                  <a:gd name="connsiteY5004" fmla="*/ 148960 h 2943306"/>
                  <a:gd name="connsiteX5005" fmla="*/ 2397363 w 4682816"/>
                  <a:gd name="connsiteY5005" fmla="*/ 133034 h 2943306"/>
                  <a:gd name="connsiteX5006" fmla="*/ 2406106 w 4682816"/>
                  <a:gd name="connsiteY5006" fmla="*/ 121297 h 2943306"/>
                  <a:gd name="connsiteX5007" fmla="*/ 2398263 w 4682816"/>
                  <a:gd name="connsiteY5007" fmla="*/ 118177 h 2943306"/>
                  <a:gd name="connsiteX5008" fmla="*/ 2373591 w 4682816"/>
                  <a:gd name="connsiteY5008" fmla="*/ 63014 h 2943306"/>
                  <a:gd name="connsiteX5009" fmla="*/ 2415808 w 4682816"/>
                  <a:gd name="connsiteY5009" fmla="*/ 49682 h 2943306"/>
                  <a:gd name="connsiteX5010" fmla="*/ 2430152 w 4682816"/>
                  <a:gd name="connsiteY5010" fmla="*/ 55386 h 2943306"/>
                  <a:gd name="connsiteX5011" fmla="*/ 2429211 w 4682816"/>
                  <a:gd name="connsiteY5011" fmla="*/ 48947 h 2943306"/>
                  <a:gd name="connsiteX5012" fmla="*/ 2464650 w 4682816"/>
                  <a:gd name="connsiteY5012" fmla="*/ 0 h 2943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</a:cxnLst>
                <a:rect l="l" t="t" r="r" b="b"/>
                <a:pathLst>
                  <a:path w="4682816" h="2943306">
                    <a:moveTo>
                      <a:pt x="2741641" y="2820879"/>
                    </a:moveTo>
                    <a:lnTo>
                      <a:pt x="2737251" y="2823209"/>
                    </a:lnTo>
                    <a:lnTo>
                      <a:pt x="2728840" y="2823294"/>
                    </a:lnTo>
                    <a:lnTo>
                      <a:pt x="2728637" y="2824153"/>
                    </a:lnTo>
                    <a:lnTo>
                      <a:pt x="2725101" y="2828628"/>
                    </a:lnTo>
                    <a:lnTo>
                      <a:pt x="2739440" y="2834808"/>
                    </a:lnTo>
                    <a:lnTo>
                      <a:pt x="2741321" y="2821208"/>
                    </a:lnTo>
                    <a:close/>
                    <a:moveTo>
                      <a:pt x="2766836" y="2790096"/>
                    </a:moveTo>
                    <a:lnTo>
                      <a:pt x="2758598" y="2803439"/>
                    </a:lnTo>
                    <a:lnTo>
                      <a:pt x="2758799" y="2803231"/>
                    </a:lnTo>
                    <a:lnTo>
                      <a:pt x="2772241" y="2797439"/>
                    </a:lnTo>
                    <a:lnTo>
                      <a:pt x="2767007" y="2790815"/>
                    </a:lnTo>
                    <a:close/>
                    <a:moveTo>
                      <a:pt x="2602258" y="2767124"/>
                    </a:moveTo>
                    <a:lnTo>
                      <a:pt x="2602479" y="2769010"/>
                    </a:lnTo>
                    <a:lnTo>
                      <a:pt x="2603474" y="2767302"/>
                    </a:lnTo>
                    <a:close/>
                    <a:moveTo>
                      <a:pt x="2648828" y="2746530"/>
                    </a:moveTo>
                    <a:lnTo>
                      <a:pt x="2642511" y="2757569"/>
                    </a:lnTo>
                    <a:lnTo>
                      <a:pt x="2640856" y="2758066"/>
                    </a:lnTo>
                    <a:lnTo>
                      <a:pt x="2665087" y="2780905"/>
                    </a:lnTo>
                    <a:lnTo>
                      <a:pt x="2667879" y="2787927"/>
                    </a:lnTo>
                    <a:lnTo>
                      <a:pt x="2679194" y="2773607"/>
                    </a:lnTo>
                    <a:lnTo>
                      <a:pt x="2684877" y="2770431"/>
                    </a:lnTo>
                    <a:lnTo>
                      <a:pt x="2657868" y="2762332"/>
                    </a:lnTo>
                    <a:close/>
                    <a:moveTo>
                      <a:pt x="1804381" y="2698959"/>
                    </a:moveTo>
                    <a:lnTo>
                      <a:pt x="1799991" y="2701289"/>
                    </a:lnTo>
                    <a:lnTo>
                      <a:pt x="1791580" y="2701374"/>
                    </a:lnTo>
                    <a:lnTo>
                      <a:pt x="1791377" y="2702233"/>
                    </a:lnTo>
                    <a:lnTo>
                      <a:pt x="1787841" y="2706708"/>
                    </a:lnTo>
                    <a:lnTo>
                      <a:pt x="1802180" y="2712888"/>
                    </a:lnTo>
                    <a:lnTo>
                      <a:pt x="1804061" y="2699288"/>
                    </a:lnTo>
                    <a:close/>
                    <a:moveTo>
                      <a:pt x="2642909" y="2675786"/>
                    </a:moveTo>
                    <a:lnTo>
                      <a:pt x="2641245" y="2689995"/>
                    </a:lnTo>
                    <a:lnTo>
                      <a:pt x="2632947" y="2703432"/>
                    </a:lnTo>
                    <a:lnTo>
                      <a:pt x="2648488" y="2712697"/>
                    </a:lnTo>
                    <a:lnTo>
                      <a:pt x="2651195" y="2719111"/>
                    </a:lnTo>
                    <a:lnTo>
                      <a:pt x="2651891" y="2717459"/>
                    </a:lnTo>
                    <a:cubicBezTo>
                      <a:pt x="2657169" y="2711802"/>
                      <a:pt x="2664643" y="2707310"/>
                      <a:pt x="2673426" y="2704619"/>
                    </a:cubicBezTo>
                    <a:lnTo>
                      <a:pt x="2688702" y="2702387"/>
                    </a:lnTo>
                    <a:lnTo>
                      <a:pt x="2684667" y="2697281"/>
                    </a:lnTo>
                    <a:lnTo>
                      <a:pt x="2680750" y="2680718"/>
                    </a:lnTo>
                    <a:lnTo>
                      <a:pt x="2656048" y="2681448"/>
                    </a:lnTo>
                    <a:close/>
                    <a:moveTo>
                      <a:pt x="1829576" y="2668176"/>
                    </a:moveTo>
                    <a:lnTo>
                      <a:pt x="1821338" y="2681520"/>
                    </a:lnTo>
                    <a:lnTo>
                      <a:pt x="1821540" y="2681312"/>
                    </a:lnTo>
                    <a:lnTo>
                      <a:pt x="1834981" y="2675519"/>
                    </a:lnTo>
                    <a:lnTo>
                      <a:pt x="1829747" y="2668896"/>
                    </a:lnTo>
                    <a:close/>
                    <a:moveTo>
                      <a:pt x="1664997" y="2645204"/>
                    </a:moveTo>
                    <a:lnTo>
                      <a:pt x="1665219" y="2647090"/>
                    </a:lnTo>
                    <a:lnTo>
                      <a:pt x="1666214" y="2645381"/>
                    </a:lnTo>
                    <a:close/>
                    <a:moveTo>
                      <a:pt x="2760340" y="2644098"/>
                    </a:moveTo>
                    <a:lnTo>
                      <a:pt x="2747202" y="2649760"/>
                    </a:lnTo>
                    <a:lnTo>
                      <a:pt x="2732776" y="2649334"/>
                    </a:lnTo>
                    <a:lnTo>
                      <a:pt x="2746048" y="2661844"/>
                    </a:lnTo>
                    <a:lnTo>
                      <a:pt x="2748841" y="2668866"/>
                    </a:lnTo>
                    <a:lnTo>
                      <a:pt x="2760155" y="2654546"/>
                    </a:lnTo>
                    <a:lnTo>
                      <a:pt x="2761478" y="2653807"/>
                    </a:lnTo>
                    <a:close/>
                    <a:moveTo>
                      <a:pt x="2841107" y="2642742"/>
                    </a:moveTo>
                    <a:lnTo>
                      <a:pt x="2836502" y="2644123"/>
                    </a:lnTo>
                    <a:lnTo>
                      <a:pt x="2830859" y="2643298"/>
                    </a:lnTo>
                    <a:lnTo>
                      <a:pt x="2832709" y="2659087"/>
                    </a:lnTo>
                    <a:cubicBezTo>
                      <a:pt x="2832385" y="2668268"/>
                      <a:pt x="2829978" y="2676651"/>
                      <a:pt x="2825881" y="2683212"/>
                    </a:cubicBezTo>
                    <a:lnTo>
                      <a:pt x="2812269" y="2693798"/>
                    </a:lnTo>
                    <a:lnTo>
                      <a:pt x="2809599" y="2705093"/>
                    </a:lnTo>
                    <a:lnTo>
                      <a:pt x="2806063" y="2709567"/>
                    </a:lnTo>
                    <a:lnTo>
                      <a:pt x="2820402" y="2715746"/>
                    </a:lnTo>
                    <a:lnTo>
                      <a:pt x="2822284" y="2702147"/>
                    </a:lnTo>
                    <a:cubicBezTo>
                      <a:pt x="2825917" y="2695317"/>
                      <a:pt x="2831973" y="2689042"/>
                      <a:pt x="2839762" y="2684170"/>
                    </a:cubicBezTo>
                    <a:lnTo>
                      <a:pt x="2853203" y="2678378"/>
                    </a:lnTo>
                    <a:lnTo>
                      <a:pt x="2847969" y="2671755"/>
                    </a:lnTo>
                    <a:close/>
                    <a:moveTo>
                      <a:pt x="1711568" y="2624609"/>
                    </a:moveTo>
                    <a:lnTo>
                      <a:pt x="1705252" y="2635650"/>
                    </a:lnTo>
                    <a:lnTo>
                      <a:pt x="1703596" y="2636146"/>
                    </a:lnTo>
                    <a:lnTo>
                      <a:pt x="1727827" y="2658984"/>
                    </a:lnTo>
                    <a:lnTo>
                      <a:pt x="1730619" y="2666007"/>
                    </a:lnTo>
                    <a:lnTo>
                      <a:pt x="1741934" y="2651687"/>
                    </a:lnTo>
                    <a:lnTo>
                      <a:pt x="1747618" y="2648512"/>
                    </a:lnTo>
                    <a:lnTo>
                      <a:pt x="1720608" y="2640411"/>
                    </a:lnTo>
                    <a:close/>
                    <a:moveTo>
                      <a:pt x="2687102" y="2570857"/>
                    </a:moveTo>
                    <a:lnTo>
                      <a:pt x="2689328" y="2574676"/>
                    </a:lnTo>
                    <a:cubicBezTo>
                      <a:pt x="2690453" y="2585554"/>
                      <a:pt x="2687770" y="2598135"/>
                      <a:pt x="2681011" y="2609841"/>
                    </a:cubicBezTo>
                    <a:lnTo>
                      <a:pt x="2677476" y="2614315"/>
                    </a:lnTo>
                    <a:lnTo>
                      <a:pt x="2691815" y="2620496"/>
                    </a:lnTo>
                    <a:lnTo>
                      <a:pt x="2693696" y="2606896"/>
                    </a:lnTo>
                    <a:cubicBezTo>
                      <a:pt x="2697330" y="2600066"/>
                      <a:pt x="2703385" y="2593792"/>
                      <a:pt x="2711174" y="2588920"/>
                    </a:cubicBezTo>
                    <a:lnTo>
                      <a:pt x="2724615" y="2583127"/>
                    </a:lnTo>
                    <a:lnTo>
                      <a:pt x="2723983" y="2582326"/>
                    </a:lnTo>
                    <a:lnTo>
                      <a:pt x="2713631" y="2585143"/>
                    </a:lnTo>
                    <a:close/>
                    <a:moveTo>
                      <a:pt x="1705649" y="2553866"/>
                    </a:moveTo>
                    <a:lnTo>
                      <a:pt x="1703984" y="2568075"/>
                    </a:lnTo>
                    <a:lnTo>
                      <a:pt x="1695688" y="2581511"/>
                    </a:lnTo>
                    <a:lnTo>
                      <a:pt x="1711228" y="2590777"/>
                    </a:lnTo>
                    <a:lnTo>
                      <a:pt x="1713935" y="2597191"/>
                    </a:lnTo>
                    <a:lnTo>
                      <a:pt x="1714631" y="2595539"/>
                    </a:lnTo>
                    <a:cubicBezTo>
                      <a:pt x="1719909" y="2589883"/>
                      <a:pt x="1727383" y="2585389"/>
                      <a:pt x="1736166" y="2582699"/>
                    </a:cubicBezTo>
                    <a:lnTo>
                      <a:pt x="1751442" y="2580467"/>
                    </a:lnTo>
                    <a:lnTo>
                      <a:pt x="1747408" y="2575362"/>
                    </a:lnTo>
                    <a:lnTo>
                      <a:pt x="1743490" y="2558797"/>
                    </a:lnTo>
                    <a:lnTo>
                      <a:pt x="1718788" y="2559528"/>
                    </a:lnTo>
                    <a:close/>
                    <a:moveTo>
                      <a:pt x="3351240" y="2538939"/>
                    </a:moveTo>
                    <a:lnTo>
                      <a:pt x="3346851" y="2541268"/>
                    </a:lnTo>
                    <a:lnTo>
                      <a:pt x="3338440" y="2541354"/>
                    </a:lnTo>
                    <a:lnTo>
                      <a:pt x="3338237" y="2542213"/>
                    </a:lnTo>
                    <a:lnTo>
                      <a:pt x="3334701" y="2546688"/>
                    </a:lnTo>
                    <a:lnTo>
                      <a:pt x="3349040" y="2552868"/>
                    </a:lnTo>
                    <a:lnTo>
                      <a:pt x="3350921" y="2539268"/>
                    </a:lnTo>
                    <a:close/>
                    <a:moveTo>
                      <a:pt x="1823080" y="2522178"/>
                    </a:moveTo>
                    <a:lnTo>
                      <a:pt x="1809942" y="2527840"/>
                    </a:lnTo>
                    <a:lnTo>
                      <a:pt x="1795516" y="2527414"/>
                    </a:lnTo>
                    <a:lnTo>
                      <a:pt x="1808788" y="2539924"/>
                    </a:lnTo>
                    <a:lnTo>
                      <a:pt x="1811580" y="2546946"/>
                    </a:lnTo>
                    <a:lnTo>
                      <a:pt x="1822896" y="2532626"/>
                    </a:lnTo>
                    <a:lnTo>
                      <a:pt x="1824218" y="2531888"/>
                    </a:lnTo>
                    <a:close/>
                    <a:moveTo>
                      <a:pt x="1903847" y="2520822"/>
                    </a:moveTo>
                    <a:lnTo>
                      <a:pt x="1899241" y="2522203"/>
                    </a:lnTo>
                    <a:lnTo>
                      <a:pt x="1893599" y="2521378"/>
                    </a:lnTo>
                    <a:lnTo>
                      <a:pt x="1895449" y="2537168"/>
                    </a:lnTo>
                    <a:cubicBezTo>
                      <a:pt x="1895123" y="2546349"/>
                      <a:pt x="1892718" y="2554730"/>
                      <a:pt x="1888621" y="2561292"/>
                    </a:cubicBezTo>
                    <a:lnTo>
                      <a:pt x="1875011" y="2571878"/>
                    </a:lnTo>
                    <a:lnTo>
                      <a:pt x="1872339" y="2583173"/>
                    </a:lnTo>
                    <a:lnTo>
                      <a:pt x="1868803" y="2587647"/>
                    </a:lnTo>
                    <a:lnTo>
                      <a:pt x="1883142" y="2593826"/>
                    </a:lnTo>
                    <a:lnTo>
                      <a:pt x="1885023" y="2580227"/>
                    </a:lnTo>
                    <a:cubicBezTo>
                      <a:pt x="1888657" y="2573398"/>
                      <a:pt x="1894713" y="2567123"/>
                      <a:pt x="1902502" y="2562251"/>
                    </a:cubicBezTo>
                    <a:lnTo>
                      <a:pt x="1915942" y="2556458"/>
                    </a:lnTo>
                    <a:lnTo>
                      <a:pt x="1910709" y="2549835"/>
                    </a:lnTo>
                    <a:close/>
                    <a:moveTo>
                      <a:pt x="3376437" y="2508156"/>
                    </a:moveTo>
                    <a:lnTo>
                      <a:pt x="3368199" y="2521499"/>
                    </a:lnTo>
                    <a:lnTo>
                      <a:pt x="3368400" y="2521292"/>
                    </a:lnTo>
                    <a:lnTo>
                      <a:pt x="3381841" y="2515499"/>
                    </a:lnTo>
                    <a:lnTo>
                      <a:pt x="3376607" y="2508875"/>
                    </a:lnTo>
                    <a:close/>
                    <a:moveTo>
                      <a:pt x="3211858" y="2485184"/>
                    </a:moveTo>
                    <a:lnTo>
                      <a:pt x="3212079" y="2487069"/>
                    </a:lnTo>
                    <a:lnTo>
                      <a:pt x="3213074" y="2485362"/>
                    </a:lnTo>
                    <a:close/>
                    <a:moveTo>
                      <a:pt x="2763974" y="2479152"/>
                    </a:moveTo>
                    <a:lnTo>
                      <a:pt x="2764025" y="2492183"/>
                    </a:lnTo>
                    <a:lnTo>
                      <a:pt x="2743288" y="2514184"/>
                    </a:lnTo>
                    <a:lnTo>
                      <a:pt x="2746937" y="2513727"/>
                    </a:lnTo>
                    <a:cubicBezTo>
                      <a:pt x="2754474" y="2515470"/>
                      <a:pt x="2762103" y="2519696"/>
                      <a:pt x="2768824" y="2525957"/>
                    </a:cubicBezTo>
                    <a:lnTo>
                      <a:pt x="2778396" y="2538069"/>
                    </a:lnTo>
                    <a:lnTo>
                      <a:pt x="2780799" y="2532024"/>
                    </a:lnTo>
                    <a:cubicBezTo>
                      <a:pt x="2787557" y="2520318"/>
                      <a:pt x="2797111" y="2511704"/>
                      <a:pt x="2807094" y="2507240"/>
                    </a:cubicBezTo>
                    <a:lnTo>
                      <a:pt x="2808904" y="2506823"/>
                    </a:lnTo>
                    <a:lnTo>
                      <a:pt x="2810370" y="2494311"/>
                    </a:lnTo>
                    <a:lnTo>
                      <a:pt x="2802017" y="2495531"/>
                    </a:lnTo>
                    <a:cubicBezTo>
                      <a:pt x="2788501" y="2495532"/>
                      <a:pt x="2776264" y="2491565"/>
                      <a:pt x="2767407" y="2485152"/>
                    </a:cubicBezTo>
                    <a:close/>
                    <a:moveTo>
                      <a:pt x="3258428" y="2464590"/>
                    </a:moveTo>
                    <a:lnTo>
                      <a:pt x="3252112" y="2475629"/>
                    </a:lnTo>
                    <a:lnTo>
                      <a:pt x="3250457" y="2476126"/>
                    </a:lnTo>
                    <a:lnTo>
                      <a:pt x="3274687" y="2498964"/>
                    </a:lnTo>
                    <a:lnTo>
                      <a:pt x="3277479" y="2505987"/>
                    </a:lnTo>
                    <a:lnTo>
                      <a:pt x="3288795" y="2491667"/>
                    </a:lnTo>
                    <a:lnTo>
                      <a:pt x="3294478" y="2488491"/>
                    </a:lnTo>
                    <a:lnTo>
                      <a:pt x="3267469" y="2480392"/>
                    </a:lnTo>
                    <a:close/>
                    <a:moveTo>
                      <a:pt x="1392901" y="2455120"/>
                    </a:moveTo>
                    <a:lnTo>
                      <a:pt x="1388511" y="2457448"/>
                    </a:lnTo>
                    <a:lnTo>
                      <a:pt x="1380100" y="2457534"/>
                    </a:lnTo>
                    <a:lnTo>
                      <a:pt x="1379897" y="2458393"/>
                    </a:lnTo>
                    <a:lnTo>
                      <a:pt x="1376361" y="2462868"/>
                    </a:lnTo>
                    <a:lnTo>
                      <a:pt x="1390700" y="2469048"/>
                    </a:lnTo>
                    <a:lnTo>
                      <a:pt x="1392581" y="2455448"/>
                    </a:lnTo>
                    <a:close/>
                    <a:moveTo>
                      <a:pt x="1749842" y="2448936"/>
                    </a:moveTo>
                    <a:lnTo>
                      <a:pt x="1752069" y="2452757"/>
                    </a:lnTo>
                    <a:cubicBezTo>
                      <a:pt x="1753194" y="2463635"/>
                      <a:pt x="1750511" y="2476216"/>
                      <a:pt x="1743752" y="2487922"/>
                    </a:cubicBezTo>
                    <a:lnTo>
                      <a:pt x="1740216" y="2492396"/>
                    </a:lnTo>
                    <a:lnTo>
                      <a:pt x="1754555" y="2498575"/>
                    </a:lnTo>
                    <a:lnTo>
                      <a:pt x="1756436" y="2484976"/>
                    </a:lnTo>
                    <a:cubicBezTo>
                      <a:pt x="1760070" y="2478146"/>
                      <a:pt x="1766126" y="2471871"/>
                      <a:pt x="1773915" y="2466999"/>
                    </a:cubicBezTo>
                    <a:lnTo>
                      <a:pt x="1787355" y="2461207"/>
                    </a:lnTo>
                    <a:lnTo>
                      <a:pt x="1786723" y="2460407"/>
                    </a:lnTo>
                    <a:lnTo>
                      <a:pt x="1776371" y="2463224"/>
                    </a:lnTo>
                    <a:close/>
                    <a:moveTo>
                      <a:pt x="4326601" y="2424639"/>
                    </a:moveTo>
                    <a:lnTo>
                      <a:pt x="4322211" y="2426969"/>
                    </a:lnTo>
                    <a:lnTo>
                      <a:pt x="4313801" y="2427054"/>
                    </a:lnTo>
                    <a:lnTo>
                      <a:pt x="4313597" y="2427914"/>
                    </a:lnTo>
                    <a:lnTo>
                      <a:pt x="4310062" y="2432388"/>
                    </a:lnTo>
                    <a:lnTo>
                      <a:pt x="4324400" y="2438567"/>
                    </a:lnTo>
                    <a:lnTo>
                      <a:pt x="4326282" y="2424968"/>
                    </a:lnTo>
                    <a:close/>
                    <a:moveTo>
                      <a:pt x="2932142" y="2424639"/>
                    </a:moveTo>
                    <a:lnTo>
                      <a:pt x="2927752" y="2426969"/>
                    </a:lnTo>
                    <a:lnTo>
                      <a:pt x="2919340" y="2427054"/>
                    </a:lnTo>
                    <a:lnTo>
                      <a:pt x="2919138" y="2427913"/>
                    </a:lnTo>
                    <a:lnTo>
                      <a:pt x="2915601" y="2432388"/>
                    </a:lnTo>
                    <a:lnTo>
                      <a:pt x="2929940" y="2438568"/>
                    </a:lnTo>
                    <a:lnTo>
                      <a:pt x="2931821" y="2424968"/>
                    </a:lnTo>
                    <a:close/>
                    <a:moveTo>
                      <a:pt x="1418096" y="2424336"/>
                    </a:moveTo>
                    <a:lnTo>
                      <a:pt x="1409858" y="2437680"/>
                    </a:lnTo>
                    <a:lnTo>
                      <a:pt x="1410060" y="2437472"/>
                    </a:lnTo>
                    <a:lnTo>
                      <a:pt x="1423501" y="2431678"/>
                    </a:lnTo>
                    <a:lnTo>
                      <a:pt x="1418267" y="2425056"/>
                    </a:lnTo>
                    <a:close/>
                    <a:moveTo>
                      <a:pt x="1253517" y="2401364"/>
                    </a:moveTo>
                    <a:lnTo>
                      <a:pt x="1253738" y="2403250"/>
                    </a:lnTo>
                    <a:lnTo>
                      <a:pt x="1254734" y="2401542"/>
                    </a:lnTo>
                    <a:close/>
                    <a:moveTo>
                      <a:pt x="4351797" y="2393856"/>
                    </a:moveTo>
                    <a:lnTo>
                      <a:pt x="4343558" y="2407199"/>
                    </a:lnTo>
                    <a:lnTo>
                      <a:pt x="4343760" y="2406991"/>
                    </a:lnTo>
                    <a:lnTo>
                      <a:pt x="4357201" y="2401199"/>
                    </a:lnTo>
                    <a:lnTo>
                      <a:pt x="4351967" y="2394576"/>
                    </a:lnTo>
                    <a:close/>
                    <a:moveTo>
                      <a:pt x="2957337" y="2393856"/>
                    </a:moveTo>
                    <a:lnTo>
                      <a:pt x="2949099" y="2407199"/>
                    </a:lnTo>
                    <a:lnTo>
                      <a:pt x="2949300" y="2406991"/>
                    </a:lnTo>
                    <a:lnTo>
                      <a:pt x="2962741" y="2401199"/>
                    </a:lnTo>
                    <a:lnTo>
                      <a:pt x="2957508" y="2394576"/>
                    </a:lnTo>
                    <a:close/>
                    <a:moveTo>
                      <a:pt x="3252510" y="2393846"/>
                    </a:moveTo>
                    <a:lnTo>
                      <a:pt x="3250845" y="2408055"/>
                    </a:lnTo>
                    <a:lnTo>
                      <a:pt x="3242549" y="2421491"/>
                    </a:lnTo>
                    <a:lnTo>
                      <a:pt x="3258089" y="2430757"/>
                    </a:lnTo>
                    <a:lnTo>
                      <a:pt x="3260795" y="2437171"/>
                    </a:lnTo>
                    <a:lnTo>
                      <a:pt x="3261491" y="2435519"/>
                    </a:lnTo>
                    <a:cubicBezTo>
                      <a:pt x="3266769" y="2429863"/>
                      <a:pt x="3274243" y="2425370"/>
                      <a:pt x="3283028" y="2422679"/>
                    </a:cubicBezTo>
                    <a:lnTo>
                      <a:pt x="3298302" y="2420447"/>
                    </a:lnTo>
                    <a:lnTo>
                      <a:pt x="3294268" y="2415341"/>
                    </a:lnTo>
                    <a:lnTo>
                      <a:pt x="3290350" y="2398778"/>
                    </a:lnTo>
                    <a:lnTo>
                      <a:pt x="3265649" y="2399508"/>
                    </a:lnTo>
                    <a:close/>
                    <a:moveTo>
                      <a:pt x="3793201" y="2386539"/>
                    </a:moveTo>
                    <a:lnTo>
                      <a:pt x="3788812" y="2388868"/>
                    </a:lnTo>
                    <a:lnTo>
                      <a:pt x="3780401" y="2388954"/>
                    </a:lnTo>
                    <a:lnTo>
                      <a:pt x="3780197" y="2389813"/>
                    </a:lnTo>
                    <a:lnTo>
                      <a:pt x="3776661" y="2394288"/>
                    </a:lnTo>
                    <a:lnTo>
                      <a:pt x="3791000" y="2400467"/>
                    </a:lnTo>
                    <a:lnTo>
                      <a:pt x="3792881" y="2386867"/>
                    </a:lnTo>
                    <a:close/>
                    <a:moveTo>
                      <a:pt x="1300088" y="2380769"/>
                    </a:moveTo>
                    <a:lnTo>
                      <a:pt x="1293772" y="2391809"/>
                    </a:lnTo>
                    <a:lnTo>
                      <a:pt x="1292116" y="2392305"/>
                    </a:lnTo>
                    <a:lnTo>
                      <a:pt x="1316347" y="2415144"/>
                    </a:lnTo>
                    <a:lnTo>
                      <a:pt x="1319139" y="2422167"/>
                    </a:lnTo>
                    <a:lnTo>
                      <a:pt x="1330454" y="2407848"/>
                    </a:lnTo>
                    <a:lnTo>
                      <a:pt x="1336138" y="2404671"/>
                    </a:lnTo>
                    <a:lnTo>
                      <a:pt x="1309128" y="2396571"/>
                    </a:lnTo>
                    <a:close/>
                    <a:moveTo>
                      <a:pt x="2792757" y="2370884"/>
                    </a:moveTo>
                    <a:lnTo>
                      <a:pt x="2792979" y="2372770"/>
                    </a:lnTo>
                    <a:lnTo>
                      <a:pt x="2793973" y="2371062"/>
                    </a:lnTo>
                    <a:close/>
                    <a:moveTo>
                      <a:pt x="4187218" y="2370884"/>
                    </a:moveTo>
                    <a:lnTo>
                      <a:pt x="4187439" y="2372770"/>
                    </a:lnTo>
                    <a:lnTo>
                      <a:pt x="4188434" y="2371062"/>
                    </a:lnTo>
                    <a:close/>
                    <a:moveTo>
                      <a:pt x="3085350" y="2364211"/>
                    </a:moveTo>
                    <a:lnTo>
                      <a:pt x="3080305" y="2385534"/>
                    </a:lnTo>
                    <a:lnTo>
                      <a:pt x="3075621" y="2391464"/>
                    </a:lnTo>
                    <a:lnTo>
                      <a:pt x="3093679" y="2394103"/>
                    </a:lnTo>
                    <a:lnTo>
                      <a:pt x="3094795" y="2394768"/>
                    </a:lnTo>
                    <a:lnTo>
                      <a:pt x="3092065" y="2383226"/>
                    </a:lnTo>
                    <a:lnTo>
                      <a:pt x="3094504" y="2379038"/>
                    </a:lnTo>
                    <a:close/>
                    <a:moveTo>
                      <a:pt x="3369941" y="2362157"/>
                    </a:moveTo>
                    <a:lnTo>
                      <a:pt x="3356802" y="2367820"/>
                    </a:lnTo>
                    <a:lnTo>
                      <a:pt x="3342376" y="2367394"/>
                    </a:lnTo>
                    <a:lnTo>
                      <a:pt x="3355649" y="2379903"/>
                    </a:lnTo>
                    <a:lnTo>
                      <a:pt x="3358441" y="2386925"/>
                    </a:lnTo>
                    <a:lnTo>
                      <a:pt x="3369757" y="2372606"/>
                    </a:lnTo>
                    <a:lnTo>
                      <a:pt x="3371078" y="2371867"/>
                    </a:lnTo>
                    <a:close/>
                    <a:moveTo>
                      <a:pt x="3450707" y="2360802"/>
                    </a:moveTo>
                    <a:lnTo>
                      <a:pt x="3446102" y="2362183"/>
                    </a:lnTo>
                    <a:lnTo>
                      <a:pt x="3440459" y="2361358"/>
                    </a:lnTo>
                    <a:lnTo>
                      <a:pt x="3442309" y="2377148"/>
                    </a:lnTo>
                    <a:cubicBezTo>
                      <a:pt x="3441983" y="2386328"/>
                      <a:pt x="3439578" y="2394711"/>
                      <a:pt x="3435481" y="2401272"/>
                    </a:cubicBezTo>
                    <a:lnTo>
                      <a:pt x="3421871" y="2411858"/>
                    </a:lnTo>
                    <a:lnTo>
                      <a:pt x="3419199" y="2423153"/>
                    </a:lnTo>
                    <a:lnTo>
                      <a:pt x="3415664" y="2427627"/>
                    </a:lnTo>
                    <a:lnTo>
                      <a:pt x="3430002" y="2433807"/>
                    </a:lnTo>
                    <a:lnTo>
                      <a:pt x="3431884" y="2420207"/>
                    </a:lnTo>
                    <a:cubicBezTo>
                      <a:pt x="3435517" y="2413377"/>
                      <a:pt x="3441574" y="2407102"/>
                      <a:pt x="3449362" y="2402230"/>
                    </a:cubicBezTo>
                    <a:lnTo>
                      <a:pt x="3462803" y="2396438"/>
                    </a:lnTo>
                    <a:lnTo>
                      <a:pt x="3457569" y="2389814"/>
                    </a:lnTo>
                    <a:close/>
                    <a:moveTo>
                      <a:pt x="3818397" y="2355756"/>
                    </a:moveTo>
                    <a:lnTo>
                      <a:pt x="3810158" y="2369100"/>
                    </a:lnTo>
                    <a:lnTo>
                      <a:pt x="3810360" y="2368892"/>
                    </a:lnTo>
                    <a:lnTo>
                      <a:pt x="3823800" y="2363099"/>
                    </a:lnTo>
                    <a:lnTo>
                      <a:pt x="3818567" y="2356476"/>
                    </a:lnTo>
                    <a:close/>
                    <a:moveTo>
                      <a:pt x="3587281" y="2351544"/>
                    </a:moveTo>
                    <a:lnTo>
                      <a:pt x="3580368" y="2380773"/>
                    </a:lnTo>
                    <a:lnTo>
                      <a:pt x="3575682" y="2386703"/>
                    </a:lnTo>
                    <a:lnTo>
                      <a:pt x="3593741" y="2389342"/>
                    </a:lnTo>
                    <a:cubicBezTo>
                      <a:pt x="3602525" y="2392033"/>
                      <a:pt x="3609999" y="2396526"/>
                      <a:pt x="3615277" y="2402181"/>
                    </a:cubicBezTo>
                    <a:lnTo>
                      <a:pt x="3618883" y="2410729"/>
                    </a:lnTo>
                    <a:lnTo>
                      <a:pt x="3622489" y="2402180"/>
                    </a:lnTo>
                    <a:cubicBezTo>
                      <a:pt x="3627768" y="2396524"/>
                      <a:pt x="3635241" y="2392030"/>
                      <a:pt x="3644025" y="2389340"/>
                    </a:cubicBezTo>
                    <a:lnTo>
                      <a:pt x="3659300" y="2387107"/>
                    </a:lnTo>
                    <a:lnTo>
                      <a:pt x="3655266" y="2382002"/>
                    </a:lnTo>
                    <a:lnTo>
                      <a:pt x="3651142" y="2364565"/>
                    </a:lnTo>
                    <a:lnTo>
                      <a:pt x="3648840" y="2372698"/>
                    </a:lnTo>
                    <a:cubicBezTo>
                      <a:pt x="3644742" y="2379260"/>
                      <a:pt x="3638954" y="2384001"/>
                      <a:pt x="3631865" y="2385901"/>
                    </a:cubicBezTo>
                    <a:cubicBezTo>
                      <a:pt x="3622412" y="2388434"/>
                      <a:pt x="3612436" y="2385435"/>
                      <a:pt x="3603949" y="2378539"/>
                    </a:cubicBezTo>
                    <a:close/>
                    <a:moveTo>
                      <a:pt x="4233789" y="2350289"/>
                    </a:moveTo>
                    <a:lnTo>
                      <a:pt x="4227471" y="2361329"/>
                    </a:lnTo>
                    <a:lnTo>
                      <a:pt x="4225817" y="2361826"/>
                    </a:lnTo>
                    <a:lnTo>
                      <a:pt x="4250047" y="2384665"/>
                    </a:lnTo>
                    <a:lnTo>
                      <a:pt x="4252840" y="2391687"/>
                    </a:lnTo>
                    <a:lnTo>
                      <a:pt x="4264154" y="2377367"/>
                    </a:lnTo>
                    <a:lnTo>
                      <a:pt x="4269839" y="2374192"/>
                    </a:lnTo>
                    <a:lnTo>
                      <a:pt x="4242829" y="2366091"/>
                    </a:lnTo>
                    <a:close/>
                    <a:moveTo>
                      <a:pt x="2839328" y="2350289"/>
                    </a:moveTo>
                    <a:lnTo>
                      <a:pt x="2833012" y="2361329"/>
                    </a:lnTo>
                    <a:lnTo>
                      <a:pt x="2831357" y="2361826"/>
                    </a:lnTo>
                    <a:lnTo>
                      <a:pt x="2855587" y="2384664"/>
                    </a:lnTo>
                    <a:lnTo>
                      <a:pt x="2858380" y="2391687"/>
                    </a:lnTo>
                    <a:lnTo>
                      <a:pt x="2869695" y="2377367"/>
                    </a:lnTo>
                    <a:lnTo>
                      <a:pt x="2875378" y="2374192"/>
                    </a:lnTo>
                    <a:lnTo>
                      <a:pt x="2848369" y="2366091"/>
                    </a:lnTo>
                    <a:close/>
                    <a:moveTo>
                      <a:pt x="3583300" y="2333583"/>
                    </a:moveTo>
                    <a:lnTo>
                      <a:pt x="3582004" y="2334142"/>
                    </a:lnTo>
                    <a:lnTo>
                      <a:pt x="3583708" y="2337067"/>
                    </a:lnTo>
                    <a:close/>
                    <a:moveTo>
                      <a:pt x="2147281" y="2333199"/>
                    </a:moveTo>
                    <a:lnTo>
                      <a:pt x="2142891" y="2335529"/>
                    </a:lnTo>
                    <a:lnTo>
                      <a:pt x="2134480" y="2335614"/>
                    </a:lnTo>
                    <a:lnTo>
                      <a:pt x="2134277" y="2336473"/>
                    </a:lnTo>
                    <a:lnTo>
                      <a:pt x="2130741" y="2340948"/>
                    </a:lnTo>
                    <a:lnTo>
                      <a:pt x="2145080" y="2347128"/>
                    </a:lnTo>
                    <a:lnTo>
                      <a:pt x="2146961" y="2333527"/>
                    </a:lnTo>
                    <a:close/>
                    <a:moveTo>
                      <a:pt x="3653818" y="2332784"/>
                    </a:moveTo>
                    <a:lnTo>
                      <a:pt x="3654039" y="2334669"/>
                    </a:lnTo>
                    <a:lnTo>
                      <a:pt x="3655034" y="2332962"/>
                    </a:lnTo>
                    <a:close/>
                    <a:moveTo>
                      <a:pt x="3700388" y="2312189"/>
                    </a:moveTo>
                    <a:lnTo>
                      <a:pt x="3694071" y="2323229"/>
                    </a:lnTo>
                    <a:lnTo>
                      <a:pt x="3692417" y="2323725"/>
                    </a:lnTo>
                    <a:lnTo>
                      <a:pt x="3716647" y="2346564"/>
                    </a:lnTo>
                    <a:lnTo>
                      <a:pt x="3719440" y="2353587"/>
                    </a:lnTo>
                    <a:lnTo>
                      <a:pt x="3730754" y="2339267"/>
                    </a:lnTo>
                    <a:lnTo>
                      <a:pt x="3736438" y="2336091"/>
                    </a:lnTo>
                    <a:lnTo>
                      <a:pt x="3709429" y="2327991"/>
                    </a:lnTo>
                    <a:close/>
                    <a:moveTo>
                      <a:pt x="1294169" y="2310025"/>
                    </a:moveTo>
                    <a:lnTo>
                      <a:pt x="1292504" y="2324236"/>
                    </a:lnTo>
                    <a:lnTo>
                      <a:pt x="1284208" y="2337672"/>
                    </a:lnTo>
                    <a:lnTo>
                      <a:pt x="1299748" y="2346937"/>
                    </a:lnTo>
                    <a:lnTo>
                      <a:pt x="1302455" y="2353350"/>
                    </a:lnTo>
                    <a:lnTo>
                      <a:pt x="1303151" y="2351699"/>
                    </a:lnTo>
                    <a:cubicBezTo>
                      <a:pt x="1308429" y="2346043"/>
                      <a:pt x="1315903" y="2341549"/>
                      <a:pt x="1324687" y="2338860"/>
                    </a:cubicBezTo>
                    <a:lnTo>
                      <a:pt x="1339961" y="2336626"/>
                    </a:lnTo>
                    <a:lnTo>
                      <a:pt x="1335928" y="2331521"/>
                    </a:lnTo>
                    <a:lnTo>
                      <a:pt x="1332010" y="2314958"/>
                    </a:lnTo>
                    <a:lnTo>
                      <a:pt x="1307308" y="2315689"/>
                    </a:lnTo>
                    <a:close/>
                    <a:moveTo>
                      <a:pt x="1623735" y="2303357"/>
                    </a:moveTo>
                    <a:lnTo>
                      <a:pt x="1623681" y="2303809"/>
                    </a:lnTo>
                    <a:lnTo>
                      <a:pt x="1625348" y="2304053"/>
                    </a:lnTo>
                    <a:close/>
                    <a:moveTo>
                      <a:pt x="2172476" y="2302416"/>
                    </a:moveTo>
                    <a:lnTo>
                      <a:pt x="2164237" y="2315760"/>
                    </a:lnTo>
                    <a:lnTo>
                      <a:pt x="2164439" y="2315552"/>
                    </a:lnTo>
                    <a:lnTo>
                      <a:pt x="2177881" y="2309759"/>
                    </a:lnTo>
                    <a:lnTo>
                      <a:pt x="2172647" y="2303135"/>
                    </a:lnTo>
                    <a:close/>
                    <a:moveTo>
                      <a:pt x="3296703" y="2288917"/>
                    </a:moveTo>
                    <a:lnTo>
                      <a:pt x="3298929" y="2292736"/>
                    </a:lnTo>
                    <a:cubicBezTo>
                      <a:pt x="3300054" y="2303614"/>
                      <a:pt x="3297371" y="2316195"/>
                      <a:pt x="3290612" y="2327901"/>
                    </a:cubicBezTo>
                    <a:lnTo>
                      <a:pt x="3287076" y="2332375"/>
                    </a:lnTo>
                    <a:lnTo>
                      <a:pt x="3301416" y="2338556"/>
                    </a:lnTo>
                    <a:lnTo>
                      <a:pt x="3303296" y="2324955"/>
                    </a:lnTo>
                    <a:cubicBezTo>
                      <a:pt x="3306930" y="2318127"/>
                      <a:pt x="3312987" y="2311851"/>
                      <a:pt x="3320774" y="2306980"/>
                    </a:cubicBezTo>
                    <a:lnTo>
                      <a:pt x="3334216" y="2301187"/>
                    </a:lnTo>
                    <a:lnTo>
                      <a:pt x="3333583" y="2300386"/>
                    </a:lnTo>
                    <a:lnTo>
                      <a:pt x="3323232" y="2303204"/>
                    </a:lnTo>
                    <a:close/>
                    <a:moveTo>
                      <a:pt x="2833410" y="2279546"/>
                    </a:moveTo>
                    <a:lnTo>
                      <a:pt x="2831744" y="2293755"/>
                    </a:lnTo>
                    <a:lnTo>
                      <a:pt x="2823448" y="2307191"/>
                    </a:lnTo>
                    <a:lnTo>
                      <a:pt x="2838989" y="2316456"/>
                    </a:lnTo>
                    <a:lnTo>
                      <a:pt x="2841695" y="2322870"/>
                    </a:lnTo>
                    <a:lnTo>
                      <a:pt x="2842392" y="2321219"/>
                    </a:lnTo>
                    <a:cubicBezTo>
                      <a:pt x="2847669" y="2315562"/>
                      <a:pt x="2855143" y="2311069"/>
                      <a:pt x="2863927" y="2308379"/>
                    </a:cubicBezTo>
                    <a:lnTo>
                      <a:pt x="2879202" y="2306146"/>
                    </a:lnTo>
                    <a:lnTo>
                      <a:pt x="2875168" y="2301041"/>
                    </a:lnTo>
                    <a:lnTo>
                      <a:pt x="2871250" y="2284477"/>
                    </a:lnTo>
                    <a:lnTo>
                      <a:pt x="2846549" y="2285208"/>
                    </a:lnTo>
                    <a:close/>
                    <a:moveTo>
                      <a:pt x="4227870" y="2279546"/>
                    </a:moveTo>
                    <a:lnTo>
                      <a:pt x="4226205" y="2293755"/>
                    </a:lnTo>
                    <a:lnTo>
                      <a:pt x="4217908" y="2307191"/>
                    </a:lnTo>
                    <a:lnTo>
                      <a:pt x="4233449" y="2316456"/>
                    </a:lnTo>
                    <a:lnTo>
                      <a:pt x="4236155" y="2322870"/>
                    </a:lnTo>
                    <a:lnTo>
                      <a:pt x="4236852" y="2321219"/>
                    </a:lnTo>
                    <a:cubicBezTo>
                      <a:pt x="4242129" y="2315563"/>
                      <a:pt x="4249604" y="2311069"/>
                      <a:pt x="4258387" y="2308379"/>
                    </a:cubicBezTo>
                    <a:lnTo>
                      <a:pt x="4273662" y="2306146"/>
                    </a:lnTo>
                    <a:lnTo>
                      <a:pt x="4269628" y="2301042"/>
                    </a:lnTo>
                    <a:lnTo>
                      <a:pt x="4265710" y="2284477"/>
                    </a:lnTo>
                    <a:lnTo>
                      <a:pt x="4241008" y="2285208"/>
                    </a:lnTo>
                    <a:close/>
                    <a:moveTo>
                      <a:pt x="2007897" y="2279444"/>
                    </a:moveTo>
                    <a:lnTo>
                      <a:pt x="2008118" y="2281329"/>
                    </a:lnTo>
                    <a:lnTo>
                      <a:pt x="2009114" y="2279622"/>
                    </a:lnTo>
                    <a:close/>
                    <a:moveTo>
                      <a:pt x="1411600" y="2278338"/>
                    </a:moveTo>
                    <a:lnTo>
                      <a:pt x="1398462" y="2284000"/>
                    </a:lnTo>
                    <a:lnTo>
                      <a:pt x="1384036" y="2283574"/>
                    </a:lnTo>
                    <a:lnTo>
                      <a:pt x="1397308" y="2296083"/>
                    </a:lnTo>
                    <a:lnTo>
                      <a:pt x="1400100" y="2303106"/>
                    </a:lnTo>
                    <a:lnTo>
                      <a:pt x="1411417" y="2288786"/>
                    </a:lnTo>
                    <a:lnTo>
                      <a:pt x="1412738" y="2288047"/>
                    </a:lnTo>
                    <a:close/>
                    <a:moveTo>
                      <a:pt x="1492367" y="2276982"/>
                    </a:moveTo>
                    <a:lnTo>
                      <a:pt x="1487761" y="2278362"/>
                    </a:lnTo>
                    <a:lnTo>
                      <a:pt x="1482118" y="2277538"/>
                    </a:lnTo>
                    <a:lnTo>
                      <a:pt x="1483969" y="2293328"/>
                    </a:lnTo>
                    <a:cubicBezTo>
                      <a:pt x="1483643" y="2302508"/>
                      <a:pt x="1481237" y="2310891"/>
                      <a:pt x="1477140" y="2317453"/>
                    </a:cubicBezTo>
                    <a:lnTo>
                      <a:pt x="1463531" y="2328038"/>
                    </a:lnTo>
                    <a:lnTo>
                      <a:pt x="1460859" y="2339332"/>
                    </a:lnTo>
                    <a:lnTo>
                      <a:pt x="1457323" y="2343806"/>
                    </a:lnTo>
                    <a:lnTo>
                      <a:pt x="1471662" y="2349987"/>
                    </a:lnTo>
                    <a:lnTo>
                      <a:pt x="1473543" y="2336386"/>
                    </a:lnTo>
                    <a:cubicBezTo>
                      <a:pt x="1477177" y="2329557"/>
                      <a:pt x="1483233" y="2323282"/>
                      <a:pt x="1491022" y="2318410"/>
                    </a:cubicBezTo>
                    <a:lnTo>
                      <a:pt x="1504462" y="2312618"/>
                    </a:lnTo>
                    <a:lnTo>
                      <a:pt x="1499229" y="2305995"/>
                    </a:lnTo>
                    <a:close/>
                    <a:moveTo>
                      <a:pt x="1741165" y="2271670"/>
                    </a:moveTo>
                    <a:lnTo>
                      <a:pt x="1728027" y="2277333"/>
                    </a:lnTo>
                    <a:cubicBezTo>
                      <a:pt x="1714970" y="2280830"/>
                      <a:pt x="1702124" y="2280166"/>
                      <a:pt x="1691908" y="2276264"/>
                    </a:cubicBezTo>
                    <a:lnTo>
                      <a:pt x="1691756" y="2276110"/>
                    </a:lnTo>
                    <a:lnTo>
                      <a:pt x="1693325" y="2287458"/>
                    </a:lnTo>
                    <a:cubicBezTo>
                      <a:pt x="1690793" y="2296910"/>
                      <a:pt x="1683208" y="2304050"/>
                      <a:pt x="1672992" y="2307952"/>
                    </a:cubicBezTo>
                    <a:lnTo>
                      <a:pt x="1641060" y="2308897"/>
                    </a:lnTo>
                    <a:lnTo>
                      <a:pt x="1656936" y="2318362"/>
                    </a:lnTo>
                    <a:lnTo>
                      <a:pt x="1661166" y="2328386"/>
                    </a:lnTo>
                    <a:lnTo>
                      <a:pt x="1684289" y="2328062"/>
                    </a:lnTo>
                    <a:lnTo>
                      <a:pt x="1698632" y="2333766"/>
                    </a:lnTo>
                    <a:lnTo>
                      <a:pt x="1697692" y="2327328"/>
                    </a:lnTo>
                    <a:cubicBezTo>
                      <a:pt x="1697691" y="2300295"/>
                      <a:pt x="1713558" y="2278380"/>
                      <a:pt x="1733130" y="2278380"/>
                    </a:cubicBezTo>
                    <a:lnTo>
                      <a:pt x="1742249" y="2280923"/>
                    </a:lnTo>
                    <a:close/>
                    <a:moveTo>
                      <a:pt x="2054468" y="2258849"/>
                    </a:moveTo>
                    <a:lnTo>
                      <a:pt x="2048151" y="2269889"/>
                    </a:lnTo>
                    <a:lnTo>
                      <a:pt x="2046496" y="2270385"/>
                    </a:lnTo>
                    <a:lnTo>
                      <a:pt x="2070726" y="2293224"/>
                    </a:lnTo>
                    <a:lnTo>
                      <a:pt x="2073519" y="2300246"/>
                    </a:lnTo>
                    <a:lnTo>
                      <a:pt x="2084834" y="2285927"/>
                    </a:lnTo>
                    <a:lnTo>
                      <a:pt x="2090517" y="2282751"/>
                    </a:lnTo>
                    <a:lnTo>
                      <a:pt x="2063508" y="2274652"/>
                    </a:lnTo>
                    <a:close/>
                    <a:moveTo>
                      <a:pt x="4345301" y="2247858"/>
                    </a:moveTo>
                    <a:lnTo>
                      <a:pt x="4332162" y="2253520"/>
                    </a:lnTo>
                    <a:lnTo>
                      <a:pt x="4317737" y="2253094"/>
                    </a:lnTo>
                    <a:lnTo>
                      <a:pt x="4331009" y="2265603"/>
                    </a:lnTo>
                    <a:lnTo>
                      <a:pt x="4333801" y="2272626"/>
                    </a:lnTo>
                    <a:lnTo>
                      <a:pt x="4345116" y="2258306"/>
                    </a:lnTo>
                    <a:lnTo>
                      <a:pt x="4346439" y="2257567"/>
                    </a:lnTo>
                    <a:close/>
                    <a:moveTo>
                      <a:pt x="2950841" y="2247858"/>
                    </a:moveTo>
                    <a:lnTo>
                      <a:pt x="2937702" y="2253520"/>
                    </a:lnTo>
                    <a:lnTo>
                      <a:pt x="2923278" y="2253094"/>
                    </a:lnTo>
                    <a:lnTo>
                      <a:pt x="2936549" y="2265603"/>
                    </a:lnTo>
                    <a:lnTo>
                      <a:pt x="2939341" y="2272626"/>
                    </a:lnTo>
                    <a:lnTo>
                      <a:pt x="2950656" y="2258306"/>
                    </a:lnTo>
                    <a:lnTo>
                      <a:pt x="2951979" y="2257567"/>
                    </a:lnTo>
                    <a:close/>
                    <a:moveTo>
                      <a:pt x="4426068" y="2246502"/>
                    </a:moveTo>
                    <a:lnTo>
                      <a:pt x="4421462" y="2247883"/>
                    </a:lnTo>
                    <a:lnTo>
                      <a:pt x="4415818" y="2247058"/>
                    </a:lnTo>
                    <a:lnTo>
                      <a:pt x="4417669" y="2262847"/>
                    </a:lnTo>
                    <a:cubicBezTo>
                      <a:pt x="4417344" y="2272028"/>
                      <a:pt x="4414938" y="2280411"/>
                      <a:pt x="4410841" y="2286972"/>
                    </a:cubicBezTo>
                    <a:lnTo>
                      <a:pt x="4397230" y="2297558"/>
                    </a:lnTo>
                    <a:lnTo>
                      <a:pt x="4394559" y="2308852"/>
                    </a:lnTo>
                    <a:lnTo>
                      <a:pt x="4391023" y="2313327"/>
                    </a:lnTo>
                    <a:lnTo>
                      <a:pt x="4405362" y="2319506"/>
                    </a:lnTo>
                    <a:lnTo>
                      <a:pt x="4407243" y="2305907"/>
                    </a:lnTo>
                    <a:cubicBezTo>
                      <a:pt x="4410877" y="2299078"/>
                      <a:pt x="4416933" y="2292803"/>
                      <a:pt x="4424722" y="2287931"/>
                    </a:cubicBezTo>
                    <a:lnTo>
                      <a:pt x="4438163" y="2282137"/>
                    </a:lnTo>
                    <a:lnTo>
                      <a:pt x="4432929" y="2275515"/>
                    </a:lnTo>
                    <a:close/>
                    <a:moveTo>
                      <a:pt x="3031607" y="2246502"/>
                    </a:moveTo>
                    <a:lnTo>
                      <a:pt x="3027002" y="2247883"/>
                    </a:lnTo>
                    <a:lnTo>
                      <a:pt x="3021359" y="2247057"/>
                    </a:lnTo>
                    <a:lnTo>
                      <a:pt x="3023209" y="2262847"/>
                    </a:lnTo>
                    <a:cubicBezTo>
                      <a:pt x="3022884" y="2272029"/>
                      <a:pt x="3020478" y="2280411"/>
                      <a:pt x="3016381" y="2286972"/>
                    </a:cubicBezTo>
                    <a:lnTo>
                      <a:pt x="3002770" y="2297558"/>
                    </a:lnTo>
                    <a:lnTo>
                      <a:pt x="3000099" y="2308852"/>
                    </a:lnTo>
                    <a:lnTo>
                      <a:pt x="2996564" y="2313327"/>
                    </a:lnTo>
                    <a:lnTo>
                      <a:pt x="3010902" y="2319506"/>
                    </a:lnTo>
                    <a:lnTo>
                      <a:pt x="3012784" y="2305906"/>
                    </a:lnTo>
                    <a:cubicBezTo>
                      <a:pt x="3016417" y="2299078"/>
                      <a:pt x="3022473" y="2292803"/>
                      <a:pt x="3030262" y="2287931"/>
                    </a:cubicBezTo>
                    <a:lnTo>
                      <a:pt x="3043703" y="2282138"/>
                    </a:lnTo>
                    <a:lnTo>
                      <a:pt x="3038469" y="2275515"/>
                    </a:lnTo>
                    <a:close/>
                    <a:moveTo>
                      <a:pt x="3694470" y="2241445"/>
                    </a:moveTo>
                    <a:lnTo>
                      <a:pt x="3692805" y="2255656"/>
                    </a:lnTo>
                    <a:lnTo>
                      <a:pt x="3684508" y="2269092"/>
                    </a:lnTo>
                    <a:lnTo>
                      <a:pt x="3700049" y="2278357"/>
                    </a:lnTo>
                    <a:lnTo>
                      <a:pt x="3702755" y="2284770"/>
                    </a:lnTo>
                    <a:lnTo>
                      <a:pt x="3703452" y="2283118"/>
                    </a:lnTo>
                    <a:cubicBezTo>
                      <a:pt x="3708729" y="2277463"/>
                      <a:pt x="3716203" y="2272969"/>
                      <a:pt x="3724987" y="2270279"/>
                    </a:cubicBezTo>
                    <a:lnTo>
                      <a:pt x="3740262" y="2268046"/>
                    </a:lnTo>
                    <a:lnTo>
                      <a:pt x="3736228" y="2262941"/>
                    </a:lnTo>
                    <a:lnTo>
                      <a:pt x="3732311" y="2246378"/>
                    </a:lnTo>
                    <a:lnTo>
                      <a:pt x="3707609" y="2247109"/>
                    </a:lnTo>
                    <a:close/>
                    <a:moveTo>
                      <a:pt x="1676483" y="2232449"/>
                    </a:moveTo>
                    <a:lnTo>
                      <a:pt x="1670451" y="2236469"/>
                    </a:lnTo>
                    <a:lnTo>
                      <a:pt x="1662040" y="2236555"/>
                    </a:lnTo>
                    <a:lnTo>
                      <a:pt x="1661837" y="2237413"/>
                    </a:lnTo>
                    <a:lnTo>
                      <a:pt x="1658301" y="2241888"/>
                    </a:lnTo>
                    <a:lnTo>
                      <a:pt x="1672640" y="2248067"/>
                    </a:lnTo>
                    <a:lnTo>
                      <a:pt x="1674521" y="2234468"/>
                    </a:lnTo>
                    <a:close/>
                    <a:moveTo>
                      <a:pt x="1532781" y="2212166"/>
                    </a:moveTo>
                    <a:lnTo>
                      <a:pt x="1530479" y="2220298"/>
                    </a:lnTo>
                    <a:lnTo>
                      <a:pt x="1527509" y="2222609"/>
                    </a:lnTo>
                    <a:lnTo>
                      <a:pt x="1528349" y="2223111"/>
                    </a:lnTo>
                    <a:lnTo>
                      <a:pt x="1533689" y="2235766"/>
                    </a:lnTo>
                    <a:lnTo>
                      <a:pt x="1540939" y="2234708"/>
                    </a:lnTo>
                    <a:lnTo>
                      <a:pt x="1536905" y="2229603"/>
                    </a:lnTo>
                    <a:close/>
                    <a:moveTo>
                      <a:pt x="3811901" y="2209758"/>
                    </a:moveTo>
                    <a:lnTo>
                      <a:pt x="3798763" y="2215420"/>
                    </a:lnTo>
                    <a:lnTo>
                      <a:pt x="3784337" y="2214994"/>
                    </a:lnTo>
                    <a:lnTo>
                      <a:pt x="3797609" y="2227503"/>
                    </a:lnTo>
                    <a:lnTo>
                      <a:pt x="3800401" y="2234526"/>
                    </a:lnTo>
                    <a:lnTo>
                      <a:pt x="3811716" y="2220206"/>
                    </a:lnTo>
                    <a:lnTo>
                      <a:pt x="3813039" y="2219467"/>
                    </a:lnTo>
                    <a:close/>
                    <a:moveTo>
                      <a:pt x="3892667" y="2208401"/>
                    </a:moveTo>
                    <a:lnTo>
                      <a:pt x="3888062" y="2209783"/>
                    </a:lnTo>
                    <a:lnTo>
                      <a:pt x="3882419" y="2208958"/>
                    </a:lnTo>
                    <a:lnTo>
                      <a:pt x="3884269" y="2224748"/>
                    </a:lnTo>
                    <a:cubicBezTo>
                      <a:pt x="3883944" y="2233928"/>
                      <a:pt x="3881538" y="2242310"/>
                      <a:pt x="3877441" y="2248873"/>
                    </a:cubicBezTo>
                    <a:lnTo>
                      <a:pt x="3863830" y="2259458"/>
                    </a:lnTo>
                    <a:lnTo>
                      <a:pt x="3861159" y="2270752"/>
                    </a:lnTo>
                    <a:lnTo>
                      <a:pt x="3857623" y="2275227"/>
                    </a:lnTo>
                    <a:lnTo>
                      <a:pt x="3871962" y="2281407"/>
                    </a:lnTo>
                    <a:lnTo>
                      <a:pt x="3873843" y="2267807"/>
                    </a:lnTo>
                    <a:cubicBezTo>
                      <a:pt x="3877477" y="2260977"/>
                      <a:pt x="3883533" y="2254703"/>
                      <a:pt x="3891322" y="2249831"/>
                    </a:cubicBezTo>
                    <a:lnTo>
                      <a:pt x="3904763" y="2244038"/>
                    </a:lnTo>
                    <a:lnTo>
                      <a:pt x="3899529" y="2237415"/>
                    </a:lnTo>
                    <a:close/>
                    <a:moveTo>
                      <a:pt x="1338362" y="2205096"/>
                    </a:moveTo>
                    <a:lnTo>
                      <a:pt x="1340589" y="2208917"/>
                    </a:lnTo>
                    <a:cubicBezTo>
                      <a:pt x="1341713" y="2219795"/>
                      <a:pt x="1339030" y="2232375"/>
                      <a:pt x="1332272" y="2244081"/>
                    </a:cubicBezTo>
                    <a:lnTo>
                      <a:pt x="1328736" y="2248555"/>
                    </a:lnTo>
                    <a:lnTo>
                      <a:pt x="1343076" y="2254736"/>
                    </a:lnTo>
                    <a:lnTo>
                      <a:pt x="1344956" y="2241135"/>
                    </a:lnTo>
                    <a:cubicBezTo>
                      <a:pt x="1348591" y="2234306"/>
                      <a:pt x="1354647" y="2228032"/>
                      <a:pt x="1362434" y="2223160"/>
                    </a:cubicBezTo>
                    <a:lnTo>
                      <a:pt x="1375875" y="2217366"/>
                    </a:lnTo>
                    <a:lnTo>
                      <a:pt x="1375243" y="2216566"/>
                    </a:lnTo>
                    <a:lnTo>
                      <a:pt x="1364891" y="2219384"/>
                    </a:lnTo>
                    <a:close/>
                    <a:moveTo>
                      <a:pt x="1700185" y="2203981"/>
                    </a:moveTo>
                    <a:lnTo>
                      <a:pt x="1694166" y="2215558"/>
                    </a:lnTo>
                    <a:lnTo>
                      <a:pt x="1705441" y="2210698"/>
                    </a:lnTo>
                    <a:lnTo>
                      <a:pt x="1700207" y="2204076"/>
                    </a:lnTo>
                    <a:close/>
                    <a:moveTo>
                      <a:pt x="2048550" y="2188105"/>
                    </a:moveTo>
                    <a:lnTo>
                      <a:pt x="2046884" y="2202316"/>
                    </a:lnTo>
                    <a:lnTo>
                      <a:pt x="2038588" y="2215751"/>
                    </a:lnTo>
                    <a:lnTo>
                      <a:pt x="2054128" y="2225017"/>
                    </a:lnTo>
                    <a:lnTo>
                      <a:pt x="2056834" y="2231430"/>
                    </a:lnTo>
                    <a:lnTo>
                      <a:pt x="2057532" y="2229778"/>
                    </a:lnTo>
                    <a:cubicBezTo>
                      <a:pt x="2062809" y="2224123"/>
                      <a:pt x="2070282" y="2219629"/>
                      <a:pt x="2079067" y="2216940"/>
                    </a:cubicBezTo>
                    <a:lnTo>
                      <a:pt x="2094341" y="2214706"/>
                    </a:lnTo>
                    <a:lnTo>
                      <a:pt x="2090307" y="2209601"/>
                    </a:lnTo>
                    <a:lnTo>
                      <a:pt x="2086390" y="2193038"/>
                    </a:lnTo>
                    <a:lnTo>
                      <a:pt x="2061689" y="2193768"/>
                    </a:lnTo>
                    <a:close/>
                    <a:moveTo>
                      <a:pt x="2896940" y="2185031"/>
                    </a:moveTo>
                    <a:lnTo>
                      <a:pt x="2894631" y="2186827"/>
                    </a:lnTo>
                    <a:cubicBezTo>
                      <a:pt x="2889904" y="2188093"/>
                      <a:pt x="2885048" y="2187977"/>
                      <a:pt x="2880311" y="2186682"/>
                    </a:cubicBezTo>
                    <a:lnTo>
                      <a:pt x="2878150" y="2185534"/>
                    </a:lnTo>
                    <a:lnTo>
                      <a:pt x="2871512" y="2213601"/>
                    </a:lnTo>
                    <a:lnTo>
                      <a:pt x="2867977" y="2218076"/>
                    </a:lnTo>
                    <a:lnTo>
                      <a:pt x="2882315" y="2224256"/>
                    </a:lnTo>
                    <a:lnTo>
                      <a:pt x="2884196" y="2210656"/>
                    </a:lnTo>
                    <a:cubicBezTo>
                      <a:pt x="2887830" y="2203826"/>
                      <a:pt x="2893886" y="2197552"/>
                      <a:pt x="2901674" y="2192680"/>
                    </a:cubicBezTo>
                    <a:lnTo>
                      <a:pt x="2915116" y="2186887"/>
                    </a:lnTo>
                    <a:lnTo>
                      <a:pt x="2914483" y="2186087"/>
                    </a:lnTo>
                    <a:lnTo>
                      <a:pt x="2904132" y="2188904"/>
                    </a:lnTo>
                    <a:close/>
                    <a:moveTo>
                      <a:pt x="1535457" y="2180384"/>
                    </a:moveTo>
                    <a:lnTo>
                      <a:pt x="1535678" y="2182270"/>
                    </a:lnTo>
                    <a:lnTo>
                      <a:pt x="1536674" y="2180561"/>
                    </a:lnTo>
                    <a:close/>
                    <a:moveTo>
                      <a:pt x="4272063" y="2174616"/>
                    </a:moveTo>
                    <a:lnTo>
                      <a:pt x="4274289" y="2178437"/>
                    </a:lnTo>
                    <a:cubicBezTo>
                      <a:pt x="4275414" y="2189314"/>
                      <a:pt x="4272731" y="2201895"/>
                      <a:pt x="4265972" y="2213601"/>
                    </a:cubicBezTo>
                    <a:lnTo>
                      <a:pt x="4262436" y="2218076"/>
                    </a:lnTo>
                    <a:lnTo>
                      <a:pt x="4276775" y="2224256"/>
                    </a:lnTo>
                    <a:lnTo>
                      <a:pt x="4278656" y="2210656"/>
                    </a:lnTo>
                    <a:cubicBezTo>
                      <a:pt x="4282290" y="2203826"/>
                      <a:pt x="4288346" y="2197551"/>
                      <a:pt x="4296135" y="2192679"/>
                    </a:cubicBezTo>
                    <a:lnTo>
                      <a:pt x="4309576" y="2186887"/>
                    </a:lnTo>
                    <a:lnTo>
                      <a:pt x="4308943" y="2186087"/>
                    </a:lnTo>
                    <a:lnTo>
                      <a:pt x="4298591" y="2188904"/>
                    </a:lnTo>
                    <a:close/>
                    <a:moveTo>
                      <a:pt x="3244618" y="2167761"/>
                    </a:moveTo>
                    <a:lnTo>
                      <a:pt x="3238547" y="2170985"/>
                    </a:lnTo>
                    <a:lnTo>
                      <a:pt x="3245492" y="2173746"/>
                    </a:lnTo>
                    <a:close/>
                    <a:moveTo>
                      <a:pt x="1582028" y="2159789"/>
                    </a:moveTo>
                    <a:lnTo>
                      <a:pt x="1575712" y="2170829"/>
                    </a:lnTo>
                    <a:lnTo>
                      <a:pt x="1573476" y="2171500"/>
                    </a:lnTo>
                    <a:lnTo>
                      <a:pt x="1579362" y="2173490"/>
                    </a:lnTo>
                    <a:cubicBezTo>
                      <a:pt x="1586577" y="2178345"/>
                      <a:pt x="1593218" y="2185384"/>
                      <a:pt x="1598287" y="2194164"/>
                    </a:cubicBezTo>
                    <a:lnTo>
                      <a:pt x="1601079" y="2201187"/>
                    </a:lnTo>
                    <a:lnTo>
                      <a:pt x="1612394" y="2186867"/>
                    </a:lnTo>
                    <a:lnTo>
                      <a:pt x="1618078" y="2183692"/>
                    </a:lnTo>
                    <a:lnTo>
                      <a:pt x="1591068" y="2175591"/>
                    </a:lnTo>
                    <a:close/>
                    <a:moveTo>
                      <a:pt x="2165981" y="2156417"/>
                    </a:moveTo>
                    <a:lnTo>
                      <a:pt x="2152842" y="2162080"/>
                    </a:lnTo>
                    <a:lnTo>
                      <a:pt x="2138417" y="2161653"/>
                    </a:lnTo>
                    <a:lnTo>
                      <a:pt x="2151689" y="2174163"/>
                    </a:lnTo>
                    <a:lnTo>
                      <a:pt x="2154481" y="2181185"/>
                    </a:lnTo>
                    <a:lnTo>
                      <a:pt x="2165796" y="2166866"/>
                    </a:lnTo>
                    <a:lnTo>
                      <a:pt x="2167118" y="2166127"/>
                    </a:lnTo>
                    <a:close/>
                    <a:moveTo>
                      <a:pt x="2246747" y="2155061"/>
                    </a:moveTo>
                    <a:lnTo>
                      <a:pt x="2242141" y="2156443"/>
                    </a:lnTo>
                    <a:lnTo>
                      <a:pt x="2236499" y="2155618"/>
                    </a:lnTo>
                    <a:lnTo>
                      <a:pt x="2238348" y="2171408"/>
                    </a:lnTo>
                    <a:cubicBezTo>
                      <a:pt x="2238024" y="2180589"/>
                      <a:pt x="2235618" y="2188971"/>
                      <a:pt x="2231521" y="2195532"/>
                    </a:cubicBezTo>
                    <a:lnTo>
                      <a:pt x="2217909" y="2206118"/>
                    </a:lnTo>
                    <a:lnTo>
                      <a:pt x="2215239" y="2217411"/>
                    </a:lnTo>
                    <a:lnTo>
                      <a:pt x="2211703" y="2221887"/>
                    </a:lnTo>
                    <a:lnTo>
                      <a:pt x="2226042" y="2228067"/>
                    </a:lnTo>
                    <a:lnTo>
                      <a:pt x="2227923" y="2214467"/>
                    </a:lnTo>
                    <a:cubicBezTo>
                      <a:pt x="2231557" y="2207637"/>
                      <a:pt x="2237613" y="2201362"/>
                      <a:pt x="2245402" y="2196491"/>
                    </a:cubicBezTo>
                    <a:lnTo>
                      <a:pt x="2258842" y="2190698"/>
                    </a:lnTo>
                    <a:lnTo>
                      <a:pt x="2253609" y="2184076"/>
                    </a:lnTo>
                    <a:close/>
                    <a:moveTo>
                      <a:pt x="1924639" y="2144731"/>
                    </a:moveTo>
                    <a:lnTo>
                      <a:pt x="1898288" y="2152634"/>
                    </a:lnTo>
                    <a:lnTo>
                      <a:pt x="1892646" y="2151809"/>
                    </a:lnTo>
                    <a:lnTo>
                      <a:pt x="1894390" y="2166697"/>
                    </a:lnTo>
                    <a:lnTo>
                      <a:pt x="1902637" y="2152541"/>
                    </a:lnTo>
                    <a:lnTo>
                      <a:pt x="1922386" y="2150072"/>
                    </a:lnTo>
                    <a:close/>
                    <a:moveTo>
                      <a:pt x="1398219" y="2144529"/>
                    </a:moveTo>
                    <a:lnTo>
                      <a:pt x="1394548" y="2148423"/>
                    </a:lnTo>
                    <a:lnTo>
                      <a:pt x="1397736" y="2148025"/>
                    </a:lnTo>
                    <a:close/>
                    <a:moveTo>
                      <a:pt x="844261" y="2142699"/>
                    </a:moveTo>
                    <a:lnTo>
                      <a:pt x="839872" y="2145029"/>
                    </a:lnTo>
                    <a:lnTo>
                      <a:pt x="831460" y="2145114"/>
                    </a:lnTo>
                    <a:lnTo>
                      <a:pt x="831257" y="2145972"/>
                    </a:lnTo>
                    <a:lnTo>
                      <a:pt x="827721" y="2150448"/>
                    </a:lnTo>
                    <a:lnTo>
                      <a:pt x="842060" y="2156628"/>
                    </a:lnTo>
                    <a:lnTo>
                      <a:pt x="843941" y="2143028"/>
                    </a:lnTo>
                    <a:close/>
                    <a:moveTo>
                      <a:pt x="3738663" y="2136516"/>
                    </a:moveTo>
                    <a:lnTo>
                      <a:pt x="3740888" y="2140337"/>
                    </a:lnTo>
                    <a:cubicBezTo>
                      <a:pt x="3742014" y="2151214"/>
                      <a:pt x="3739330" y="2163795"/>
                      <a:pt x="3732572" y="2175501"/>
                    </a:cubicBezTo>
                    <a:lnTo>
                      <a:pt x="3729036" y="2179976"/>
                    </a:lnTo>
                    <a:lnTo>
                      <a:pt x="3743375" y="2186156"/>
                    </a:lnTo>
                    <a:lnTo>
                      <a:pt x="3745256" y="2172556"/>
                    </a:lnTo>
                    <a:cubicBezTo>
                      <a:pt x="3748890" y="2165727"/>
                      <a:pt x="3754946" y="2159452"/>
                      <a:pt x="3762735" y="2154580"/>
                    </a:cubicBezTo>
                    <a:lnTo>
                      <a:pt x="3776176" y="2148786"/>
                    </a:lnTo>
                    <a:lnTo>
                      <a:pt x="3775543" y="2147987"/>
                    </a:lnTo>
                    <a:lnTo>
                      <a:pt x="3765191" y="2150804"/>
                    </a:lnTo>
                    <a:close/>
                    <a:moveTo>
                      <a:pt x="3269654" y="2120477"/>
                    </a:moveTo>
                    <a:lnTo>
                      <a:pt x="3269562" y="2121268"/>
                    </a:lnTo>
                    <a:lnTo>
                      <a:pt x="3270732" y="2120942"/>
                    </a:lnTo>
                    <a:close/>
                    <a:moveTo>
                      <a:pt x="869457" y="2111916"/>
                    </a:moveTo>
                    <a:lnTo>
                      <a:pt x="861217" y="2125261"/>
                    </a:lnTo>
                    <a:lnTo>
                      <a:pt x="861420" y="2125052"/>
                    </a:lnTo>
                    <a:lnTo>
                      <a:pt x="874860" y="2119259"/>
                    </a:lnTo>
                    <a:lnTo>
                      <a:pt x="869627" y="2112636"/>
                    </a:lnTo>
                    <a:close/>
                    <a:moveTo>
                      <a:pt x="2772913" y="2099334"/>
                    </a:moveTo>
                    <a:lnTo>
                      <a:pt x="2766940" y="2099394"/>
                    </a:lnTo>
                    <a:lnTo>
                      <a:pt x="2766737" y="2100253"/>
                    </a:lnTo>
                    <a:lnTo>
                      <a:pt x="2763201" y="2104728"/>
                    </a:lnTo>
                    <a:lnTo>
                      <a:pt x="2777540" y="2110907"/>
                    </a:lnTo>
                    <a:lnTo>
                      <a:pt x="2778343" y="2105095"/>
                    </a:lnTo>
                    <a:close/>
                    <a:moveTo>
                      <a:pt x="1576109" y="2089046"/>
                    </a:moveTo>
                    <a:lnTo>
                      <a:pt x="1574444" y="2103255"/>
                    </a:lnTo>
                    <a:lnTo>
                      <a:pt x="1566148" y="2116691"/>
                    </a:lnTo>
                    <a:lnTo>
                      <a:pt x="1581688" y="2125956"/>
                    </a:lnTo>
                    <a:lnTo>
                      <a:pt x="1584395" y="2132370"/>
                    </a:lnTo>
                    <a:lnTo>
                      <a:pt x="1585091" y="2130719"/>
                    </a:lnTo>
                    <a:cubicBezTo>
                      <a:pt x="1590369" y="2125063"/>
                      <a:pt x="1597843" y="2120569"/>
                      <a:pt x="1606626" y="2117879"/>
                    </a:cubicBezTo>
                    <a:lnTo>
                      <a:pt x="1621901" y="2115646"/>
                    </a:lnTo>
                    <a:lnTo>
                      <a:pt x="1617868" y="2110541"/>
                    </a:lnTo>
                    <a:lnTo>
                      <a:pt x="1613950" y="2093978"/>
                    </a:lnTo>
                    <a:lnTo>
                      <a:pt x="1589248" y="2094708"/>
                    </a:lnTo>
                    <a:close/>
                    <a:moveTo>
                      <a:pt x="704877" y="2088944"/>
                    </a:moveTo>
                    <a:lnTo>
                      <a:pt x="705098" y="2090829"/>
                    </a:lnTo>
                    <a:lnTo>
                      <a:pt x="706093" y="2089122"/>
                    </a:lnTo>
                    <a:close/>
                    <a:moveTo>
                      <a:pt x="2092743" y="2083176"/>
                    </a:moveTo>
                    <a:lnTo>
                      <a:pt x="2094968" y="2086997"/>
                    </a:lnTo>
                    <a:cubicBezTo>
                      <a:pt x="2096093" y="2097875"/>
                      <a:pt x="2093410" y="2110456"/>
                      <a:pt x="2086652" y="2122161"/>
                    </a:cubicBezTo>
                    <a:lnTo>
                      <a:pt x="2083116" y="2126635"/>
                    </a:lnTo>
                    <a:lnTo>
                      <a:pt x="2097455" y="2132816"/>
                    </a:lnTo>
                    <a:lnTo>
                      <a:pt x="2099336" y="2119215"/>
                    </a:lnTo>
                    <a:cubicBezTo>
                      <a:pt x="2102970" y="2112386"/>
                      <a:pt x="2109026" y="2106111"/>
                      <a:pt x="2116815" y="2101240"/>
                    </a:cubicBezTo>
                    <a:lnTo>
                      <a:pt x="2130255" y="2095446"/>
                    </a:lnTo>
                    <a:lnTo>
                      <a:pt x="2129623" y="2094646"/>
                    </a:lnTo>
                    <a:lnTo>
                      <a:pt x="2119271" y="2097464"/>
                    </a:lnTo>
                    <a:close/>
                    <a:moveTo>
                      <a:pt x="751448" y="2068348"/>
                    </a:moveTo>
                    <a:lnTo>
                      <a:pt x="745132" y="2079389"/>
                    </a:lnTo>
                    <a:lnTo>
                      <a:pt x="743477" y="2079886"/>
                    </a:lnTo>
                    <a:lnTo>
                      <a:pt x="767706" y="2102724"/>
                    </a:lnTo>
                    <a:lnTo>
                      <a:pt x="770498" y="2109747"/>
                    </a:lnTo>
                    <a:lnTo>
                      <a:pt x="781814" y="2095427"/>
                    </a:lnTo>
                    <a:lnTo>
                      <a:pt x="787498" y="2092251"/>
                    </a:lnTo>
                    <a:lnTo>
                      <a:pt x="760488" y="2084151"/>
                    </a:lnTo>
                    <a:close/>
                    <a:moveTo>
                      <a:pt x="1693541" y="2057357"/>
                    </a:moveTo>
                    <a:lnTo>
                      <a:pt x="1680402" y="2063020"/>
                    </a:lnTo>
                    <a:lnTo>
                      <a:pt x="1665977" y="2062594"/>
                    </a:lnTo>
                    <a:lnTo>
                      <a:pt x="1679248" y="2075103"/>
                    </a:lnTo>
                    <a:lnTo>
                      <a:pt x="1682040" y="2082126"/>
                    </a:lnTo>
                    <a:lnTo>
                      <a:pt x="1693356" y="2067806"/>
                    </a:lnTo>
                    <a:lnTo>
                      <a:pt x="1694678" y="2067068"/>
                    </a:lnTo>
                    <a:close/>
                    <a:moveTo>
                      <a:pt x="1774308" y="2056001"/>
                    </a:moveTo>
                    <a:lnTo>
                      <a:pt x="1769701" y="2057383"/>
                    </a:lnTo>
                    <a:lnTo>
                      <a:pt x="1764058" y="2056557"/>
                    </a:lnTo>
                    <a:lnTo>
                      <a:pt x="1765908" y="2072347"/>
                    </a:lnTo>
                    <a:cubicBezTo>
                      <a:pt x="1765583" y="2081529"/>
                      <a:pt x="1763178" y="2089910"/>
                      <a:pt x="1759080" y="2096472"/>
                    </a:cubicBezTo>
                    <a:lnTo>
                      <a:pt x="1745471" y="2107058"/>
                    </a:lnTo>
                    <a:lnTo>
                      <a:pt x="1742799" y="2118352"/>
                    </a:lnTo>
                    <a:lnTo>
                      <a:pt x="1739263" y="2122827"/>
                    </a:lnTo>
                    <a:lnTo>
                      <a:pt x="1753602" y="2129007"/>
                    </a:lnTo>
                    <a:lnTo>
                      <a:pt x="1755483" y="2115406"/>
                    </a:lnTo>
                    <a:cubicBezTo>
                      <a:pt x="1759117" y="2108577"/>
                      <a:pt x="1765173" y="2102303"/>
                      <a:pt x="1772962" y="2097431"/>
                    </a:cubicBezTo>
                    <a:lnTo>
                      <a:pt x="1786402" y="2091638"/>
                    </a:lnTo>
                    <a:lnTo>
                      <a:pt x="1781169" y="2085015"/>
                    </a:lnTo>
                    <a:close/>
                    <a:moveTo>
                      <a:pt x="3320761" y="2051259"/>
                    </a:moveTo>
                    <a:lnTo>
                      <a:pt x="3316371" y="2053589"/>
                    </a:lnTo>
                    <a:lnTo>
                      <a:pt x="3307961" y="2053674"/>
                    </a:lnTo>
                    <a:lnTo>
                      <a:pt x="3307757" y="2054533"/>
                    </a:lnTo>
                    <a:lnTo>
                      <a:pt x="3304221" y="2059007"/>
                    </a:lnTo>
                    <a:lnTo>
                      <a:pt x="3318561" y="2065188"/>
                    </a:lnTo>
                    <a:lnTo>
                      <a:pt x="3320441" y="2051587"/>
                    </a:lnTo>
                    <a:close/>
                    <a:moveTo>
                      <a:pt x="2640357" y="2043224"/>
                    </a:moveTo>
                    <a:lnTo>
                      <a:pt x="2640579" y="2045110"/>
                    </a:lnTo>
                    <a:lnTo>
                      <a:pt x="2641573" y="2043402"/>
                    </a:lnTo>
                    <a:close/>
                    <a:moveTo>
                      <a:pt x="2686928" y="2022629"/>
                    </a:moveTo>
                    <a:lnTo>
                      <a:pt x="2680611" y="2033670"/>
                    </a:lnTo>
                    <a:lnTo>
                      <a:pt x="2678956" y="2034165"/>
                    </a:lnTo>
                    <a:lnTo>
                      <a:pt x="2703187" y="2057004"/>
                    </a:lnTo>
                    <a:lnTo>
                      <a:pt x="2705979" y="2064027"/>
                    </a:lnTo>
                    <a:lnTo>
                      <a:pt x="2717293" y="2049707"/>
                    </a:lnTo>
                    <a:lnTo>
                      <a:pt x="2722978" y="2046530"/>
                    </a:lnTo>
                    <a:lnTo>
                      <a:pt x="2695968" y="2038431"/>
                    </a:lnTo>
                    <a:close/>
                    <a:moveTo>
                      <a:pt x="3345957" y="2020476"/>
                    </a:moveTo>
                    <a:lnTo>
                      <a:pt x="3337718" y="2033819"/>
                    </a:lnTo>
                    <a:lnTo>
                      <a:pt x="3337919" y="2033612"/>
                    </a:lnTo>
                    <a:lnTo>
                      <a:pt x="3351360" y="2027818"/>
                    </a:lnTo>
                    <a:lnTo>
                      <a:pt x="3346127" y="2021196"/>
                    </a:lnTo>
                    <a:close/>
                    <a:moveTo>
                      <a:pt x="4255350" y="2004061"/>
                    </a:moveTo>
                    <a:cubicBezTo>
                      <a:pt x="4274922" y="2004061"/>
                      <a:pt x="4290789" y="2025974"/>
                      <a:pt x="4290789" y="2053008"/>
                    </a:cubicBezTo>
                    <a:lnTo>
                      <a:pt x="4289696" y="2060486"/>
                    </a:lnTo>
                    <a:lnTo>
                      <a:pt x="4306655" y="2053742"/>
                    </a:lnTo>
                    <a:cubicBezTo>
                      <a:pt x="4324559" y="2049618"/>
                      <a:pt x="4341531" y="2054361"/>
                      <a:pt x="4348872" y="2067074"/>
                    </a:cubicBezTo>
                    <a:cubicBezTo>
                      <a:pt x="4353765" y="2075549"/>
                      <a:pt x="4353450" y="2085960"/>
                      <a:pt x="4348985" y="2095943"/>
                    </a:cubicBezTo>
                    <a:lnTo>
                      <a:pt x="4328249" y="2117943"/>
                    </a:lnTo>
                    <a:lnTo>
                      <a:pt x="4331898" y="2117487"/>
                    </a:lnTo>
                    <a:cubicBezTo>
                      <a:pt x="4339435" y="2119230"/>
                      <a:pt x="4347064" y="2123456"/>
                      <a:pt x="4353785" y="2129718"/>
                    </a:cubicBezTo>
                    <a:lnTo>
                      <a:pt x="4363355" y="2141829"/>
                    </a:lnTo>
                    <a:lnTo>
                      <a:pt x="4365760" y="2135783"/>
                    </a:lnTo>
                    <a:cubicBezTo>
                      <a:pt x="4379276" y="2112373"/>
                      <a:pt x="4403974" y="2101327"/>
                      <a:pt x="4420924" y="2111113"/>
                    </a:cubicBezTo>
                    <a:cubicBezTo>
                      <a:pt x="4437874" y="2120899"/>
                      <a:pt x="4440658" y="2147811"/>
                      <a:pt x="4427140" y="2171222"/>
                    </a:cubicBezTo>
                    <a:lnTo>
                      <a:pt x="4422456" y="2177152"/>
                    </a:lnTo>
                    <a:lnTo>
                      <a:pt x="4440515" y="2179791"/>
                    </a:lnTo>
                    <a:cubicBezTo>
                      <a:pt x="4458082" y="2185171"/>
                      <a:pt x="4470409" y="2197766"/>
                      <a:pt x="4470409" y="2212444"/>
                    </a:cubicBezTo>
                    <a:lnTo>
                      <a:pt x="4467878" y="2216870"/>
                    </a:lnTo>
                    <a:lnTo>
                      <a:pt x="4482372" y="2224969"/>
                    </a:lnTo>
                    <a:lnTo>
                      <a:pt x="4491943" y="2237081"/>
                    </a:lnTo>
                    <a:lnTo>
                      <a:pt x="4494346" y="2231034"/>
                    </a:lnTo>
                    <a:cubicBezTo>
                      <a:pt x="4507864" y="2207623"/>
                      <a:pt x="4532561" y="2196578"/>
                      <a:pt x="4549511" y="2206364"/>
                    </a:cubicBezTo>
                    <a:cubicBezTo>
                      <a:pt x="4566462" y="2216149"/>
                      <a:pt x="4569244" y="2243061"/>
                      <a:pt x="4555728" y="2266473"/>
                    </a:cubicBezTo>
                    <a:lnTo>
                      <a:pt x="4551042" y="2272402"/>
                    </a:lnTo>
                    <a:lnTo>
                      <a:pt x="4569102" y="2275042"/>
                    </a:lnTo>
                    <a:cubicBezTo>
                      <a:pt x="4586669" y="2280422"/>
                      <a:pt x="4598996" y="2293016"/>
                      <a:pt x="4598997" y="2307696"/>
                    </a:cubicBezTo>
                    <a:cubicBezTo>
                      <a:pt x="4598996" y="2327267"/>
                      <a:pt x="4577082" y="2343134"/>
                      <a:pt x="4550049" y="2343134"/>
                    </a:cubicBezTo>
                    <a:lnTo>
                      <a:pt x="4544406" y="2342308"/>
                    </a:lnTo>
                    <a:lnTo>
                      <a:pt x="4546256" y="2358099"/>
                    </a:lnTo>
                    <a:cubicBezTo>
                      <a:pt x="4545606" y="2376461"/>
                      <a:pt x="4536631" y="2391627"/>
                      <a:pt x="4522453" y="2395426"/>
                    </a:cubicBezTo>
                    <a:cubicBezTo>
                      <a:pt x="4513000" y="2397959"/>
                      <a:pt x="4503024" y="2394960"/>
                      <a:pt x="4494538" y="2388064"/>
                    </a:cubicBezTo>
                    <a:lnTo>
                      <a:pt x="4479809" y="2364211"/>
                    </a:lnTo>
                    <a:lnTo>
                      <a:pt x="4474766" y="2385534"/>
                    </a:lnTo>
                    <a:lnTo>
                      <a:pt x="4470080" y="2391464"/>
                    </a:lnTo>
                    <a:lnTo>
                      <a:pt x="4488139" y="2394103"/>
                    </a:lnTo>
                    <a:cubicBezTo>
                      <a:pt x="4505707" y="2399484"/>
                      <a:pt x="4518034" y="2412077"/>
                      <a:pt x="4518034" y="2426757"/>
                    </a:cubicBezTo>
                    <a:cubicBezTo>
                      <a:pt x="4518034" y="2446328"/>
                      <a:pt x="4496120" y="2462195"/>
                      <a:pt x="4469086" y="2462195"/>
                    </a:cubicBezTo>
                    <a:lnTo>
                      <a:pt x="4463444" y="2461370"/>
                    </a:lnTo>
                    <a:lnTo>
                      <a:pt x="4465294" y="2477160"/>
                    </a:lnTo>
                    <a:cubicBezTo>
                      <a:pt x="4464644" y="2495521"/>
                      <a:pt x="4455670" y="2510688"/>
                      <a:pt x="4441491" y="2514488"/>
                    </a:cubicBezTo>
                    <a:cubicBezTo>
                      <a:pt x="4422585" y="2519553"/>
                      <a:pt x="4401587" y="2502491"/>
                      <a:pt x="4394591" y="2476379"/>
                    </a:cubicBezTo>
                    <a:lnTo>
                      <a:pt x="4392926" y="2462170"/>
                    </a:lnTo>
                    <a:lnTo>
                      <a:pt x="4379788" y="2467833"/>
                    </a:lnTo>
                    <a:cubicBezTo>
                      <a:pt x="4366731" y="2471330"/>
                      <a:pt x="4353884" y="2470666"/>
                      <a:pt x="4343668" y="2466764"/>
                    </a:cubicBezTo>
                    <a:lnTo>
                      <a:pt x="4343516" y="2466611"/>
                    </a:lnTo>
                    <a:lnTo>
                      <a:pt x="4345086" y="2477958"/>
                    </a:lnTo>
                    <a:cubicBezTo>
                      <a:pt x="4340021" y="2496862"/>
                      <a:pt x="4314746" y="2506517"/>
                      <a:pt x="4288634" y="2499520"/>
                    </a:cubicBezTo>
                    <a:lnTo>
                      <a:pt x="4275495" y="2493858"/>
                    </a:lnTo>
                    <a:lnTo>
                      <a:pt x="4273830" y="2508067"/>
                    </a:lnTo>
                    <a:cubicBezTo>
                      <a:pt x="4266833" y="2534179"/>
                      <a:pt x="4245835" y="2551240"/>
                      <a:pt x="4226930" y="2546175"/>
                    </a:cubicBezTo>
                    <a:cubicBezTo>
                      <a:pt x="4212752" y="2542376"/>
                      <a:pt x="4203776" y="2527209"/>
                      <a:pt x="4203127" y="2508848"/>
                    </a:cubicBezTo>
                    <a:lnTo>
                      <a:pt x="4204831" y="2494310"/>
                    </a:lnTo>
                    <a:lnTo>
                      <a:pt x="4196478" y="2495531"/>
                    </a:lnTo>
                    <a:cubicBezTo>
                      <a:pt x="4169445" y="2495532"/>
                      <a:pt x="4147530" y="2479666"/>
                      <a:pt x="4147530" y="2460093"/>
                    </a:cubicBezTo>
                    <a:cubicBezTo>
                      <a:pt x="4147530" y="2445415"/>
                      <a:pt x="4159857" y="2432820"/>
                      <a:pt x="4177425" y="2427440"/>
                    </a:cubicBezTo>
                    <a:lnTo>
                      <a:pt x="4192700" y="2425208"/>
                    </a:lnTo>
                    <a:lnTo>
                      <a:pt x="4188666" y="2420102"/>
                    </a:lnTo>
                    <a:lnTo>
                      <a:pt x="4184542" y="2402666"/>
                    </a:lnTo>
                    <a:lnTo>
                      <a:pt x="4182240" y="2410798"/>
                    </a:lnTo>
                    <a:cubicBezTo>
                      <a:pt x="4178142" y="2417360"/>
                      <a:pt x="4172354" y="2422102"/>
                      <a:pt x="4165265" y="2424001"/>
                    </a:cubicBezTo>
                    <a:cubicBezTo>
                      <a:pt x="4146360" y="2429067"/>
                      <a:pt x="4125362" y="2412005"/>
                      <a:pt x="4118365" y="2385893"/>
                    </a:cubicBezTo>
                    <a:lnTo>
                      <a:pt x="4116700" y="2371684"/>
                    </a:lnTo>
                    <a:lnTo>
                      <a:pt x="4103561" y="2377346"/>
                    </a:lnTo>
                    <a:cubicBezTo>
                      <a:pt x="4077449" y="2384342"/>
                      <a:pt x="4052174" y="2374688"/>
                      <a:pt x="4047108" y="2355783"/>
                    </a:cubicBezTo>
                    <a:cubicBezTo>
                      <a:pt x="4043309" y="2341605"/>
                      <a:pt x="4051957" y="2326249"/>
                      <a:pt x="4067534" y="2316505"/>
                    </a:cubicBezTo>
                    <a:lnTo>
                      <a:pt x="4080975" y="2310713"/>
                    </a:lnTo>
                    <a:lnTo>
                      <a:pt x="4075742" y="2304090"/>
                    </a:lnTo>
                    <a:cubicBezTo>
                      <a:pt x="4062225" y="2280678"/>
                      <a:pt x="4065008" y="2253767"/>
                      <a:pt x="4081958" y="2243981"/>
                    </a:cubicBezTo>
                    <a:lnTo>
                      <a:pt x="4101706" y="2241512"/>
                    </a:lnTo>
                    <a:lnTo>
                      <a:pt x="4108265" y="2225968"/>
                    </a:lnTo>
                    <a:cubicBezTo>
                      <a:pt x="4113542" y="2220312"/>
                      <a:pt x="4121017" y="2215818"/>
                      <a:pt x="4129800" y="2213128"/>
                    </a:cubicBezTo>
                    <a:lnTo>
                      <a:pt x="4145075" y="2210896"/>
                    </a:lnTo>
                    <a:lnTo>
                      <a:pt x="4141040" y="2205790"/>
                    </a:lnTo>
                    <a:cubicBezTo>
                      <a:pt x="4127524" y="2182379"/>
                      <a:pt x="4130308" y="2155467"/>
                      <a:pt x="4147258" y="2145681"/>
                    </a:cubicBezTo>
                    <a:cubicBezTo>
                      <a:pt x="4155733" y="2140788"/>
                      <a:pt x="4166144" y="2141103"/>
                      <a:pt x="4176128" y="2145567"/>
                    </a:cubicBezTo>
                    <a:lnTo>
                      <a:pt x="4184034" y="2153020"/>
                    </a:lnTo>
                    <a:lnTo>
                      <a:pt x="4188063" y="2137094"/>
                    </a:lnTo>
                    <a:lnTo>
                      <a:pt x="4196807" y="2125357"/>
                    </a:lnTo>
                    <a:lnTo>
                      <a:pt x="4188963" y="2122238"/>
                    </a:lnTo>
                    <a:cubicBezTo>
                      <a:pt x="4165551" y="2108721"/>
                      <a:pt x="4154506" y="2084023"/>
                      <a:pt x="4164292" y="2067074"/>
                    </a:cubicBezTo>
                    <a:cubicBezTo>
                      <a:pt x="4171631" y="2054361"/>
                      <a:pt x="4188604" y="2049617"/>
                      <a:pt x="4206509" y="2053742"/>
                    </a:cubicBezTo>
                    <a:lnTo>
                      <a:pt x="4220853" y="2059445"/>
                    </a:lnTo>
                    <a:lnTo>
                      <a:pt x="4219912" y="2053007"/>
                    </a:lnTo>
                    <a:cubicBezTo>
                      <a:pt x="4219912" y="2025974"/>
                      <a:pt x="4235779" y="2004060"/>
                      <a:pt x="4255350" y="2004061"/>
                    </a:cubicBezTo>
                    <a:close/>
                    <a:moveTo>
                      <a:pt x="1387928" y="1998943"/>
                    </a:moveTo>
                    <a:lnTo>
                      <a:pt x="1367746" y="2004994"/>
                    </a:lnTo>
                    <a:lnTo>
                      <a:pt x="1362103" y="2004170"/>
                    </a:lnTo>
                    <a:lnTo>
                      <a:pt x="1363954" y="2019960"/>
                    </a:lnTo>
                    <a:cubicBezTo>
                      <a:pt x="1363628" y="2029140"/>
                      <a:pt x="1361223" y="2037522"/>
                      <a:pt x="1357125" y="2044084"/>
                    </a:cubicBezTo>
                    <a:lnTo>
                      <a:pt x="1347513" y="2051560"/>
                    </a:lnTo>
                    <a:lnTo>
                      <a:pt x="1357088" y="2083488"/>
                    </a:lnTo>
                    <a:lnTo>
                      <a:pt x="1355996" y="2090966"/>
                    </a:lnTo>
                    <a:lnTo>
                      <a:pt x="1372955" y="2084223"/>
                    </a:lnTo>
                    <a:cubicBezTo>
                      <a:pt x="1390859" y="2080098"/>
                      <a:pt x="1407832" y="2084841"/>
                      <a:pt x="1415171" y="2097553"/>
                    </a:cubicBezTo>
                    <a:cubicBezTo>
                      <a:pt x="1420064" y="2106028"/>
                      <a:pt x="1419749" y="2116441"/>
                      <a:pt x="1415285" y="2126424"/>
                    </a:cubicBezTo>
                    <a:lnTo>
                      <a:pt x="1412656" y="2129211"/>
                    </a:lnTo>
                    <a:lnTo>
                      <a:pt x="1415774" y="2126006"/>
                    </a:lnTo>
                    <a:lnTo>
                      <a:pt x="1429214" y="2120213"/>
                    </a:lnTo>
                    <a:lnTo>
                      <a:pt x="1423981" y="2113590"/>
                    </a:lnTo>
                    <a:cubicBezTo>
                      <a:pt x="1410464" y="2090178"/>
                      <a:pt x="1413247" y="2063267"/>
                      <a:pt x="1430197" y="2053481"/>
                    </a:cubicBezTo>
                    <a:lnTo>
                      <a:pt x="1441499" y="2052068"/>
                    </a:lnTo>
                    <a:lnTo>
                      <a:pt x="1437067" y="2036408"/>
                    </a:lnTo>
                    <a:lnTo>
                      <a:pt x="1438770" y="2021871"/>
                    </a:lnTo>
                    <a:lnTo>
                      <a:pt x="1430417" y="2023092"/>
                    </a:lnTo>
                    <a:cubicBezTo>
                      <a:pt x="1416901" y="2023092"/>
                      <a:pt x="1404663" y="2019125"/>
                      <a:pt x="1395806" y="2012712"/>
                    </a:cubicBezTo>
                    <a:close/>
                    <a:moveTo>
                      <a:pt x="745529" y="1997605"/>
                    </a:moveTo>
                    <a:lnTo>
                      <a:pt x="743864" y="2011815"/>
                    </a:lnTo>
                    <a:lnTo>
                      <a:pt x="735568" y="2025252"/>
                    </a:lnTo>
                    <a:lnTo>
                      <a:pt x="751108" y="2034517"/>
                    </a:lnTo>
                    <a:lnTo>
                      <a:pt x="753815" y="2040931"/>
                    </a:lnTo>
                    <a:lnTo>
                      <a:pt x="754511" y="2039278"/>
                    </a:lnTo>
                    <a:cubicBezTo>
                      <a:pt x="759789" y="2033622"/>
                      <a:pt x="767263" y="2029129"/>
                      <a:pt x="776047" y="2026439"/>
                    </a:cubicBezTo>
                    <a:lnTo>
                      <a:pt x="791322" y="2024207"/>
                    </a:lnTo>
                    <a:lnTo>
                      <a:pt x="787287" y="2019101"/>
                    </a:lnTo>
                    <a:lnTo>
                      <a:pt x="783370" y="2002537"/>
                    </a:lnTo>
                    <a:lnTo>
                      <a:pt x="758668" y="2003268"/>
                    </a:lnTo>
                    <a:close/>
                    <a:moveTo>
                      <a:pt x="3181378" y="1997504"/>
                    </a:moveTo>
                    <a:lnTo>
                      <a:pt x="3181599" y="1999389"/>
                    </a:lnTo>
                    <a:lnTo>
                      <a:pt x="3182594" y="1997682"/>
                    </a:lnTo>
                    <a:close/>
                    <a:moveTo>
                      <a:pt x="1626865" y="1989730"/>
                    </a:moveTo>
                    <a:lnTo>
                      <a:pt x="1621564" y="1992014"/>
                    </a:lnTo>
                    <a:lnTo>
                      <a:pt x="1614211" y="2023101"/>
                    </a:lnTo>
                    <a:lnTo>
                      <a:pt x="1610676" y="2027576"/>
                    </a:lnTo>
                    <a:lnTo>
                      <a:pt x="1625015" y="2033755"/>
                    </a:lnTo>
                    <a:lnTo>
                      <a:pt x="1626896" y="2020156"/>
                    </a:lnTo>
                    <a:lnTo>
                      <a:pt x="1634020" y="2012829"/>
                    </a:lnTo>
                    <a:lnTo>
                      <a:pt x="1628531" y="2003939"/>
                    </a:lnTo>
                    <a:close/>
                    <a:moveTo>
                      <a:pt x="3047302" y="1988485"/>
                    </a:moveTo>
                    <a:lnTo>
                      <a:pt x="3037800" y="2005094"/>
                    </a:lnTo>
                    <a:cubicBezTo>
                      <a:pt x="3028942" y="2011507"/>
                      <a:pt x="3016706" y="2015474"/>
                      <a:pt x="3003189" y="2015474"/>
                    </a:cubicBezTo>
                    <a:lnTo>
                      <a:pt x="2997546" y="2014649"/>
                    </a:lnTo>
                    <a:lnTo>
                      <a:pt x="2999396" y="2030439"/>
                    </a:lnTo>
                    <a:cubicBezTo>
                      <a:pt x="2998746" y="2048801"/>
                      <a:pt x="2989771" y="2063967"/>
                      <a:pt x="2975593" y="2067766"/>
                    </a:cubicBezTo>
                    <a:cubicBezTo>
                      <a:pt x="2966140" y="2070299"/>
                      <a:pt x="2956164" y="2067300"/>
                      <a:pt x="2947678" y="2060403"/>
                    </a:cubicBezTo>
                    <a:lnTo>
                      <a:pt x="2932949" y="2036551"/>
                    </a:lnTo>
                    <a:lnTo>
                      <a:pt x="2928828" y="2053976"/>
                    </a:lnTo>
                    <a:lnTo>
                      <a:pt x="2937265" y="2054094"/>
                    </a:lnTo>
                    <a:cubicBezTo>
                      <a:pt x="2944664" y="2056354"/>
                      <a:pt x="2950742" y="2060717"/>
                      <a:pt x="2954412" y="2067074"/>
                    </a:cubicBezTo>
                    <a:lnTo>
                      <a:pt x="2954441" y="2074289"/>
                    </a:lnTo>
                    <a:lnTo>
                      <a:pt x="2962815" y="2079283"/>
                    </a:lnTo>
                    <a:cubicBezTo>
                      <a:pt x="2968093" y="2084939"/>
                      <a:pt x="2971175" y="2091757"/>
                      <a:pt x="2971174" y="2099097"/>
                    </a:cubicBezTo>
                    <a:cubicBezTo>
                      <a:pt x="2971174" y="2108882"/>
                      <a:pt x="2965696" y="2117742"/>
                      <a:pt x="2956838" y="2124155"/>
                    </a:cubicBezTo>
                    <a:lnTo>
                      <a:pt x="2951978" y="2125612"/>
                    </a:lnTo>
                    <a:lnTo>
                      <a:pt x="2959325" y="2129718"/>
                    </a:lnTo>
                    <a:lnTo>
                      <a:pt x="2968895" y="2141830"/>
                    </a:lnTo>
                    <a:lnTo>
                      <a:pt x="2971299" y="2135783"/>
                    </a:lnTo>
                    <a:cubicBezTo>
                      <a:pt x="2984817" y="2112372"/>
                      <a:pt x="3009514" y="2101327"/>
                      <a:pt x="3026465" y="2111113"/>
                    </a:cubicBezTo>
                    <a:cubicBezTo>
                      <a:pt x="3043415" y="2120899"/>
                      <a:pt x="3046197" y="2147811"/>
                      <a:pt x="3032681" y="2171221"/>
                    </a:cubicBezTo>
                    <a:lnTo>
                      <a:pt x="3027995" y="2177152"/>
                    </a:lnTo>
                    <a:lnTo>
                      <a:pt x="3046054" y="2179791"/>
                    </a:lnTo>
                    <a:cubicBezTo>
                      <a:pt x="3063622" y="2185171"/>
                      <a:pt x="3075949" y="2197766"/>
                      <a:pt x="3075949" y="2212444"/>
                    </a:cubicBezTo>
                    <a:lnTo>
                      <a:pt x="3073418" y="2216870"/>
                    </a:lnTo>
                    <a:lnTo>
                      <a:pt x="3087912" y="2224969"/>
                    </a:lnTo>
                    <a:lnTo>
                      <a:pt x="3097483" y="2237081"/>
                    </a:lnTo>
                    <a:lnTo>
                      <a:pt x="3099887" y="2231034"/>
                    </a:lnTo>
                    <a:cubicBezTo>
                      <a:pt x="3113404" y="2207623"/>
                      <a:pt x="3138101" y="2196577"/>
                      <a:pt x="3155051" y="2206363"/>
                    </a:cubicBezTo>
                    <a:cubicBezTo>
                      <a:pt x="3172001" y="2216149"/>
                      <a:pt x="3174784" y="2243062"/>
                      <a:pt x="3161268" y="2266473"/>
                    </a:cubicBezTo>
                    <a:lnTo>
                      <a:pt x="3156582" y="2272403"/>
                    </a:lnTo>
                    <a:lnTo>
                      <a:pt x="3164027" y="2273491"/>
                    </a:lnTo>
                    <a:lnTo>
                      <a:pt x="3171897" y="2259981"/>
                    </a:lnTo>
                    <a:cubicBezTo>
                      <a:pt x="3180372" y="2255088"/>
                      <a:pt x="3190784" y="2255403"/>
                      <a:pt x="3200767" y="2259868"/>
                    </a:cubicBezTo>
                    <a:lnTo>
                      <a:pt x="3208674" y="2267321"/>
                    </a:lnTo>
                    <a:lnTo>
                      <a:pt x="3212704" y="2251394"/>
                    </a:lnTo>
                    <a:lnTo>
                      <a:pt x="3221447" y="2239656"/>
                    </a:lnTo>
                    <a:lnTo>
                      <a:pt x="3213603" y="2236537"/>
                    </a:lnTo>
                    <a:cubicBezTo>
                      <a:pt x="3190191" y="2223021"/>
                      <a:pt x="3179145" y="2198323"/>
                      <a:pt x="3188931" y="2181373"/>
                    </a:cubicBezTo>
                    <a:cubicBezTo>
                      <a:pt x="3192601" y="2175017"/>
                      <a:pt x="3198679" y="2170653"/>
                      <a:pt x="3206078" y="2168394"/>
                    </a:cubicBezTo>
                    <a:lnTo>
                      <a:pt x="3215265" y="2168265"/>
                    </a:lnTo>
                    <a:lnTo>
                      <a:pt x="3204115" y="2159592"/>
                    </a:lnTo>
                    <a:cubicBezTo>
                      <a:pt x="3200018" y="2153031"/>
                      <a:pt x="3197611" y="2144648"/>
                      <a:pt x="3197287" y="2135467"/>
                    </a:cubicBezTo>
                    <a:lnTo>
                      <a:pt x="3198991" y="2120931"/>
                    </a:lnTo>
                    <a:lnTo>
                      <a:pt x="3190638" y="2122152"/>
                    </a:lnTo>
                    <a:cubicBezTo>
                      <a:pt x="3163604" y="2122152"/>
                      <a:pt x="3141690" y="2106285"/>
                      <a:pt x="3141691" y="2086714"/>
                    </a:cubicBezTo>
                    <a:cubicBezTo>
                      <a:pt x="3141690" y="2072034"/>
                      <a:pt x="3154017" y="2059440"/>
                      <a:pt x="3171585" y="2054060"/>
                    </a:cubicBezTo>
                    <a:lnTo>
                      <a:pt x="3186860" y="2051827"/>
                    </a:lnTo>
                    <a:lnTo>
                      <a:pt x="3182826" y="2046722"/>
                    </a:lnTo>
                    <a:lnTo>
                      <a:pt x="3178702" y="2029285"/>
                    </a:lnTo>
                    <a:lnTo>
                      <a:pt x="3176400" y="2037419"/>
                    </a:lnTo>
                    <a:cubicBezTo>
                      <a:pt x="3172302" y="2043980"/>
                      <a:pt x="3166514" y="2048722"/>
                      <a:pt x="3159425" y="2050621"/>
                    </a:cubicBezTo>
                    <a:cubicBezTo>
                      <a:pt x="3140520" y="2055686"/>
                      <a:pt x="3119522" y="2038625"/>
                      <a:pt x="3112525" y="2012514"/>
                    </a:cubicBezTo>
                    <a:lnTo>
                      <a:pt x="3110860" y="1998303"/>
                    </a:lnTo>
                    <a:lnTo>
                      <a:pt x="3097721" y="2003966"/>
                    </a:lnTo>
                    <a:cubicBezTo>
                      <a:pt x="3084665" y="2007464"/>
                      <a:pt x="3071819" y="2006800"/>
                      <a:pt x="3061602" y="2002898"/>
                    </a:cubicBezTo>
                    <a:close/>
                    <a:moveTo>
                      <a:pt x="3227948" y="1976909"/>
                    </a:moveTo>
                    <a:lnTo>
                      <a:pt x="3221631" y="1987949"/>
                    </a:lnTo>
                    <a:lnTo>
                      <a:pt x="3219977" y="1988445"/>
                    </a:lnTo>
                    <a:lnTo>
                      <a:pt x="3244207" y="2011284"/>
                    </a:lnTo>
                    <a:lnTo>
                      <a:pt x="3247000" y="2018306"/>
                    </a:lnTo>
                    <a:lnTo>
                      <a:pt x="3258314" y="2003987"/>
                    </a:lnTo>
                    <a:lnTo>
                      <a:pt x="3263998" y="2000811"/>
                    </a:lnTo>
                    <a:lnTo>
                      <a:pt x="3236989" y="1992711"/>
                    </a:lnTo>
                    <a:close/>
                    <a:moveTo>
                      <a:pt x="280381" y="1975058"/>
                    </a:moveTo>
                    <a:lnTo>
                      <a:pt x="275991" y="1977389"/>
                    </a:lnTo>
                    <a:lnTo>
                      <a:pt x="267580" y="1977475"/>
                    </a:lnTo>
                    <a:lnTo>
                      <a:pt x="267377" y="1978333"/>
                    </a:lnTo>
                    <a:lnTo>
                      <a:pt x="263841" y="1982808"/>
                    </a:lnTo>
                    <a:lnTo>
                      <a:pt x="278180" y="1988988"/>
                    </a:lnTo>
                    <a:lnTo>
                      <a:pt x="280061" y="1975388"/>
                    </a:lnTo>
                    <a:close/>
                    <a:moveTo>
                      <a:pt x="1225261" y="1967439"/>
                    </a:moveTo>
                    <a:lnTo>
                      <a:pt x="1220872" y="1969768"/>
                    </a:lnTo>
                    <a:lnTo>
                      <a:pt x="1212459" y="1969854"/>
                    </a:lnTo>
                    <a:lnTo>
                      <a:pt x="1212257" y="1970713"/>
                    </a:lnTo>
                    <a:lnTo>
                      <a:pt x="1208721" y="1975188"/>
                    </a:lnTo>
                    <a:lnTo>
                      <a:pt x="1223059" y="1981368"/>
                    </a:lnTo>
                    <a:lnTo>
                      <a:pt x="1224941" y="1967768"/>
                    </a:lnTo>
                    <a:close/>
                    <a:moveTo>
                      <a:pt x="862960" y="1965917"/>
                    </a:moveTo>
                    <a:lnTo>
                      <a:pt x="849821" y="1971580"/>
                    </a:lnTo>
                    <a:lnTo>
                      <a:pt x="835396" y="1971154"/>
                    </a:lnTo>
                    <a:lnTo>
                      <a:pt x="848668" y="1983663"/>
                    </a:lnTo>
                    <a:lnTo>
                      <a:pt x="851460" y="1990685"/>
                    </a:lnTo>
                    <a:lnTo>
                      <a:pt x="862776" y="1976366"/>
                    </a:lnTo>
                    <a:lnTo>
                      <a:pt x="864098" y="1975627"/>
                    </a:lnTo>
                    <a:close/>
                    <a:moveTo>
                      <a:pt x="943727" y="1964562"/>
                    </a:moveTo>
                    <a:lnTo>
                      <a:pt x="939122" y="1965943"/>
                    </a:lnTo>
                    <a:lnTo>
                      <a:pt x="933478" y="1965118"/>
                    </a:lnTo>
                    <a:lnTo>
                      <a:pt x="935329" y="1980907"/>
                    </a:lnTo>
                    <a:cubicBezTo>
                      <a:pt x="935004" y="1990089"/>
                      <a:pt x="932597" y="1998471"/>
                      <a:pt x="928500" y="2005032"/>
                    </a:cubicBezTo>
                    <a:lnTo>
                      <a:pt x="914890" y="2015618"/>
                    </a:lnTo>
                    <a:lnTo>
                      <a:pt x="912219" y="2026912"/>
                    </a:lnTo>
                    <a:lnTo>
                      <a:pt x="908684" y="2031387"/>
                    </a:lnTo>
                    <a:lnTo>
                      <a:pt x="923021" y="2037567"/>
                    </a:lnTo>
                    <a:lnTo>
                      <a:pt x="924903" y="2023967"/>
                    </a:lnTo>
                    <a:cubicBezTo>
                      <a:pt x="928537" y="2017137"/>
                      <a:pt x="934593" y="2010862"/>
                      <a:pt x="942382" y="2005991"/>
                    </a:cubicBezTo>
                    <a:lnTo>
                      <a:pt x="955822" y="2000198"/>
                    </a:lnTo>
                    <a:lnTo>
                      <a:pt x="950589" y="1993575"/>
                    </a:lnTo>
                    <a:close/>
                    <a:moveTo>
                      <a:pt x="2681009" y="1951886"/>
                    </a:moveTo>
                    <a:lnTo>
                      <a:pt x="2679345" y="1966096"/>
                    </a:lnTo>
                    <a:lnTo>
                      <a:pt x="2671048" y="1979531"/>
                    </a:lnTo>
                    <a:lnTo>
                      <a:pt x="2686588" y="1988796"/>
                    </a:lnTo>
                    <a:lnTo>
                      <a:pt x="2689294" y="1995211"/>
                    </a:lnTo>
                    <a:lnTo>
                      <a:pt x="2689991" y="1993559"/>
                    </a:lnTo>
                    <a:cubicBezTo>
                      <a:pt x="2695268" y="1987902"/>
                      <a:pt x="2702743" y="1983409"/>
                      <a:pt x="2711527" y="1980719"/>
                    </a:cubicBezTo>
                    <a:lnTo>
                      <a:pt x="2726801" y="1978487"/>
                    </a:lnTo>
                    <a:lnTo>
                      <a:pt x="2722767" y="1973382"/>
                    </a:lnTo>
                    <a:lnTo>
                      <a:pt x="2718850" y="1956818"/>
                    </a:lnTo>
                    <a:lnTo>
                      <a:pt x="2694148" y="1957548"/>
                    </a:lnTo>
                    <a:close/>
                    <a:moveTo>
                      <a:pt x="1083202" y="1945465"/>
                    </a:moveTo>
                    <a:lnTo>
                      <a:pt x="1080900" y="1953598"/>
                    </a:lnTo>
                    <a:lnTo>
                      <a:pt x="1080660" y="1953785"/>
                    </a:lnTo>
                    <a:lnTo>
                      <a:pt x="1076793" y="1970136"/>
                    </a:lnTo>
                    <a:lnTo>
                      <a:pt x="1091360" y="1968007"/>
                    </a:lnTo>
                    <a:lnTo>
                      <a:pt x="1087325" y="1962903"/>
                    </a:lnTo>
                    <a:close/>
                    <a:moveTo>
                      <a:pt x="305576" y="1944277"/>
                    </a:moveTo>
                    <a:lnTo>
                      <a:pt x="297337" y="1957620"/>
                    </a:lnTo>
                    <a:lnTo>
                      <a:pt x="297539" y="1957412"/>
                    </a:lnTo>
                    <a:lnTo>
                      <a:pt x="310980" y="1951618"/>
                    </a:lnTo>
                    <a:lnTo>
                      <a:pt x="305747" y="1944996"/>
                    </a:lnTo>
                    <a:close/>
                    <a:moveTo>
                      <a:pt x="1416231" y="1938176"/>
                    </a:moveTo>
                    <a:lnTo>
                      <a:pt x="1416180" y="1938358"/>
                    </a:lnTo>
                    <a:lnTo>
                      <a:pt x="1404490" y="1947450"/>
                    </a:lnTo>
                    <a:lnTo>
                      <a:pt x="1408334" y="1949743"/>
                    </a:lnTo>
                    <a:lnTo>
                      <a:pt x="1410716" y="1955388"/>
                    </a:lnTo>
                    <a:lnTo>
                      <a:pt x="1411365" y="1955000"/>
                    </a:lnTo>
                    <a:lnTo>
                      <a:pt x="1426640" y="1952768"/>
                    </a:lnTo>
                    <a:lnTo>
                      <a:pt x="1422605" y="1947662"/>
                    </a:lnTo>
                    <a:lnTo>
                      <a:pt x="1420372" y="1938218"/>
                    </a:lnTo>
                    <a:close/>
                    <a:moveTo>
                      <a:pt x="1250457" y="1936656"/>
                    </a:moveTo>
                    <a:lnTo>
                      <a:pt x="1242217" y="1950000"/>
                    </a:lnTo>
                    <a:lnTo>
                      <a:pt x="1242419" y="1949792"/>
                    </a:lnTo>
                    <a:lnTo>
                      <a:pt x="1255860" y="1943999"/>
                    </a:lnTo>
                    <a:lnTo>
                      <a:pt x="1250627" y="1937376"/>
                    </a:lnTo>
                    <a:close/>
                    <a:moveTo>
                      <a:pt x="140998" y="1921304"/>
                    </a:moveTo>
                    <a:lnTo>
                      <a:pt x="141220" y="1923190"/>
                    </a:lnTo>
                    <a:lnTo>
                      <a:pt x="142215" y="1921482"/>
                    </a:lnTo>
                    <a:close/>
                    <a:moveTo>
                      <a:pt x="2798440" y="1920198"/>
                    </a:moveTo>
                    <a:lnTo>
                      <a:pt x="2785302" y="1925860"/>
                    </a:lnTo>
                    <a:lnTo>
                      <a:pt x="2770877" y="1925434"/>
                    </a:lnTo>
                    <a:lnTo>
                      <a:pt x="2784148" y="1937943"/>
                    </a:lnTo>
                    <a:lnTo>
                      <a:pt x="2786941" y="1944966"/>
                    </a:lnTo>
                    <a:lnTo>
                      <a:pt x="2798256" y="1930646"/>
                    </a:lnTo>
                    <a:lnTo>
                      <a:pt x="2799579" y="1929907"/>
                    </a:lnTo>
                    <a:close/>
                    <a:moveTo>
                      <a:pt x="2879208" y="1918842"/>
                    </a:moveTo>
                    <a:lnTo>
                      <a:pt x="2874602" y="1920223"/>
                    </a:lnTo>
                    <a:lnTo>
                      <a:pt x="2868958" y="1919398"/>
                    </a:lnTo>
                    <a:lnTo>
                      <a:pt x="2870809" y="1935187"/>
                    </a:lnTo>
                    <a:cubicBezTo>
                      <a:pt x="2870484" y="1944368"/>
                      <a:pt x="2868078" y="1952750"/>
                      <a:pt x="2863981" y="1959312"/>
                    </a:cubicBezTo>
                    <a:lnTo>
                      <a:pt x="2850370" y="1969899"/>
                    </a:lnTo>
                    <a:lnTo>
                      <a:pt x="2847699" y="1981192"/>
                    </a:lnTo>
                    <a:lnTo>
                      <a:pt x="2844163" y="1985667"/>
                    </a:lnTo>
                    <a:lnTo>
                      <a:pt x="2858502" y="1991847"/>
                    </a:lnTo>
                    <a:lnTo>
                      <a:pt x="2860383" y="1978247"/>
                    </a:lnTo>
                    <a:cubicBezTo>
                      <a:pt x="2864017" y="1971418"/>
                      <a:pt x="2870073" y="1965143"/>
                      <a:pt x="2877862" y="1960271"/>
                    </a:cubicBezTo>
                    <a:lnTo>
                      <a:pt x="2891303" y="1954477"/>
                    </a:lnTo>
                    <a:lnTo>
                      <a:pt x="2886069" y="1947855"/>
                    </a:lnTo>
                    <a:close/>
                    <a:moveTo>
                      <a:pt x="1015360" y="1914483"/>
                    </a:moveTo>
                    <a:lnTo>
                      <a:pt x="1002221" y="1920146"/>
                    </a:lnTo>
                    <a:lnTo>
                      <a:pt x="983465" y="1919591"/>
                    </a:lnTo>
                    <a:lnTo>
                      <a:pt x="988069" y="1930504"/>
                    </a:lnTo>
                    <a:lnTo>
                      <a:pt x="985537" y="1934929"/>
                    </a:lnTo>
                    <a:lnTo>
                      <a:pt x="1000032" y="1943029"/>
                    </a:lnTo>
                    <a:lnTo>
                      <a:pt x="1009602" y="1955140"/>
                    </a:lnTo>
                    <a:lnTo>
                      <a:pt x="1012007" y="1949094"/>
                    </a:lnTo>
                    <a:lnTo>
                      <a:pt x="1023141" y="1938600"/>
                    </a:lnTo>
                    <a:lnTo>
                      <a:pt x="1017025" y="1928693"/>
                    </a:lnTo>
                    <a:close/>
                    <a:moveTo>
                      <a:pt x="1085877" y="1913684"/>
                    </a:moveTo>
                    <a:lnTo>
                      <a:pt x="1086098" y="1915570"/>
                    </a:lnTo>
                    <a:lnTo>
                      <a:pt x="1087093" y="1913861"/>
                    </a:lnTo>
                    <a:close/>
                    <a:moveTo>
                      <a:pt x="3915121" y="1906479"/>
                    </a:moveTo>
                    <a:lnTo>
                      <a:pt x="3910731" y="1908809"/>
                    </a:lnTo>
                    <a:lnTo>
                      <a:pt x="3902320" y="1908895"/>
                    </a:lnTo>
                    <a:lnTo>
                      <a:pt x="3902117" y="1909753"/>
                    </a:lnTo>
                    <a:lnTo>
                      <a:pt x="3898582" y="1914227"/>
                    </a:lnTo>
                    <a:lnTo>
                      <a:pt x="3912921" y="1920408"/>
                    </a:lnTo>
                    <a:lnTo>
                      <a:pt x="3914802" y="1906807"/>
                    </a:lnTo>
                    <a:close/>
                    <a:moveTo>
                      <a:pt x="3222030" y="1906165"/>
                    </a:moveTo>
                    <a:lnTo>
                      <a:pt x="3220365" y="1920376"/>
                    </a:lnTo>
                    <a:lnTo>
                      <a:pt x="3212068" y="1933812"/>
                    </a:lnTo>
                    <a:lnTo>
                      <a:pt x="3227609" y="1943077"/>
                    </a:lnTo>
                    <a:lnTo>
                      <a:pt x="3230315" y="1949490"/>
                    </a:lnTo>
                    <a:lnTo>
                      <a:pt x="3231012" y="1947838"/>
                    </a:lnTo>
                    <a:cubicBezTo>
                      <a:pt x="3236289" y="1942183"/>
                      <a:pt x="3243763" y="1937689"/>
                      <a:pt x="3252547" y="1934999"/>
                    </a:cubicBezTo>
                    <a:lnTo>
                      <a:pt x="3267822" y="1932766"/>
                    </a:lnTo>
                    <a:lnTo>
                      <a:pt x="3263787" y="1927661"/>
                    </a:lnTo>
                    <a:lnTo>
                      <a:pt x="3259871" y="1911098"/>
                    </a:lnTo>
                    <a:lnTo>
                      <a:pt x="3235169" y="1911829"/>
                    </a:lnTo>
                    <a:close/>
                    <a:moveTo>
                      <a:pt x="187569" y="1900710"/>
                    </a:moveTo>
                    <a:lnTo>
                      <a:pt x="181252" y="1911749"/>
                    </a:lnTo>
                    <a:lnTo>
                      <a:pt x="179597" y="1912246"/>
                    </a:lnTo>
                    <a:lnTo>
                      <a:pt x="203827" y="1935084"/>
                    </a:lnTo>
                    <a:lnTo>
                      <a:pt x="206620" y="1942106"/>
                    </a:lnTo>
                    <a:lnTo>
                      <a:pt x="217935" y="1927787"/>
                    </a:lnTo>
                    <a:lnTo>
                      <a:pt x="223618" y="1924611"/>
                    </a:lnTo>
                    <a:lnTo>
                      <a:pt x="196609" y="1916512"/>
                    </a:lnTo>
                    <a:close/>
                    <a:moveTo>
                      <a:pt x="1132448" y="1893089"/>
                    </a:moveTo>
                    <a:lnTo>
                      <a:pt x="1126131" y="1904130"/>
                    </a:lnTo>
                    <a:lnTo>
                      <a:pt x="1124476" y="1904626"/>
                    </a:lnTo>
                    <a:lnTo>
                      <a:pt x="1148706" y="1927464"/>
                    </a:lnTo>
                    <a:lnTo>
                      <a:pt x="1151499" y="1934487"/>
                    </a:lnTo>
                    <a:lnTo>
                      <a:pt x="1162814" y="1920167"/>
                    </a:lnTo>
                    <a:lnTo>
                      <a:pt x="1168498" y="1916991"/>
                    </a:lnTo>
                    <a:lnTo>
                      <a:pt x="1141489" y="1908891"/>
                    </a:lnTo>
                    <a:close/>
                    <a:moveTo>
                      <a:pt x="789723" y="1892676"/>
                    </a:moveTo>
                    <a:lnTo>
                      <a:pt x="791949" y="1896497"/>
                    </a:lnTo>
                    <a:cubicBezTo>
                      <a:pt x="793073" y="1907374"/>
                      <a:pt x="790391" y="1919955"/>
                      <a:pt x="783632" y="1931661"/>
                    </a:cubicBezTo>
                    <a:lnTo>
                      <a:pt x="780095" y="1936136"/>
                    </a:lnTo>
                    <a:lnTo>
                      <a:pt x="794435" y="1942316"/>
                    </a:lnTo>
                    <a:lnTo>
                      <a:pt x="796315" y="1928715"/>
                    </a:lnTo>
                    <a:cubicBezTo>
                      <a:pt x="799950" y="1921886"/>
                      <a:pt x="806006" y="1915612"/>
                      <a:pt x="813794" y="1910740"/>
                    </a:cubicBezTo>
                    <a:lnTo>
                      <a:pt x="827236" y="1904947"/>
                    </a:lnTo>
                    <a:lnTo>
                      <a:pt x="826603" y="1904146"/>
                    </a:lnTo>
                    <a:lnTo>
                      <a:pt x="816252" y="1906964"/>
                    </a:lnTo>
                    <a:close/>
                    <a:moveTo>
                      <a:pt x="1713749" y="1891771"/>
                    </a:moveTo>
                    <a:lnTo>
                      <a:pt x="1708706" y="1913094"/>
                    </a:lnTo>
                    <a:lnTo>
                      <a:pt x="1704020" y="1919024"/>
                    </a:lnTo>
                    <a:lnTo>
                      <a:pt x="1722079" y="1921663"/>
                    </a:lnTo>
                    <a:lnTo>
                      <a:pt x="1732480" y="1927864"/>
                    </a:lnTo>
                    <a:lnTo>
                      <a:pt x="1739346" y="1921393"/>
                    </a:lnTo>
                    <a:lnTo>
                      <a:pt x="1728477" y="1915624"/>
                    </a:lnTo>
                    <a:close/>
                    <a:moveTo>
                      <a:pt x="1468890" y="1879881"/>
                    </a:moveTo>
                    <a:lnTo>
                      <a:pt x="1466083" y="1880723"/>
                    </a:lnTo>
                    <a:lnTo>
                      <a:pt x="1461412" y="1888890"/>
                    </a:lnTo>
                    <a:lnTo>
                      <a:pt x="1459756" y="1889386"/>
                    </a:lnTo>
                    <a:lnTo>
                      <a:pt x="1483986" y="1912224"/>
                    </a:lnTo>
                    <a:lnTo>
                      <a:pt x="1486778" y="1919246"/>
                    </a:lnTo>
                    <a:lnTo>
                      <a:pt x="1498094" y="1904927"/>
                    </a:lnTo>
                    <a:lnTo>
                      <a:pt x="1503778" y="1901751"/>
                    </a:lnTo>
                    <a:lnTo>
                      <a:pt x="1476769" y="1893651"/>
                    </a:lnTo>
                    <a:close/>
                    <a:moveTo>
                      <a:pt x="4410422" y="1875999"/>
                    </a:moveTo>
                    <a:lnTo>
                      <a:pt x="4406032" y="1878329"/>
                    </a:lnTo>
                    <a:lnTo>
                      <a:pt x="4397620" y="1878414"/>
                    </a:lnTo>
                    <a:lnTo>
                      <a:pt x="4397417" y="1879272"/>
                    </a:lnTo>
                    <a:lnTo>
                      <a:pt x="4393882" y="1883748"/>
                    </a:lnTo>
                    <a:lnTo>
                      <a:pt x="4408220" y="1889928"/>
                    </a:lnTo>
                    <a:lnTo>
                      <a:pt x="4410102" y="1876328"/>
                    </a:lnTo>
                    <a:close/>
                    <a:moveTo>
                      <a:pt x="3940318" y="1875696"/>
                    </a:moveTo>
                    <a:lnTo>
                      <a:pt x="3932078" y="1889040"/>
                    </a:lnTo>
                    <a:lnTo>
                      <a:pt x="3932280" y="1888832"/>
                    </a:lnTo>
                    <a:lnTo>
                      <a:pt x="3945721" y="1883038"/>
                    </a:lnTo>
                    <a:lnTo>
                      <a:pt x="3940487" y="1876416"/>
                    </a:lnTo>
                    <a:close/>
                    <a:moveTo>
                      <a:pt x="3339461" y="1874477"/>
                    </a:moveTo>
                    <a:lnTo>
                      <a:pt x="3326323" y="1880140"/>
                    </a:lnTo>
                    <a:lnTo>
                      <a:pt x="3311897" y="1879714"/>
                    </a:lnTo>
                    <a:lnTo>
                      <a:pt x="3325169" y="1892223"/>
                    </a:lnTo>
                    <a:lnTo>
                      <a:pt x="3327961" y="1899246"/>
                    </a:lnTo>
                    <a:lnTo>
                      <a:pt x="3339276" y="1884926"/>
                    </a:lnTo>
                    <a:lnTo>
                      <a:pt x="3340599" y="1884187"/>
                    </a:lnTo>
                    <a:close/>
                    <a:moveTo>
                      <a:pt x="3420227" y="1873121"/>
                    </a:moveTo>
                    <a:lnTo>
                      <a:pt x="3415622" y="1874503"/>
                    </a:lnTo>
                    <a:lnTo>
                      <a:pt x="3409979" y="1873678"/>
                    </a:lnTo>
                    <a:lnTo>
                      <a:pt x="3411829" y="1889467"/>
                    </a:lnTo>
                    <a:cubicBezTo>
                      <a:pt x="3411504" y="1898648"/>
                      <a:pt x="3409098" y="1907030"/>
                      <a:pt x="3405001" y="1913593"/>
                    </a:cubicBezTo>
                    <a:lnTo>
                      <a:pt x="3391390" y="1924178"/>
                    </a:lnTo>
                    <a:lnTo>
                      <a:pt x="3388719" y="1935472"/>
                    </a:lnTo>
                    <a:lnTo>
                      <a:pt x="3385183" y="1939947"/>
                    </a:lnTo>
                    <a:lnTo>
                      <a:pt x="3399522" y="1946127"/>
                    </a:lnTo>
                    <a:lnTo>
                      <a:pt x="3401403" y="1932526"/>
                    </a:lnTo>
                    <a:cubicBezTo>
                      <a:pt x="3405037" y="1925697"/>
                      <a:pt x="3411093" y="1919423"/>
                      <a:pt x="3418882" y="1914551"/>
                    </a:cubicBezTo>
                    <a:lnTo>
                      <a:pt x="3432323" y="1908758"/>
                    </a:lnTo>
                    <a:lnTo>
                      <a:pt x="3427089" y="1902135"/>
                    </a:lnTo>
                    <a:close/>
                    <a:moveTo>
                      <a:pt x="3775738" y="1852723"/>
                    </a:moveTo>
                    <a:lnTo>
                      <a:pt x="3775959" y="1854609"/>
                    </a:lnTo>
                    <a:lnTo>
                      <a:pt x="3776954" y="1852901"/>
                    </a:lnTo>
                    <a:close/>
                    <a:moveTo>
                      <a:pt x="2725203" y="1846956"/>
                    </a:moveTo>
                    <a:lnTo>
                      <a:pt x="2727428" y="1850777"/>
                    </a:lnTo>
                    <a:cubicBezTo>
                      <a:pt x="2728553" y="1861654"/>
                      <a:pt x="2725869" y="1874235"/>
                      <a:pt x="2719112" y="1885940"/>
                    </a:cubicBezTo>
                    <a:lnTo>
                      <a:pt x="2715576" y="1890416"/>
                    </a:lnTo>
                    <a:lnTo>
                      <a:pt x="2729915" y="1896596"/>
                    </a:lnTo>
                    <a:lnTo>
                      <a:pt x="2731796" y="1882996"/>
                    </a:lnTo>
                    <a:cubicBezTo>
                      <a:pt x="2735430" y="1876166"/>
                      <a:pt x="2741486" y="1869891"/>
                      <a:pt x="2749275" y="1865020"/>
                    </a:cubicBezTo>
                    <a:lnTo>
                      <a:pt x="2762716" y="1859227"/>
                    </a:lnTo>
                    <a:lnTo>
                      <a:pt x="2762083" y="1858427"/>
                    </a:lnTo>
                    <a:lnTo>
                      <a:pt x="2751732" y="1861244"/>
                    </a:lnTo>
                    <a:close/>
                    <a:moveTo>
                      <a:pt x="4435617" y="1845216"/>
                    </a:moveTo>
                    <a:lnTo>
                      <a:pt x="4427379" y="1858559"/>
                    </a:lnTo>
                    <a:lnTo>
                      <a:pt x="4427580" y="1858351"/>
                    </a:lnTo>
                    <a:lnTo>
                      <a:pt x="4441021" y="1852559"/>
                    </a:lnTo>
                    <a:lnTo>
                      <a:pt x="4435788" y="1845936"/>
                    </a:lnTo>
                    <a:close/>
                    <a:moveTo>
                      <a:pt x="3822309" y="1832129"/>
                    </a:moveTo>
                    <a:lnTo>
                      <a:pt x="3815992" y="1843169"/>
                    </a:lnTo>
                    <a:lnTo>
                      <a:pt x="3814337" y="1843665"/>
                    </a:lnTo>
                    <a:lnTo>
                      <a:pt x="3838567" y="1866504"/>
                    </a:lnTo>
                    <a:lnTo>
                      <a:pt x="3841359" y="1873527"/>
                    </a:lnTo>
                    <a:lnTo>
                      <a:pt x="3852674" y="1859207"/>
                    </a:lnTo>
                    <a:lnTo>
                      <a:pt x="3858359" y="1856031"/>
                    </a:lnTo>
                    <a:lnTo>
                      <a:pt x="3831349" y="1847931"/>
                    </a:lnTo>
                    <a:close/>
                    <a:moveTo>
                      <a:pt x="181651" y="1829966"/>
                    </a:moveTo>
                    <a:lnTo>
                      <a:pt x="179985" y="1844176"/>
                    </a:lnTo>
                    <a:lnTo>
                      <a:pt x="171690" y="1857611"/>
                    </a:lnTo>
                    <a:lnTo>
                      <a:pt x="187229" y="1866877"/>
                    </a:lnTo>
                    <a:lnTo>
                      <a:pt x="189935" y="1873290"/>
                    </a:lnTo>
                    <a:lnTo>
                      <a:pt x="190633" y="1871639"/>
                    </a:lnTo>
                    <a:cubicBezTo>
                      <a:pt x="195910" y="1865983"/>
                      <a:pt x="203385" y="1861489"/>
                      <a:pt x="212168" y="1858799"/>
                    </a:cubicBezTo>
                    <a:lnTo>
                      <a:pt x="227441" y="1856566"/>
                    </a:lnTo>
                    <a:lnTo>
                      <a:pt x="223407" y="1851461"/>
                    </a:lnTo>
                    <a:lnTo>
                      <a:pt x="219492" y="1834897"/>
                    </a:lnTo>
                    <a:lnTo>
                      <a:pt x="194790" y="1835628"/>
                    </a:lnTo>
                    <a:close/>
                    <a:moveTo>
                      <a:pt x="1309278" y="1829945"/>
                    </a:moveTo>
                    <a:lnTo>
                      <a:pt x="1295890" y="1840358"/>
                    </a:lnTo>
                    <a:lnTo>
                      <a:pt x="1293219" y="1851652"/>
                    </a:lnTo>
                    <a:lnTo>
                      <a:pt x="1289683" y="1856127"/>
                    </a:lnTo>
                    <a:lnTo>
                      <a:pt x="1289727" y="1856146"/>
                    </a:lnTo>
                    <a:lnTo>
                      <a:pt x="1301474" y="1844066"/>
                    </a:lnTo>
                    <a:lnTo>
                      <a:pt x="1314914" y="1838273"/>
                    </a:lnTo>
                    <a:lnTo>
                      <a:pt x="1309681" y="1831650"/>
                    </a:lnTo>
                    <a:close/>
                    <a:moveTo>
                      <a:pt x="1126530" y="1822345"/>
                    </a:moveTo>
                    <a:lnTo>
                      <a:pt x="1124864" y="1836555"/>
                    </a:lnTo>
                    <a:lnTo>
                      <a:pt x="1116568" y="1849991"/>
                    </a:lnTo>
                    <a:lnTo>
                      <a:pt x="1132109" y="1859257"/>
                    </a:lnTo>
                    <a:lnTo>
                      <a:pt x="1134814" y="1865671"/>
                    </a:lnTo>
                    <a:lnTo>
                      <a:pt x="1135512" y="1864019"/>
                    </a:lnTo>
                    <a:cubicBezTo>
                      <a:pt x="1140789" y="1858363"/>
                      <a:pt x="1148263" y="1853869"/>
                      <a:pt x="1157047" y="1851179"/>
                    </a:cubicBezTo>
                    <a:lnTo>
                      <a:pt x="1172321" y="1848947"/>
                    </a:lnTo>
                    <a:lnTo>
                      <a:pt x="1168287" y="1843842"/>
                    </a:lnTo>
                    <a:lnTo>
                      <a:pt x="1164370" y="1827278"/>
                    </a:lnTo>
                    <a:lnTo>
                      <a:pt x="1139668" y="1828008"/>
                    </a:lnTo>
                    <a:close/>
                    <a:moveTo>
                      <a:pt x="4271038" y="1822244"/>
                    </a:moveTo>
                    <a:lnTo>
                      <a:pt x="4271259" y="1824129"/>
                    </a:lnTo>
                    <a:lnTo>
                      <a:pt x="4272254" y="1822421"/>
                    </a:lnTo>
                    <a:close/>
                    <a:moveTo>
                      <a:pt x="2055841" y="1807419"/>
                    </a:moveTo>
                    <a:lnTo>
                      <a:pt x="2051451" y="1809749"/>
                    </a:lnTo>
                    <a:lnTo>
                      <a:pt x="2043040" y="1809834"/>
                    </a:lnTo>
                    <a:lnTo>
                      <a:pt x="2042837" y="1810692"/>
                    </a:lnTo>
                    <a:lnTo>
                      <a:pt x="2039301" y="1815168"/>
                    </a:lnTo>
                    <a:lnTo>
                      <a:pt x="2053640" y="1821348"/>
                    </a:lnTo>
                    <a:lnTo>
                      <a:pt x="2055521" y="1807748"/>
                    </a:lnTo>
                    <a:close/>
                    <a:moveTo>
                      <a:pt x="1461810" y="1807106"/>
                    </a:moveTo>
                    <a:lnTo>
                      <a:pt x="1460673" y="1816806"/>
                    </a:lnTo>
                    <a:lnTo>
                      <a:pt x="1467761" y="1817842"/>
                    </a:lnTo>
                    <a:cubicBezTo>
                      <a:pt x="1476545" y="1820532"/>
                      <a:pt x="1484019" y="1825026"/>
                      <a:pt x="1489296" y="1830682"/>
                    </a:cubicBezTo>
                    <a:lnTo>
                      <a:pt x="1491678" y="1836326"/>
                    </a:lnTo>
                    <a:lnTo>
                      <a:pt x="1492327" y="1835939"/>
                    </a:lnTo>
                    <a:lnTo>
                      <a:pt x="1507601" y="1833707"/>
                    </a:lnTo>
                    <a:lnTo>
                      <a:pt x="1503567" y="1828602"/>
                    </a:lnTo>
                    <a:lnTo>
                      <a:pt x="1499649" y="1812038"/>
                    </a:lnTo>
                    <a:lnTo>
                      <a:pt x="1474948" y="1812768"/>
                    </a:lnTo>
                    <a:close/>
                    <a:moveTo>
                      <a:pt x="4317609" y="1801649"/>
                    </a:moveTo>
                    <a:lnTo>
                      <a:pt x="4311292" y="1812689"/>
                    </a:lnTo>
                    <a:lnTo>
                      <a:pt x="4309637" y="1813186"/>
                    </a:lnTo>
                    <a:lnTo>
                      <a:pt x="4333867" y="1836024"/>
                    </a:lnTo>
                    <a:lnTo>
                      <a:pt x="4336659" y="1843046"/>
                    </a:lnTo>
                    <a:lnTo>
                      <a:pt x="4347975" y="1828727"/>
                    </a:lnTo>
                    <a:lnTo>
                      <a:pt x="4353658" y="1825551"/>
                    </a:lnTo>
                    <a:lnTo>
                      <a:pt x="4326649" y="1817451"/>
                    </a:lnTo>
                    <a:close/>
                    <a:moveTo>
                      <a:pt x="3266223" y="1801236"/>
                    </a:moveTo>
                    <a:lnTo>
                      <a:pt x="3268449" y="1805057"/>
                    </a:lnTo>
                    <a:cubicBezTo>
                      <a:pt x="3269574" y="1815934"/>
                      <a:pt x="3266890" y="1828515"/>
                      <a:pt x="3260132" y="1840221"/>
                    </a:cubicBezTo>
                    <a:lnTo>
                      <a:pt x="3256596" y="1844696"/>
                    </a:lnTo>
                    <a:lnTo>
                      <a:pt x="3270935" y="1850876"/>
                    </a:lnTo>
                    <a:lnTo>
                      <a:pt x="3272816" y="1837276"/>
                    </a:lnTo>
                    <a:cubicBezTo>
                      <a:pt x="3276450" y="1830447"/>
                      <a:pt x="3282506" y="1824172"/>
                      <a:pt x="3290295" y="1819300"/>
                    </a:cubicBezTo>
                    <a:lnTo>
                      <a:pt x="3303736" y="1813506"/>
                    </a:lnTo>
                    <a:lnTo>
                      <a:pt x="3303103" y="1812706"/>
                    </a:lnTo>
                    <a:lnTo>
                      <a:pt x="3292752" y="1815524"/>
                    </a:lnTo>
                    <a:close/>
                    <a:moveTo>
                      <a:pt x="299081" y="1798277"/>
                    </a:moveTo>
                    <a:lnTo>
                      <a:pt x="285942" y="1803941"/>
                    </a:lnTo>
                    <a:lnTo>
                      <a:pt x="271517" y="1803514"/>
                    </a:lnTo>
                    <a:lnTo>
                      <a:pt x="284789" y="1816023"/>
                    </a:lnTo>
                    <a:lnTo>
                      <a:pt x="287581" y="1823046"/>
                    </a:lnTo>
                    <a:lnTo>
                      <a:pt x="298896" y="1808726"/>
                    </a:lnTo>
                    <a:lnTo>
                      <a:pt x="300218" y="1807988"/>
                    </a:lnTo>
                    <a:close/>
                    <a:moveTo>
                      <a:pt x="379847" y="1796921"/>
                    </a:moveTo>
                    <a:lnTo>
                      <a:pt x="375241" y="1798303"/>
                    </a:lnTo>
                    <a:lnTo>
                      <a:pt x="369598" y="1797477"/>
                    </a:lnTo>
                    <a:lnTo>
                      <a:pt x="371448" y="1813268"/>
                    </a:lnTo>
                    <a:cubicBezTo>
                      <a:pt x="371124" y="1822448"/>
                      <a:pt x="368718" y="1830830"/>
                      <a:pt x="364620" y="1837392"/>
                    </a:cubicBezTo>
                    <a:lnTo>
                      <a:pt x="351010" y="1847978"/>
                    </a:lnTo>
                    <a:lnTo>
                      <a:pt x="348339" y="1859272"/>
                    </a:lnTo>
                    <a:lnTo>
                      <a:pt x="344803" y="1863747"/>
                    </a:lnTo>
                    <a:lnTo>
                      <a:pt x="359142" y="1869927"/>
                    </a:lnTo>
                    <a:lnTo>
                      <a:pt x="361023" y="1856326"/>
                    </a:lnTo>
                    <a:cubicBezTo>
                      <a:pt x="364657" y="1849497"/>
                      <a:pt x="370713" y="1843223"/>
                      <a:pt x="378502" y="1838351"/>
                    </a:cubicBezTo>
                    <a:lnTo>
                      <a:pt x="391943" y="1832557"/>
                    </a:lnTo>
                    <a:lnTo>
                      <a:pt x="386709" y="1825935"/>
                    </a:lnTo>
                    <a:close/>
                    <a:moveTo>
                      <a:pt x="1243961" y="1790658"/>
                    </a:moveTo>
                    <a:lnTo>
                      <a:pt x="1230821" y="1796320"/>
                    </a:lnTo>
                    <a:lnTo>
                      <a:pt x="1216397" y="1795894"/>
                    </a:lnTo>
                    <a:lnTo>
                      <a:pt x="1229669" y="1808403"/>
                    </a:lnTo>
                    <a:lnTo>
                      <a:pt x="1232461" y="1815426"/>
                    </a:lnTo>
                    <a:lnTo>
                      <a:pt x="1243776" y="1801107"/>
                    </a:lnTo>
                    <a:lnTo>
                      <a:pt x="1245099" y="1800367"/>
                    </a:lnTo>
                    <a:close/>
                    <a:moveTo>
                      <a:pt x="445331" y="1787004"/>
                    </a:moveTo>
                    <a:lnTo>
                      <a:pt x="445722" y="1787501"/>
                    </a:lnTo>
                    <a:lnTo>
                      <a:pt x="445857" y="1787162"/>
                    </a:lnTo>
                    <a:close/>
                    <a:moveTo>
                      <a:pt x="2081037" y="1776636"/>
                    </a:moveTo>
                    <a:lnTo>
                      <a:pt x="2072797" y="1789981"/>
                    </a:lnTo>
                    <a:lnTo>
                      <a:pt x="2073000" y="1789772"/>
                    </a:lnTo>
                    <a:lnTo>
                      <a:pt x="2086440" y="1783979"/>
                    </a:lnTo>
                    <a:lnTo>
                      <a:pt x="2081207" y="1777356"/>
                    </a:lnTo>
                    <a:close/>
                    <a:moveTo>
                      <a:pt x="1579241" y="1775418"/>
                    </a:moveTo>
                    <a:lnTo>
                      <a:pt x="1566101" y="1781080"/>
                    </a:lnTo>
                    <a:lnTo>
                      <a:pt x="1551677" y="1780653"/>
                    </a:lnTo>
                    <a:lnTo>
                      <a:pt x="1564948" y="1793162"/>
                    </a:lnTo>
                    <a:lnTo>
                      <a:pt x="1567741" y="1800186"/>
                    </a:lnTo>
                    <a:lnTo>
                      <a:pt x="1579056" y="1785866"/>
                    </a:lnTo>
                    <a:lnTo>
                      <a:pt x="1580379" y="1785127"/>
                    </a:lnTo>
                    <a:close/>
                    <a:moveTo>
                      <a:pt x="1660007" y="1774062"/>
                    </a:moveTo>
                    <a:lnTo>
                      <a:pt x="1655401" y="1775443"/>
                    </a:lnTo>
                    <a:lnTo>
                      <a:pt x="1649758" y="1774618"/>
                    </a:lnTo>
                    <a:lnTo>
                      <a:pt x="1651609" y="1790407"/>
                    </a:lnTo>
                    <a:cubicBezTo>
                      <a:pt x="1651284" y="1799588"/>
                      <a:pt x="1648878" y="1807971"/>
                      <a:pt x="1644781" y="1814532"/>
                    </a:cubicBezTo>
                    <a:lnTo>
                      <a:pt x="1631170" y="1825119"/>
                    </a:lnTo>
                    <a:lnTo>
                      <a:pt x="1629691" y="1831372"/>
                    </a:lnTo>
                    <a:lnTo>
                      <a:pt x="1633670" y="1844639"/>
                    </a:lnTo>
                    <a:lnTo>
                      <a:pt x="1639302" y="1847066"/>
                    </a:lnTo>
                    <a:lnTo>
                      <a:pt x="1641183" y="1833467"/>
                    </a:lnTo>
                    <a:cubicBezTo>
                      <a:pt x="1644817" y="1826638"/>
                      <a:pt x="1650873" y="1820363"/>
                      <a:pt x="1658662" y="1815491"/>
                    </a:cubicBezTo>
                    <a:lnTo>
                      <a:pt x="1672103" y="1809697"/>
                    </a:lnTo>
                    <a:lnTo>
                      <a:pt x="1666869" y="1803075"/>
                    </a:lnTo>
                    <a:close/>
                    <a:moveTo>
                      <a:pt x="423859" y="1763441"/>
                    </a:moveTo>
                    <a:lnTo>
                      <a:pt x="421658" y="1767289"/>
                    </a:lnTo>
                    <a:lnTo>
                      <a:pt x="428131" y="1770907"/>
                    </a:lnTo>
                    <a:close/>
                    <a:moveTo>
                      <a:pt x="3816390" y="1761385"/>
                    </a:moveTo>
                    <a:lnTo>
                      <a:pt x="3814725" y="1775596"/>
                    </a:lnTo>
                    <a:lnTo>
                      <a:pt x="3806428" y="1789031"/>
                    </a:lnTo>
                    <a:lnTo>
                      <a:pt x="3821969" y="1798297"/>
                    </a:lnTo>
                    <a:lnTo>
                      <a:pt x="3824674" y="1804711"/>
                    </a:lnTo>
                    <a:lnTo>
                      <a:pt x="3825372" y="1803059"/>
                    </a:lnTo>
                    <a:cubicBezTo>
                      <a:pt x="3830649" y="1797403"/>
                      <a:pt x="3838123" y="1792909"/>
                      <a:pt x="3846907" y="1790219"/>
                    </a:cubicBezTo>
                    <a:lnTo>
                      <a:pt x="3862181" y="1787986"/>
                    </a:lnTo>
                    <a:lnTo>
                      <a:pt x="3858147" y="1782882"/>
                    </a:lnTo>
                    <a:lnTo>
                      <a:pt x="3854231" y="1766318"/>
                    </a:lnTo>
                    <a:lnTo>
                      <a:pt x="3829529" y="1767049"/>
                    </a:lnTo>
                    <a:close/>
                    <a:moveTo>
                      <a:pt x="737263" y="1760330"/>
                    </a:moveTo>
                    <a:lnTo>
                      <a:pt x="738255" y="1768791"/>
                    </a:lnTo>
                    <a:lnTo>
                      <a:pt x="740644" y="1760824"/>
                    </a:lnTo>
                    <a:close/>
                    <a:moveTo>
                      <a:pt x="1916457" y="1753664"/>
                    </a:moveTo>
                    <a:lnTo>
                      <a:pt x="1916678" y="1755549"/>
                    </a:lnTo>
                    <a:lnTo>
                      <a:pt x="1917673" y="1753842"/>
                    </a:lnTo>
                    <a:close/>
                    <a:moveTo>
                      <a:pt x="1963028" y="1733069"/>
                    </a:moveTo>
                    <a:lnTo>
                      <a:pt x="1956712" y="1744109"/>
                    </a:lnTo>
                    <a:lnTo>
                      <a:pt x="1955056" y="1744606"/>
                    </a:lnTo>
                    <a:lnTo>
                      <a:pt x="1979287" y="1767444"/>
                    </a:lnTo>
                    <a:lnTo>
                      <a:pt x="1982079" y="1774466"/>
                    </a:lnTo>
                    <a:lnTo>
                      <a:pt x="1993394" y="1760147"/>
                    </a:lnTo>
                    <a:lnTo>
                      <a:pt x="1999078" y="1756971"/>
                    </a:lnTo>
                    <a:lnTo>
                      <a:pt x="1972068" y="1748871"/>
                    </a:lnTo>
                    <a:close/>
                    <a:moveTo>
                      <a:pt x="4311690" y="1730906"/>
                    </a:moveTo>
                    <a:lnTo>
                      <a:pt x="4310024" y="1745115"/>
                    </a:lnTo>
                    <a:lnTo>
                      <a:pt x="4301728" y="1758552"/>
                    </a:lnTo>
                    <a:lnTo>
                      <a:pt x="4317269" y="1767817"/>
                    </a:lnTo>
                    <a:lnTo>
                      <a:pt x="4319975" y="1774231"/>
                    </a:lnTo>
                    <a:lnTo>
                      <a:pt x="4320672" y="1772579"/>
                    </a:lnTo>
                    <a:cubicBezTo>
                      <a:pt x="4325950" y="1766922"/>
                      <a:pt x="4333423" y="1762429"/>
                      <a:pt x="4342207" y="1759739"/>
                    </a:cubicBezTo>
                    <a:lnTo>
                      <a:pt x="4357482" y="1757507"/>
                    </a:lnTo>
                    <a:lnTo>
                      <a:pt x="4353448" y="1752402"/>
                    </a:lnTo>
                    <a:lnTo>
                      <a:pt x="4349530" y="1735837"/>
                    </a:lnTo>
                    <a:lnTo>
                      <a:pt x="4324829" y="1736568"/>
                    </a:lnTo>
                    <a:close/>
                    <a:moveTo>
                      <a:pt x="3933821" y="1729698"/>
                    </a:moveTo>
                    <a:lnTo>
                      <a:pt x="3920682" y="1735361"/>
                    </a:lnTo>
                    <a:lnTo>
                      <a:pt x="3906257" y="1734934"/>
                    </a:lnTo>
                    <a:lnTo>
                      <a:pt x="3919529" y="1747443"/>
                    </a:lnTo>
                    <a:lnTo>
                      <a:pt x="3922321" y="1754466"/>
                    </a:lnTo>
                    <a:lnTo>
                      <a:pt x="3933636" y="1740146"/>
                    </a:lnTo>
                    <a:lnTo>
                      <a:pt x="3934959" y="1739407"/>
                    </a:lnTo>
                    <a:close/>
                    <a:moveTo>
                      <a:pt x="4014587" y="1728342"/>
                    </a:moveTo>
                    <a:lnTo>
                      <a:pt x="4009982" y="1729722"/>
                    </a:lnTo>
                    <a:lnTo>
                      <a:pt x="4004338" y="1728898"/>
                    </a:lnTo>
                    <a:lnTo>
                      <a:pt x="4006189" y="1744688"/>
                    </a:lnTo>
                    <a:cubicBezTo>
                      <a:pt x="4005864" y="1753868"/>
                      <a:pt x="4003458" y="1762250"/>
                      <a:pt x="3999361" y="1768812"/>
                    </a:cubicBezTo>
                    <a:lnTo>
                      <a:pt x="3985750" y="1779398"/>
                    </a:lnTo>
                    <a:lnTo>
                      <a:pt x="3983079" y="1790692"/>
                    </a:lnTo>
                    <a:lnTo>
                      <a:pt x="3979543" y="1795167"/>
                    </a:lnTo>
                    <a:lnTo>
                      <a:pt x="3993882" y="1801347"/>
                    </a:lnTo>
                    <a:lnTo>
                      <a:pt x="3995763" y="1787747"/>
                    </a:lnTo>
                    <a:cubicBezTo>
                      <a:pt x="3999397" y="1780917"/>
                      <a:pt x="4005453" y="1774643"/>
                      <a:pt x="4013242" y="1769771"/>
                    </a:cubicBezTo>
                    <a:lnTo>
                      <a:pt x="4026683" y="1763977"/>
                    </a:lnTo>
                    <a:lnTo>
                      <a:pt x="4021449" y="1757355"/>
                    </a:lnTo>
                    <a:close/>
                    <a:moveTo>
                      <a:pt x="225843" y="1725036"/>
                    </a:moveTo>
                    <a:lnTo>
                      <a:pt x="228068" y="1728857"/>
                    </a:lnTo>
                    <a:cubicBezTo>
                      <a:pt x="229193" y="1739735"/>
                      <a:pt x="226510" y="1752315"/>
                      <a:pt x="219753" y="1764021"/>
                    </a:cubicBezTo>
                    <a:lnTo>
                      <a:pt x="216217" y="1768496"/>
                    </a:lnTo>
                    <a:lnTo>
                      <a:pt x="230555" y="1774675"/>
                    </a:lnTo>
                    <a:lnTo>
                      <a:pt x="232436" y="1761076"/>
                    </a:lnTo>
                    <a:cubicBezTo>
                      <a:pt x="236070" y="1754247"/>
                      <a:pt x="242126" y="1747972"/>
                      <a:pt x="249915" y="1743100"/>
                    </a:cubicBezTo>
                    <a:lnTo>
                      <a:pt x="263356" y="1737306"/>
                    </a:lnTo>
                    <a:lnTo>
                      <a:pt x="262723" y="1736506"/>
                    </a:lnTo>
                    <a:lnTo>
                      <a:pt x="252371" y="1739324"/>
                    </a:lnTo>
                    <a:close/>
                    <a:moveTo>
                      <a:pt x="600421" y="1723598"/>
                    </a:moveTo>
                    <a:lnTo>
                      <a:pt x="596031" y="1725929"/>
                    </a:lnTo>
                    <a:lnTo>
                      <a:pt x="587620" y="1726014"/>
                    </a:lnTo>
                    <a:lnTo>
                      <a:pt x="587417" y="1726873"/>
                    </a:lnTo>
                    <a:lnTo>
                      <a:pt x="583881" y="1731348"/>
                    </a:lnTo>
                    <a:lnTo>
                      <a:pt x="598220" y="1737528"/>
                    </a:lnTo>
                    <a:lnTo>
                      <a:pt x="600101" y="1723927"/>
                    </a:lnTo>
                    <a:close/>
                    <a:moveTo>
                      <a:pt x="1170723" y="1717416"/>
                    </a:moveTo>
                    <a:lnTo>
                      <a:pt x="1172948" y="1721237"/>
                    </a:lnTo>
                    <a:cubicBezTo>
                      <a:pt x="1174074" y="1732115"/>
                      <a:pt x="1171390" y="1744695"/>
                      <a:pt x="1164632" y="1756401"/>
                    </a:cubicBezTo>
                    <a:lnTo>
                      <a:pt x="1161096" y="1760876"/>
                    </a:lnTo>
                    <a:lnTo>
                      <a:pt x="1175435" y="1767055"/>
                    </a:lnTo>
                    <a:lnTo>
                      <a:pt x="1177316" y="1753456"/>
                    </a:lnTo>
                    <a:cubicBezTo>
                      <a:pt x="1180950" y="1746627"/>
                      <a:pt x="1187006" y="1740352"/>
                      <a:pt x="1194795" y="1735480"/>
                    </a:cubicBezTo>
                    <a:lnTo>
                      <a:pt x="1208236" y="1729686"/>
                    </a:lnTo>
                    <a:lnTo>
                      <a:pt x="1207603" y="1728887"/>
                    </a:lnTo>
                    <a:lnTo>
                      <a:pt x="1197251" y="1731704"/>
                    </a:lnTo>
                    <a:close/>
                    <a:moveTo>
                      <a:pt x="1506003" y="1702176"/>
                    </a:moveTo>
                    <a:lnTo>
                      <a:pt x="1508229" y="1705997"/>
                    </a:lnTo>
                    <a:cubicBezTo>
                      <a:pt x="1509354" y="1716874"/>
                      <a:pt x="1506670" y="1729455"/>
                      <a:pt x="1499912" y="1741161"/>
                    </a:cubicBezTo>
                    <a:lnTo>
                      <a:pt x="1496376" y="1745636"/>
                    </a:lnTo>
                    <a:lnTo>
                      <a:pt x="1510715" y="1751816"/>
                    </a:lnTo>
                    <a:lnTo>
                      <a:pt x="1512596" y="1738216"/>
                    </a:lnTo>
                    <a:cubicBezTo>
                      <a:pt x="1516230" y="1731386"/>
                      <a:pt x="1522286" y="1725111"/>
                      <a:pt x="1530075" y="1720240"/>
                    </a:cubicBezTo>
                    <a:lnTo>
                      <a:pt x="1543516" y="1714447"/>
                    </a:lnTo>
                    <a:lnTo>
                      <a:pt x="1542883" y="1713647"/>
                    </a:lnTo>
                    <a:lnTo>
                      <a:pt x="1532531" y="1716464"/>
                    </a:lnTo>
                    <a:close/>
                    <a:moveTo>
                      <a:pt x="4429120" y="1699217"/>
                    </a:moveTo>
                    <a:lnTo>
                      <a:pt x="4415982" y="1704880"/>
                    </a:lnTo>
                    <a:lnTo>
                      <a:pt x="4401557" y="1704453"/>
                    </a:lnTo>
                    <a:lnTo>
                      <a:pt x="4414828" y="1716963"/>
                    </a:lnTo>
                    <a:lnTo>
                      <a:pt x="4417621" y="1723986"/>
                    </a:lnTo>
                    <a:lnTo>
                      <a:pt x="4428936" y="1709666"/>
                    </a:lnTo>
                    <a:lnTo>
                      <a:pt x="4430259" y="1708927"/>
                    </a:lnTo>
                    <a:close/>
                    <a:moveTo>
                      <a:pt x="4509887" y="1697862"/>
                    </a:moveTo>
                    <a:lnTo>
                      <a:pt x="4505282" y="1699243"/>
                    </a:lnTo>
                    <a:lnTo>
                      <a:pt x="4499639" y="1698418"/>
                    </a:lnTo>
                    <a:lnTo>
                      <a:pt x="4501489" y="1714207"/>
                    </a:lnTo>
                    <a:cubicBezTo>
                      <a:pt x="4501164" y="1723389"/>
                      <a:pt x="4498758" y="1731771"/>
                      <a:pt x="4494661" y="1738333"/>
                    </a:cubicBezTo>
                    <a:lnTo>
                      <a:pt x="4481050" y="1748918"/>
                    </a:lnTo>
                    <a:lnTo>
                      <a:pt x="4478379" y="1760212"/>
                    </a:lnTo>
                    <a:lnTo>
                      <a:pt x="4474844" y="1764687"/>
                    </a:lnTo>
                    <a:lnTo>
                      <a:pt x="4489183" y="1770866"/>
                    </a:lnTo>
                    <a:lnTo>
                      <a:pt x="4491064" y="1757267"/>
                    </a:lnTo>
                    <a:cubicBezTo>
                      <a:pt x="4494697" y="1750437"/>
                      <a:pt x="4500753" y="1744163"/>
                      <a:pt x="4508542" y="1739291"/>
                    </a:cubicBezTo>
                    <a:lnTo>
                      <a:pt x="4521983" y="1733498"/>
                    </a:lnTo>
                    <a:lnTo>
                      <a:pt x="4516749" y="1726875"/>
                    </a:lnTo>
                    <a:close/>
                    <a:moveTo>
                      <a:pt x="625617" y="1692816"/>
                    </a:moveTo>
                    <a:lnTo>
                      <a:pt x="617377" y="1706160"/>
                    </a:lnTo>
                    <a:lnTo>
                      <a:pt x="617579" y="1705952"/>
                    </a:lnTo>
                    <a:lnTo>
                      <a:pt x="631021" y="1700159"/>
                    </a:lnTo>
                    <a:lnTo>
                      <a:pt x="625787" y="1693535"/>
                    </a:lnTo>
                    <a:close/>
                    <a:moveTo>
                      <a:pt x="390519" y="1670644"/>
                    </a:moveTo>
                    <a:lnTo>
                      <a:pt x="382121" y="1674264"/>
                    </a:lnTo>
                    <a:lnTo>
                      <a:pt x="389237" y="1686478"/>
                    </a:lnTo>
                    <a:cubicBezTo>
                      <a:pt x="390362" y="1697356"/>
                      <a:pt x="387679" y="1709936"/>
                      <a:pt x="380920" y="1721642"/>
                    </a:cubicBezTo>
                    <a:lnTo>
                      <a:pt x="376235" y="1727571"/>
                    </a:lnTo>
                    <a:lnTo>
                      <a:pt x="394294" y="1730212"/>
                    </a:lnTo>
                    <a:cubicBezTo>
                      <a:pt x="403078" y="1732901"/>
                      <a:pt x="410552" y="1737395"/>
                      <a:pt x="415830" y="1743051"/>
                    </a:cubicBezTo>
                    <a:lnTo>
                      <a:pt x="421966" y="1757594"/>
                    </a:lnTo>
                    <a:lnTo>
                      <a:pt x="429710" y="1739239"/>
                    </a:lnTo>
                    <a:cubicBezTo>
                      <a:pt x="434987" y="1733584"/>
                      <a:pt x="442461" y="1729090"/>
                      <a:pt x="451245" y="1726400"/>
                    </a:cubicBezTo>
                    <a:lnTo>
                      <a:pt x="466519" y="1724167"/>
                    </a:lnTo>
                    <a:lnTo>
                      <a:pt x="462485" y="1719062"/>
                    </a:lnTo>
                    <a:lnTo>
                      <a:pt x="458361" y="1701625"/>
                    </a:lnTo>
                    <a:lnTo>
                      <a:pt x="456059" y="1709759"/>
                    </a:lnTo>
                    <a:cubicBezTo>
                      <a:pt x="451962" y="1716320"/>
                      <a:pt x="446173" y="1721061"/>
                      <a:pt x="439084" y="1722961"/>
                    </a:cubicBezTo>
                    <a:cubicBezTo>
                      <a:pt x="420179" y="1728026"/>
                      <a:pt x="399182" y="1710965"/>
                      <a:pt x="392185" y="1684853"/>
                    </a:cubicBezTo>
                    <a:close/>
                    <a:moveTo>
                      <a:pt x="461037" y="1669844"/>
                    </a:moveTo>
                    <a:lnTo>
                      <a:pt x="461258" y="1671729"/>
                    </a:lnTo>
                    <a:lnTo>
                      <a:pt x="462254" y="1670022"/>
                    </a:lnTo>
                    <a:close/>
                    <a:moveTo>
                      <a:pt x="1957109" y="1662325"/>
                    </a:moveTo>
                    <a:lnTo>
                      <a:pt x="1955444" y="1676535"/>
                    </a:lnTo>
                    <a:lnTo>
                      <a:pt x="1947148" y="1689972"/>
                    </a:lnTo>
                    <a:lnTo>
                      <a:pt x="1962688" y="1699237"/>
                    </a:lnTo>
                    <a:lnTo>
                      <a:pt x="1965395" y="1705651"/>
                    </a:lnTo>
                    <a:lnTo>
                      <a:pt x="1966092" y="1703999"/>
                    </a:lnTo>
                    <a:cubicBezTo>
                      <a:pt x="1971369" y="1698342"/>
                      <a:pt x="1978843" y="1693849"/>
                      <a:pt x="1987627" y="1691159"/>
                    </a:cubicBezTo>
                    <a:lnTo>
                      <a:pt x="2002902" y="1688927"/>
                    </a:lnTo>
                    <a:lnTo>
                      <a:pt x="1998867" y="1683821"/>
                    </a:lnTo>
                    <a:lnTo>
                      <a:pt x="1994950" y="1667257"/>
                    </a:lnTo>
                    <a:lnTo>
                      <a:pt x="1970248" y="1667988"/>
                    </a:lnTo>
                    <a:close/>
                    <a:moveTo>
                      <a:pt x="3860583" y="1656456"/>
                    </a:moveTo>
                    <a:lnTo>
                      <a:pt x="3862809" y="1660277"/>
                    </a:lnTo>
                    <a:cubicBezTo>
                      <a:pt x="3863934" y="1671155"/>
                      <a:pt x="3861250" y="1683735"/>
                      <a:pt x="3854493" y="1695441"/>
                    </a:cubicBezTo>
                    <a:lnTo>
                      <a:pt x="3850956" y="1699916"/>
                    </a:lnTo>
                    <a:lnTo>
                      <a:pt x="3865295" y="1706095"/>
                    </a:lnTo>
                    <a:lnTo>
                      <a:pt x="3867176" y="1692496"/>
                    </a:lnTo>
                    <a:cubicBezTo>
                      <a:pt x="3870811" y="1685667"/>
                      <a:pt x="3876867" y="1679392"/>
                      <a:pt x="3884655" y="1674520"/>
                    </a:cubicBezTo>
                    <a:lnTo>
                      <a:pt x="3898096" y="1668726"/>
                    </a:lnTo>
                    <a:lnTo>
                      <a:pt x="3897463" y="1667927"/>
                    </a:lnTo>
                    <a:lnTo>
                      <a:pt x="3887112" y="1670744"/>
                    </a:lnTo>
                    <a:close/>
                    <a:moveTo>
                      <a:pt x="507608" y="1649249"/>
                    </a:moveTo>
                    <a:lnTo>
                      <a:pt x="501292" y="1660289"/>
                    </a:lnTo>
                    <a:lnTo>
                      <a:pt x="499636" y="1660785"/>
                    </a:lnTo>
                    <a:lnTo>
                      <a:pt x="523866" y="1683624"/>
                    </a:lnTo>
                    <a:lnTo>
                      <a:pt x="526659" y="1690647"/>
                    </a:lnTo>
                    <a:lnTo>
                      <a:pt x="537974" y="1676327"/>
                    </a:lnTo>
                    <a:lnTo>
                      <a:pt x="543658" y="1673151"/>
                    </a:lnTo>
                    <a:lnTo>
                      <a:pt x="516648" y="1665051"/>
                    </a:lnTo>
                    <a:close/>
                    <a:moveTo>
                      <a:pt x="2074540" y="1630637"/>
                    </a:moveTo>
                    <a:lnTo>
                      <a:pt x="2061402" y="1636300"/>
                    </a:lnTo>
                    <a:lnTo>
                      <a:pt x="2046976" y="1635874"/>
                    </a:lnTo>
                    <a:lnTo>
                      <a:pt x="2060248" y="1648383"/>
                    </a:lnTo>
                    <a:lnTo>
                      <a:pt x="2063040" y="1655405"/>
                    </a:lnTo>
                    <a:lnTo>
                      <a:pt x="2074356" y="1641086"/>
                    </a:lnTo>
                    <a:lnTo>
                      <a:pt x="2075678" y="1640347"/>
                    </a:lnTo>
                    <a:close/>
                    <a:moveTo>
                      <a:pt x="2155307" y="1629282"/>
                    </a:moveTo>
                    <a:lnTo>
                      <a:pt x="2150701" y="1630663"/>
                    </a:lnTo>
                    <a:lnTo>
                      <a:pt x="2145058" y="1629838"/>
                    </a:lnTo>
                    <a:lnTo>
                      <a:pt x="2146908" y="1645627"/>
                    </a:lnTo>
                    <a:cubicBezTo>
                      <a:pt x="2146584" y="1654809"/>
                      <a:pt x="2144177" y="1663191"/>
                      <a:pt x="2140080" y="1669753"/>
                    </a:cubicBezTo>
                    <a:lnTo>
                      <a:pt x="2126470" y="1680338"/>
                    </a:lnTo>
                    <a:lnTo>
                      <a:pt x="2123799" y="1691632"/>
                    </a:lnTo>
                    <a:lnTo>
                      <a:pt x="2120263" y="1696107"/>
                    </a:lnTo>
                    <a:lnTo>
                      <a:pt x="2134602" y="1702286"/>
                    </a:lnTo>
                    <a:lnTo>
                      <a:pt x="2136483" y="1688687"/>
                    </a:lnTo>
                    <a:cubicBezTo>
                      <a:pt x="2140117" y="1681858"/>
                      <a:pt x="2146173" y="1675582"/>
                      <a:pt x="2153961" y="1670711"/>
                    </a:cubicBezTo>
                    <a:lnTo>
                      <a:pt x="2167402" y="1664918"/>
                    </a:lnTo>
                    <a:lnTo>
                      <a:pt x="2162169" y="1658295"/>
                    </a:lnTo>
                    <a:close/>
                    <a:moveTo>
                      <a:pt x="4355883" y="1625977"/>
                    </a:moveTo>
                    <a:lnTo>
                      <a:pt x="4358109" y="1629796"/>
                    </a:lnTo>
                    <a:cubicBezTo>
                      <a:pt x="4359234" y="1640674"/>
                      <a:pt x="4356551" y="1653255"/>
                      <a:pt x="4349792" y="1664961"/>
                    </a:cubicBezTo>
                    <a:lnTo>
                      <a:pt x="4346256" y="1669435"/>
                    </a:lnTo>
                    <a:lnTo>
                      <a:pt x="4360596" y="1675615"/>
                    </a:lnTo>
                    <a:lnTo>
                      <a:pt x="4362476" y="1662015"/>
                    </a:lnTo>
                    <a:cubicBezTo>
                      <a:pt x="4366110" y="1655186"/>
                      <a:pt x="4372166" y="1648912"/>
                      <a:pt x="4379954" y="1644040"/>
                    </a:cubicBezTo>
                    <a:lnTo>
                      <a:pt x="4393396" y="1638247"/>
                    </a:lnTo>
                    <a:lnTo>
                      <a:pt x="4392763" y="1637446"/>
                    </a:lnTo>
                    <a:lnTo>
                      <a:pt x="4382412" y="1640264"/>
                    </a:lnTo>
                    <a:close/>
                    <a:moveTo>
                      <a:pt x="3191222" y="1601678"/>
                    </a:moveTo>
                    <a:lnTo>
                      <a:pt x="3186831" y="1604008"/>
                    </a:lnTo>
                    <a:lnTo>
                      <a:pt x="3178421" y="1604094"/>
                    </a:lnTo>
                    <a:lnTo>
                      <a:pt x="3178218" y="1604952"/>
                    </a:lnTo>
                    <a:lnTo>
                      <a:pt x="3174681" y="1609427"/>
                    </a:lnTo>
                    <a:lnTo>
                      <a:pt x="3189020" y="1615608"/>
                    </a:lnTo>
                    <a:lnTo>
                      <a:pt x="3190902" y="1602008"/>
                    </a:lnTo>
                    <a:close/>
                    <a:moveTo>
                      <a:pt x="2718780" y="1586438"/>
                    </a:moveTo>
                    <a:lnTo>
                      <a:pt x="2714390" y="1588769"/>
                    </a:lnTo>
                    <a:lnTo>
                      <a:pt x="2705980" y="1588854"/>
                    </a:lnTo>
                    <a:lnTo>
                      <a:pt x="2705776" y="1589713"/>
                    </a:lnTo>
                    <a:lnTo>
                      <a:pt x="2702241" y="1594187"/>
                    </a:lnTo>
                    <a:lnTo>
                      <a:pt x="2716580" y="1600368"/>
                    </a:lnTo>
                    <a:lnTo>
                      <a:pt x="2718461" y="1586767"/>
                    </a:lnTo>
                    <a:close/>
                    <a:moveTo>
                      <a:pt x="1057621" y="1586438"/>
                    </a:moveTo>
                    <a:lnTo>
                      <a:pt x="1053232" y="1588769"/>
                    </a:lnTo>
                    <a:lnTo>
                      <a:pt x="1044820" y="1588854"/>
                    </a:lnTo>
                    <a:lnTo>
                      <a:pt x="1044617" y="1589713"/>
                    </a:lnTo>
                    <a:lnTo>
                      <a:pt x="1041081" y="1594187"/>
                    </a:lnTo>
                    <a:lnTo>
                      <a:pt x="1055420" y="1600368"/>
                    </a:lnTo>
                    <a:lnTo>
                      <a:pt x="1057301" y="1586767"/>
                    </a:lnTo>
                    <a:close/>
                    <a:moveTo>
                      <a:pt x="501689" y="1578505"/>
                    </a:moveTo>
                    <a:lnTo>
                      <a:pt x="500024" y="1592716"/>
                    </a:lnTo>
                    <a:lnTo>
                      <a:pt x="491729" y="1606151"/>
                    </a:lnTo>
                    <a:lnTo>
                      <a:pt x="507268" y="1615417"/>
                    </a:lnTo>
                    <a:lnTo>
                      <a:pt x="509974" y="1621830"/>
                    </a:lnTo>
                    <a:lnTo>
                      <a:pt x="510671" y="1620179"/>
                    </a:lnTo>
                    <a:cubicBezTo>
                      <a:pt x="515949" y="1614523"/>
                      <a:pt x="523422" y="1610029"/>
                      <a:pt x="532207" y="1607340"/>
                    </a:cubicBezTo>
                    <a:lnTo>
                      <a:pt x="547481" y="1605106"/>
                    </a:lnTo>
                    <a:lnTo>
                      <a:pt x="543447" y="1600001"/>
                    </a:lnTo>
                    <a:lnTo>
                      <a:pt x="539530" y="1583438"/>
                    </a:lnTo>
                    <a:lnTo>
                      <a:pt x="514829" y="1584168"/>
                    </a:lnTo>
                    <a:close/>
                    <a:moveTo>
                      <a:pt x="3216417" y="1570896"/>
                    </a:moveTo>
                    <a:lnTo>
                      <a:pt x="3208178" y="1584239"/>
                    </a:lnTo>
                    <a:lnTo>
                      <a:pt x="3208379" y="1584032"/>
                    </a:lnTo>
                    <a:lnTo>
                      <a:pt x="3221821" y="1578239"/>
                    </a:lnTo>
                    <a:lnTo>
                      <a:pt x="3216587" y="1571617"/>
                    </a:lnTo>
                    <a:close/>
                    <a:moveTo>
                      <a:pt x="2001303" y="1557396"/>
                    </a:moveTo>
                    <a:lnTo>
                      <a:pt x="2003529" y="1561217"/>
                    </a:lnTo>
                    <a:cubicBezTo>
                      <a:pt x="2004653" y="1572094"/>
                      <a:pt x="2001970" y="1584675"/>
                      <a:pt x="1995212" y="1596381"/>
                    </a:cubicBezTo>
                    <a:lnTo>
                      <a:pt x="1991675" y="1600856"/>
                    </a:lnTo>
                    <a:lnTo>
                      <a:pt x="2006015" y="1607036"/>
                    </a:lnTo>
                    <a:lnTo>
                      <a:pt x="2007895" y="1593435"/>
                    </a:lnTo>
                    <a:cubicBezTo>
                      <a:pt x="2011530" y="1586606"/>
                      <a:pt x="2017586" y="1580332"/>
                      <a:pt x="2025374" y="1575460"/>
                    </a:cubicBezTo>
                    <a:lnTo>
                      <a:pt x="2038816" y="1569667"/>
                    </a:lnTo>
                    <a:lnTo>
                      <a:pt x="2038183" y="1568866"/>
                    </a:lnTo>
                    <a:lnTo>
                      <a:pt x="2027832" y="1571684"/>
                    </a:lnTo>
                    <a:close/>
                    <a:moveTo>
                      <a:pt x="1082817" y="1555656"/>
                    </a:moveTo>
                    <a:lnTo>
                      <a:pt x="1074577" y="1569000"/>
                    </a:lnTo>
                    <a:lnTo>
                      <a:pt x="1074780" y="1568792"/>
                    </a:lnTo>
                    <a:lnTo>
                      <a:pt x="1088221" y="1562999"/>
                    </a:lnTo>
                    <a:lnTo>
                      <a:pt x="1082987" y="1556375"/>
                    </a:lnTo>
                    <a:close/>
                    <a:moveTo>
                      <a:pt x="2743977" y="1555656"/>
                    </a:moveTo>
                    <a:lnTo>
                      <a:pt x="2735738" y="1568999"/>
                    </a:lnTo>
                    <a:lnTo>
                      <a:pt x="2735939" y="1568792"/>
                    </a:lnTo>
                    <a:lnTo>
                      <a:pt x="2749380" y="1562999"/>
                    </a:lnTo>
                    <a:lnTo>
                      <a:pt x="2744146" y="1556376"/>
                    </a:lnTo>
                    <a:close/>
                    <a:moveTo>
                      <a:pt x="3564601" y="1548339"/>
                    </a:moveTo>
                    <a:lnTo>
                      <a:pt x="3560211" y="1550669"/>
                    </a:lnTo>
                    <a:lnTo>
                      <a:pt x="3551800" y="1550754"/>
                    </a:lnTo>
                    <a:lnTo>
                      <a:pt x="3551597" y="1551613"/>
                    </a:lnTo>
                    <a:lnTo>
                      <a:pt x="3548061" y="1556088"/>
                    </a:lnTo>
                    <a:lnTo>
                      <a:pt x="3562400" y="1562268"/>
                    </a:lnTo>
                    <a:lnTo>
                      <a:pt x="3564281" y="1548668"/>
                    </a:lnTo>
                    <a:close/>
                    <a:moveTo>
                      <a:pt x="3051838" y="1547924"/>
                    </a:moveTo>
                    <a:lnTo>
                      <a:pt x="3052059" y="1549809"/>
                    </a:lnTo>
                    <a:lnTo>
                      <a:pt x="3053054" y="1548102"/>
                    </a:lnTo>
                    <a:close/>
                    <a:moveTo>
                      <a:pt x="619121" y="1546817"/>
                    </a:moveTo>
                    <a:lnTo>
                      <a:pt x="605982" y="1552480"/>
                    </a:lnTo>
                    <a:lnTo>
                      <a:pt x="591557" y="1552053"/>
                    </a:lnTo>
                    <a:lnTo>
                      <a:pt x="604828" y="1564563"/>
                    </a:lnTo>
                    <a:lnTo>
                      <a:pt x="607620" y="1571586"/>
                    </a:lnTo>
                    <a:lnTo>
                      <a:pt x="618936" y="1557266"/>
                    </a:lnTo>
                    <a:lnTo>
                      <a:pt x="620258" y="1556527"/>
                    </a:lnTo>
                    <a:close/>
                    <a:moveTo>
                      <a:pt x="699886" y="1545462"/>
                    </a:moveTo>
                    <a:lnTo>
                      <a:pt x="695281" y="1546843"/>
                    </a:lnTo>
                    <a:lnTo>
                      <a:pt x="689639" y="1546018"/>
                    </a:lnTo>
                    <a:lnTo>
                      <a:pt x="691488" y="1561808"/>
                    </a:lnTo>
                    <a:cubicBezTo>
                      <a:pt x="691163" y="1570988"/>
                      <a:pt x="688758" y="1579371"/>
                      <a:pt x="684660" y="1585933"/>
                    </a:cubicBezTo>
                    <a:lnTo>
                      <a:pt x="671050" y="1596518"/>
                    </a:lnTo>
                    <a:lnTo>
                      <a:pt x="668379" y="1607812"/>
                    </a:lnTo>
                    <a:lnTo>
                      <a:pt x="664843" y="1612286"/>
                    </a:lnTo>
                    <a:lnTo>
                      <a:pt x="679182" y="1618467"/>
                    </a:lnTo>
                    <a:lnTo>
                      <a:pt x="681063" y="1604867"/>
                    </a:lnTo>
                    <a:cubicBezTo>
                      <a:pt x="684697" y="1598037"/>
                      <a:pt x="690753" y="1591762"/>
                      <a:pt x="698542" y="1586890"/>
                    </a:cubicBezTo>
                    <a:lnTo>
                      <a:pt x="711982" y="1581098"/>
                    </a:lnTo>
                    <a:lnTo>
                      <a:pt x="706748" y="1574475"/>
                    </a:lnTo>
                    <a:close/>
                    <a:moveTo>
                      <a:pt x="847719" y="1533483"/>
                    </a:moveTo>
                    <a:lnTo>
                      <a:pt x="835899" y="1538578"/>
                    </a:lnTo>
                    <a:lnTo>
                      <a:pt x="829547" y="1565433"/>
                    </a:lnTo>
                    <a:lnTo>
                      <a:pt x="824863" y="1571363"/>
                    </a:lnTo>
                    <a:lnTo>
                      <a:pt x="842921" y="1574002"/>
                    </a:lnTo>
                    <a:cubicBezTo>
                      <a:pt x="860489" y="1579382"/>
                      <a:pt x="872816" y="1591977"/>
                      <a:pt x="872816" y="1606656"/>
                    </a:cubicBezTo>
                    <a:cubicBezTo>
                      <a:pt x="872816" y="1626227"/>
                      <a:pt x="850901" y="1642094"/>
                      <a:pt x="823868" y="1642094"/>
                    </a:cubicBezTo>
                    <a:lnTo>
                      <a:pt x="818226" y="1641269"/>
                    </a:lnTo>
                    <a:lnTo>
                      <a:pt x="820075" y="1657058"/>
                    </a:lnTo>
                    <a:cubicBezTo>
                      <a:pt x="819426" y="1675420"/>
                      <a:pt x="810451" y="1690587"/>
                      <a:pt x="796272" y="1694386"/>
                    </a:cubicBezTo>
                    <a:cubicBezTo>
                      <a:pt x="786820" y="1696919"/>
                      <a:pt x="776844" y="1693920"/>
                      <a:pt x="768357" y="1687024"/>
                    </a:cubicBezTo>
                    <a:lnTo>
                      <a:pt x="753628" y="1663171"/>
                    </a:lnTo>
                    <a:lnTo>
                      <a:pt x="748586" y="1684494"/>
                    </a:lnTo>
                    <a:lnTo>
                      <a:pt x="743900" y="1690424"/>
                    </a:lnTo>
                    <a:lnTo>
                      <a:pt x="761959" y="1693063"/>
                    </a:lnTo>
                    <a:cubicBezTo>
                      <a:pt x="779527" y="1698443"/>
                      <a:pt x="791854" y="1711038"/>
                      <a:pt x="791854" y="1725716"/>
                    </a:cubicBezTo>
                    <a:lnTo>
                      <a:pt x="790005" y="1728948"/>
                    </a:lnTo>
                    <a:lnTo>
                      <a:pt x="798069" y="1736457"/>
                    </a:lnTo>
                    <a:cubicBezTo>
                      <a:pt x="804482" y="1745314"/>
                      <a:pt x="808449" y="1757551"/>
                      <a:pt x="808448" y="1771068"/>
                    </a:cubicBezTo>
                    <a:lnTo>
                      <a:pt x="807355" y="1778545"/>
                    </a:lnTo>
                    <a:lnTo>
                      <a:pt x="824314" y="1771803"/>
                    </a:lnTo>
                    <a:cubicBezTo>
                      <a:pt x="842219" y="1767677"/>
                      <a:pt x="859192" y="1772421"/>
                      <a:pt x="866531" y="1785133"/>
                    </a:cubicBezTo>
                    <a:cubicBezTo>
                      <a:pt x="871424" y="1793608"/>
                      <a:pt x="871109" y="1804020"/>
                      <a:pt x="866645" y="1814003"/>
                    </a:cubicBezTo>
                    <a:lnTo>
                      <a:pt x="845908" y="1836003"/>
                    </a:lnTo>
                    <a:lnTo>
                      <a:pt x="849557" y="1835547"/>
                    </a:lnTo>
                    <a:cubicBezTo>
                      <a:pt x="857095" y="1837290"/>
                      <a:pt x="864723" y="1841515"/>
                      <a:pt x="871445" y="1847777"/>
                    </a:cubicBezTo>
                    <a:lnTo>
                      <a:pt x="881015" y="1859890"/>
                    </a:lnTo>
                    <a:lnTo>
                      <a:pt x="883420" y="1853843"/>
                    </a:lnTo>
                    <a:cubicBezTo>
                      <a:pt x="896937" y="1830432"/>
                      <a:pt x="921635" y="1819387"/>
                      <a:pt x="938584" y="1829173"/>
                    </a:cubicBezTo>
                    <a:cubicBezTo>
                      <a:pt x="955534" y="1838959"/>
                      <a:pt x="958317" y="1865871"/>
                      <a:pt x="944801" y="1889282"/>
                    </a:cubicBezTo>
                    <a:lnTo>
                      <a:pt x="940115" y="1895212"/>
                    </a:lnTo>
                    <a:lnTo>
                      <a:pt x="946114" y="1896088"/>
                    </a:lnTo>
                    <a:lnTo>
                      <a:pt x="948715" y="1877282"/>
                    </a:lnTo>
                    <a:cubicBezTo>
                      <a:pt x="952350" y="1870453"/>
                      <a:pt x="958406" y="1864178"/>
                      <a:pt x="966194" y="1859306"/>
                    </a:cubicBezTo>
                    <a:lnTo>
                      <a:pt x="979634" y="1853513"/>
                    </a:lnTo>
                    <a:lnTo>
                      <a:pt x="974401" y="1846890"/>
                    </a:lnTo>
                    <a:cubicBezTo>
                      <a:pt x="960884" y="1823478"/>
                      <a:pt x="963668" y="1796567"/>
                      <a:pt x="980618" y="1786781"/>
                    </a:cubicBezTo>
                    <a:lnTo>
                      <a:pt x="1000366" y="1784312"/>
                    </a:lnTo>
                    <a:lnTo>
                      <a:pt x="1006925" y="1768768"/>
                    </a:lnTo>
                    <a:cubicBezTo>
                      <a:pt x="1012202" y="1763112"/>
                      <a:pt x="1019676" y="1758618"/>
                      <a:pt x="1028459" y="1755928"/>
                    </a:cubicBezTo>
                    <a:lnTo>
                      <a:pt x="1043734" y="1753696"/>
                    </a:lnTo>
                    <a:lnTo>
                      <a:pt x="1039700" y="1748591"/>
                    </a:lnTo>
                    <a:cubicBezTo>
                      <a:pt x="1026183" y="1725179"/>
                      <a:pt x="1028967" y="1698268"/>
                      <a:pt x="1045917" y="1688482"/>
                    </a:cubicBezTo>
                    <a:cubicBezTo>
                      <a:pt x="1054392" y="1683589"/>
                      <a:pt x="1064804" y="1683903"/>
                      <a:pt x="1074786" y="1688367"/>
                    </a:cubicBezTo>
                    <a:lnTo>
                      <a:pt x="1082693" y="1695820"/>
                    </a:lnTo>
                    <a:lnTo>
                      <a:pt x="1086723" y="1679894"/>
                    </a:lnTo>
                    <a:lnTo>
                      <a:pt x="1095467" y="1668157"/>
                    </a:lnTo>
                    <a:lnTo>
                      <a:pt x="1087622" y="1665038"/>
                    </a:lnTo>
                    <a:lnTo>
                      <a:pt x="1069792" y="1646121"/>
                    </a:lnTo>
                    <a:lnTo>
                      <a:pt x="1055771" y="1660252"/>
                    </a:lnTo>
                    <a:cubicBezTo>
                      <a:pt x="1045555" y="1664154"/>
                      <a:pt x="1032709" y="1664818"/>
                      <a:pt x="1019653" y="1661320"/>
                    </a:cubicBezTo>
                    <a:lnTo>
                      <a:pt x="1006515" y="1655657"/>
                    </a:lnTo>
                    <a:lnTo>
                      <a:pt x="1004850" y="1669867"/>
                    </a:lnTo>
                    <a:cubicBezTo>
                      <a:pt x="997852" y="1695979"/>
                      <a:pt x="976855" y="1713041"/>
                      <a:pt x="957950" y="1707975"/>
                    </a:cubicBezTo>
                    <a:cubicBezTo>
                      <a:pt x="943771" y="1704176"/>
                      <a:pt x="934796" y="1689009"/>
                      <a:pt x="934146" y="1670647"/>
                    </a:cubicBezTo>
                    <a:lnTo>
                      <a:pt x="935850" y="1656111"/>
                    </a:lnTo>
                    <a:lnTo>
                      <a:pt x="927498" y="1657332"/>
                    </a:lnTo>
                    <a:cubicBezTo>
                      <a:pt x="900464" y="1657332"/>
                      <a:pt x="878550" y="1641465"/>
                      <a:pt x="878549" y="1621893"/>
                    </a:cubicBezTo>
                    <a:cubicBezTo>
                      <a:pt x="878549" y="1607215"/>
                      <a:pt x="890877" y="1594620"/>
                      <a:pt x="908444" y="1589240"/>
                    </a:cubicBezTo>
                    <a:lnTo>
                      <a:pt x="923719" y="1587007"/>
                    </a:lnTo>
                    <a:lnTo>
                      <a:pt x="919685" y="1581902"/>
                    </a:lnTo>
                    <a:lnTo>
                      <a:pt x="915561" y="1564465"/>
                    </a:lnTo>
                    <a:lnTo>
                      <a:pt x="913260" y="1572599"/>
                    </a:lnTo>
                    <a:cubicBezTo>
                      <a:pt x="909163" y="1579160"/>
                      <a:pt x="903374" y="1583902"/>
                      <a:pt x="896285" y="1585801"/>
                    </a:cubicBezTo>
                    <a:cubicBezTo>
                      <a:pt x="877379" y="1590866"/>
                      <a:pt x="856382" y="1573805"/>
                      <a:pt x="849384" y="1547694"/>
                    </a:cubicBezTo>
                    <a:close/>
                    <a:moveTo>
                      <a:pt x="918237" y="1532684"/>
                    </a:moveTo>
                    <a:lnTo>
                      <a:pt x="918458" y="1534569"/>
                    </a:lnTo>
                    <a:lnTo>
                      <a:pt x="919454" y="1532862"/>
                    </a:lnTo>
                    <a:close/>
                    <a:moveTo>
                      <a:pt x="2579397" y="1532684"/>
                    </a:moveTo>
                    <a:lnTo>
                      <a:pt x="2579619" y="1534569"/>
                    </a:lnTo>
                    <a:lnTo>
                      <a:pt x="2580613" y="1532862"/>
                    </a:lnTo>
                    <a:close/>
                    <a:moveTo>
                      <a:pt x="3098409" y="1527329"/>
                    </a:moveTo>
                    <a:lnTo>
                      <a:pt x="3092092" y="1538369"/>
                    </a:lnTo>
                    <a:lnTo>
                      <a:pt x="3090437" y="1538866"/>
                    </a:lnTo>
                    <a:lnTo>
                      <a:pt x="3114667" y="1561704"/>
                    </a:lnTo>
                    <a:lnTo>
                      <a:pt x="3117459" y="1568726"/>
                    </a:lnTo>
                    <a:lnTo>
                      <a:pt x="3128774" y="1554408"/>
                    </a:lnTo>
                    <a:lnTo>
                      <a:pt x="3134458" y="1551231"/>
                    </a:lnTo>
                    <a:lnTo>
                      <a:pt x="3107449" y="1543131"/>
                    </a:lnTo>
                    <a:close/>
                    <a:moveTo>
                      <a:pt x="3422542" y="1526365"/>
                    </a:moveTo>
                    <a:lnTo>
                      <a:pt x="3420239" y="1534499"/>
                    </a:lnTo>
                    <a:lnTo>
                      <a:pt x="3408465" y="1543657"/>
                    </a:lnTo>
                    <a:lnTo>
                      <a:pt x="3404504" y="1557651"/>
                    </a:lnTo>
                    <a:lnTo>
                      <a:pt x="3415425" y="1551140"/>
                    </a:lnTo>
                    <a:lnTo>
                      <a:pt x="3430700" y="1548907"/>
                    </a:lnTo>
                    <a:lnTo>
                      <a:pt x="3426666" y="1543803"/>
                    </a:lnTo>
                    <a:close/>
                    <a:moveTo>
                      <a:pt x="3589797" y="1517556"/>
                    </a:moveTo>
                    <a:lnTo>
                      <a:pt x="3581558" y="1530899"/>
                    </a:lnTo>
                    <a:lnTo>
                      <a:pt x="3581760" y="1530692"/>
                    </a:lnTo>
                    <a:lnTo>
                      <a:pt x="3595201" y="1524899"/>
                    </a:lnTo>
                    <a:lnTo>
                      <a:pt x="3589967" y="1518276"/>
                    </a:lnTo>
                    <a:close/>
                    <a:moveTo>
                      <a:pt x="964808" y="1512089"/>
                    </a:moveTo>
                    <a:lnTo>
                      <a:pt x="958492" y="1523129"/>
                    </a:lnTo>
                    <a:lnTo>
                      <a:pt x="956836" y="1523625"/>
                    </a:lnTo>
                    <a:lnTo>
                      <a:pt x="981067" y="1546464"/>
                    </a:lnTo>
                    <a:lnTo>
                      <a:pt x="983859" y="1553486"/>
                    </a:lnTo>
                    <a:lnTo>
                      <a:pt x="995174" y="1539167"/>
                    </a:lnTo>
                    <a:lnTo>
                      <a:pt x="1000858" y="1535991"/>
                    </a:lnTo>
                    <a:lnTo>
                      <a:pt x="973848" y="1527891"/>
                    </a:lnTo>
                    <a:close/>
                    <a:moveTo>
                      <a:pt x="2625968" y="1512089"/>
                    </a:moveTo>
                    <a:lnTo>
                      <a:pt x="2619651" y="1523129"/>
                    </a:lnTo>
                    <a:lnTo>
                      <a:pt x="2617996" y="1523625"/>
                    </a:lnTo>
                    <a:lnTo>
                      <a:pt x="2642227" y="1546464"/>
                    </a:lnTo>
                    <a:lnTo>
                      <a:pt x="2645019" y="1553486"/>
                    </a:lnTo>
                    <a:lnTo>
                      <a:pt x="2656334" y="1539168"/>
                    </a:lnTo>
                    <a:lnTo>
                      <a:pt x="2662018" y="1535991"/>
                    </a:lnTo>
                    <a:lnTo>
                      <a:pt x="2635009" y="1527892"/>
                    </a:lnTo>
                    <a:close/>
                    <a:moveTo>
                      <a:pt x="3471788" y="1473989"/>
                    </a:moveTo>
                    <a:lnTo>
                      <a:pt x="3465472" y="1485029"/>
                    </a:lnTo>
                    <a:lnTo>
                      <a:pt x="3463817" y="1485525"/>
                    </a:lnTo>
                    <a:lnTo>
                      <a:pt x="3488046" y="1508364"/>
                    </a:lnTo>
                    <a:lnTo>
                      <a:pt x="3490839" y="1515387"/>
                    </a:lnTo>
                    <a:lnTo>
                      <a:pt x="3502154" y="1501067"/>
                    </a:lnTo>
                    <a:lnTo>
                      <a:pt x="3507838" y="1497890"/>
                    </a:lnTo>
                    <a:lnTo>
                      <a:pt x="3480829" y="1489791"/>
                    </a:lnTo>
                    <a:close/>
                    <a:moveTo>
                      <a:pt x="545883" y="1473575"/>
                    </a:moveTo>
                    <a:lnTo>
                      <a:pt x="548109" y="1477397"/>
                    </a:lnTo>
                    <a:cubicBezTo>
                      <a:pt x="549233" y="1488275"/>
                      <a:pt x="546550" y="1500856"/>
                      <a:pt x="539792" y="1512561"/>
                    </a:cubicBezTo>
                    <a:lnTo>
                      <a:pt x="536256" y="1517035"/>
                    </a:lnTo>
                    <a:lnTo>
                      <a:pt x="550595" y="1523216"/>
                    </a:lnTo>
                    <a:lnTo>
                      <a:pt x="552476" y="1509615"/>
                    </a:lnTo>
                    <a:cubicBezTo>
                      <a:pt x="556110" y="1502786"/>
                      <a:pt x="562166" y="1496512"/>
                      <a:pt x="569955" y="1491640"/>
                    </a:cubicBezTo>
                    <a:lnTo>
                      <a:pt x="583395" y="1485846"/>
                    </a:lnTo>
                    <a:lnTo>
                      <a:pt x="582763" y="1485046"/>
                    </a:lnTo>
                    <a:lnTo>
                      <a:pt x="572411" y="1487864"/>
                    </a:lnTo>
                    <a:close/>
                    <a:moveTo>
                      <a:pt x="3092490" y="1456585"/>
                    </a:moveTo>
                    <a:lnTo>
                      <a:pt x="3090825" y="1470795"/>
                    </a:lnTo>
                    <a:lnTo>
                      <a:pt x="3082528" y="1484232"/>
                    </a:lnTo>
                    <a:lnTo>
                      <a:pt x="3098069" y="1493497"/>
                    </a:lnTo>
                    <a:lnTo>
                      <a:pt x="3100775" y="1499910"/>
                    </a:lnTo>
                    <a:lnTo>
                      <a:pt x="3101472" y="1498259"/>
                    </a:lnTo>
                    <a:cubicBezTo>
                      <a:pt x="3106750" y="1492602"/>
                      <a:pt x="3114223" y="1488109"/>
                      <a:pt x="3123007" y="1485419"/>
                    </a:cubicBezTo>
                    <a:lnTo>
                      <a:pt x="3138282" y="1483187"/>
                    </a:lnTo>
                    <a:lnTo>
                      <a:pt x="3134248" y="1478082"/>
                    </a:lnTo>
                    <a:lnTo>
                      <a:pt x="3130330" y="1461517"/>
                    </a:lnTo>
                    <a:lnTo>
                      <a:pt x="3105628" y="1462248"/>
                    </a:lnTo>
                    <a:close/>
                    <a:moveTo>
                      <a:pt x="958889" y="1441345"/>
                    </a:moveTo>
                    <a:lnTo>
                      <a:pt x="957224" y="1455556"/>
                    </a:lnTo>
                    <a:lnTo>
                      <a:pt x="948928" y="1468992"/>
                    </a:lnTo>
                    <a:lnTo>
                      <a:pt x="964468" y="1478257"/>
                    </a:lnTo>
                    <a:lnTo>
                      <a:pt x="967175" y="1484670"/>
                    </a:lnTo>
                    <a:lnTo>
                      <a:pt x="967871" y="1483019"/>
                    </a:lnTo>
                    <a:cubicBezTo>
                      <a:pt x="973149" y="1477363"/>
                      <a:pt x="980623" y="1472869"/>
                      <a:pt x="989407" y="1470180"/>
                    </a:cubicBezTo>
                    <a:lnTo>
                      <a:pt x="1004681" y="1467946"/>
                    </a:lnTo>
                    <a:lnTo>
                      <a:pt x="1000648" y="1462841"/>
                    </a:lnTo>
                    <a:lnTo>
                      <a:pt x="996730" y="1446278"/>
                    </a:lnTo>
                    <a:lnTo>
                      <a:pt x="972028" y="1447009"/>
                    </a:lnTo>
                    <a:close/>
                    <a:moveTo>
                      <a:pt x="2620049" y="1441345"/>
                    </a:moveTo>
                    <a:lnTo>
                      <a:pt x="2618384" y="1455555"/>
                    </a:lnTo>
                    <a:lnTo>
                      <a:pt x="2610088" y="1468992"/>
                    </a:lnTo>
                    <a:lnTo>
                      <a:pt x="2625628" y="1478257"/>
                    </a:lnTo>
                    <a:lnTo>
                      <a:pt x="2628335" y="1484670"/>
                    </a:lnTo>
                    <a:lnTo>
                      <a:pt x="2629031" y="1483018"/>
                    </a:lnTo>
                    <a:cubicBezTo>
                      <a:pt x="2634308" y="1477363"/>
                      <a:pt x="2641783" y="1472869"/>
                      <a:pt x="2650567" y="1470179"/>
                    </a:cubicBezTo>
                    <a:lnTo>
                      <a:pt x="2665842" y="1467946"/>
                    </a:lnTo>
                    <a:lnTo>
                      <a:pt x="2661808" y="1462841"/>
                    </a:lnTo>
                    <a:lnTo>
                      <a:pt x="2657890" y="1446278"/>
                    </a:lnTo>
                    <a:lnTo>
                      <a:pt x="2633188" y="1447008"/>
                    </a:lnTo>
                    <a:close/>
                    <a:moveTo>
                      <a:pt x="1743421" y="1426419"/>
                    </a:moveTo>
                    <a:lnTo>
                      <a:pt x="1739031" y="1428749"/>
                    </a:lnTo>
                    <a:lnTo>
                      <a:pt x="1730620" y="1428835"/>
                    </a:lnTo>
                    <a:lnTo>
                      <a:pt x="1730417" y="1429693"/>
                    </a:lnTo>
                    <a:lnTo>
                      <a:pt x="1726881" y="1434168"/>
                    </a:lnTo>
                    <a:lnTo>
                      <a:pt x="1741220" y="1440347"/>
                    </a:lnTo>
                    <a:lnTo>
                      <a:pt x="1743101" y="1426748"/>
                    </a:lnTo>
                    <a:close/>
                    <a:moveTo>
                      <a:pt x="3209920" y="1424897"/>
                    </a:moveTo>
                    <a:lnTo>
                      <a:pt x="3196783" y="1430560"/>
                    </a:lnTo>
                    <a:lnTo>
                      <a:pt x="3182357" y="1430134"/>
                    </a:lnTo>
                    <a:lnTo>
                      <a:pt x="3195628" y="1442643"/>
                    </a:lnTo>
                    <a:lnTo>
                      <a:pt x="3198421" y="1449665"/>
                    </a:lnTo>
                    <a:lnTo>
                      <a:pt x="3209736" y="1435346"/>
                    </a:lnTo>
                    <a:lnTo>
                      <a:pt x="3211059" y="1434607"/>
                    </a:lnTo>
                    <a:close/>
                    <a:moveTo>
                      <a:pt x="3290687" y="1423541"/>
                    </a:moveTo>
                    <a:lnTo>
                      <a:pt x="3286082" y="1424923"/>
                    </a:lnTo>
                    <a:lnTo>
                      <a:pt x="3280438" y="1424098"/>
                    </a:lnTo>
                    <a:lnTo>
                      <a:pt x="3282289" y="1439887"/>
                    </a:lnTo>
                    <a:cubicBezTo>
                      <a:pt x="3281964" y="1449069"/>
                      <a:pt x="3279558" y="1457451"/>
                      <a:pt x="3275461" y="1464013"/>
                    </a:cubicBezTo>
                    <a:lnTo>
                      <a:pt x="3261850" y="1474598"/>
                    </a:lnTo>
                    <a:lnTo>
                      <a:pt x="3259179" y="1485892"/>
                    </a:lnTo>
                    <a:lnTo>
                      <a:pt x="3255644" y="1490367"/>
                    </a:lnTo>
                    <a:lnTo>
                      <a:pt x="3269982" y="1496547"/>
                    </a:lnTo>
                    <a:lnTo>
                      <a:pt x="3271863" y="1482947"/>
                    </a:lnTo>
                    <a:lnTo>
                      <a:pt x="3286747" y="1467639"/>
                    </a:lnTo>
                    <a:lnTo>
                      <a:pt x="3288056" y="1458182"/>
                    </a:lnTo>
                    <a:lnTo>
                      <a:pt x="3296762" y="1449227"/>
                    </a:lnTo>
                    <a:close/>
                    <a:moveTo>
                      <a:pt x="3634919" y="1422572"/>
                    </a:moveTo>
                    <a:lnTo>
                      <a:pt x="3632560" y="1432552"/>
                    </a:lnTo>
                    <a:lnTo>
                      <a:pt x="3629023" y="1437027"/>
                    </a:lnTo>
                    <a:lnTo>
                      <a:pt x="3643362" y="1443206"/>
                    </a:lnTo>
                    <a:lnTo>
                      <a:pt x="3645243" y="1429607"/>
                    </a:lnTo>
                    <a:lnTo>
                      <a:pt x="3648208" y="1426558"/>
                    </a:lnTo>
                    <a:close/>
                    <a:moveTo>
                      <a:pt x="1076320" y="1409658"/>
                    </a:moveTo>
                    <a:lnTo>
                      <a:pt x="1063182" y="1415320"/>
                    </a:lnTo>
                    <a:lnTo>
                      <a:pt x="1048756" y="1414894"/>
                    </a:lnTo>
                    <a:lnTo>
                      <a:pt x="1062028" y="1427403"/>
                    </a:lnTo>
                    <a:lnTo>
                      <a:pt x="1064820" y="1434426"/>
                    </a:lnTo>
                    <a:lnTo>
                      <a:pt x="1076137" y="1420106"/>
                    </a:lnTo>
                    <a:lnTo>
                      <a:pt x="1077458" y="1419367"/>
                    </a:lnTo>
                    <a:close/>
                    <a:moveTo>
                      <a:pt x="2737480" y="1409657"/>
                    </a:moveTo>
                    <a:lnTo>
                      <a:pt x="2724342" y="1415320"/>
                    </a:lnTo>
                    <a:lnTo>
                      <a:pt x="2709916" y="1414894"/>
                    </a:lnTo>
                    <a:lnTo>
                      <a:pt x="2723188" y="1427403"/>
                    </a:lnTo>
                    <a:lnTo>
                      <a:pt x="2725980" y="1434426"/>
                    </a:lnTo>
                    <a:lnTo>
                      <a:pt x="2737296" y="1420106"/>
                    </a:lnTo>
                    <a:lnTo>
                      <a:pt x="2738618" y="1419367"/>
                    </a:lnTo>
                    <a:close/>
                    <a:moveTo>
                      <a:pt x="1157087" y="1408302"/>
                    </a:moveTo>
                    <a:lnTo>
                      <a:pt x="1152482" y="1409683"/>
                    </a:lnTo>
                    <a:lnTo>
                      <a:pt x="1146838" y="1408858"/>
                    </a:lnTo>
                    <a:lnTo>
                      <a:pt x="1148689" y="1424648"/>
                    </a:lnTo>
                    <a:cubicBezTo>
                      <a:pt x="1148363" y="1433828"/>
                      <a:pt x="1145958" y="1442210"/>
                      <a:pt x="1141860" y="1448773"/>
                    </a:cubicBezTo>
                    <a:lnTo>
                      <a:pt x="1128250" y="1459358"/>
                    </a:lnTo>
                    <a:lnTo>
                      <a:pt x="1125579" y="1470652"/>
                    </a:lnTo>
                    <a:lnTo>
                      <a:pt x="1122043" y="1475126"/>
                    </a:lnTo>
                    <a:lnTo>
                      <a:pt x="1136382" y="1481307"/>
                    </a:lnTo>
                    <a:lnTo>
                      <a:pt x="1138263" y="1467706"/>
                    </a:lnTo>
                    <a:cubicBezTo>
                      <a:pt x="1141897" y="1460877"/>
                      <a:pt x="1147953" y="1454602"/>
                      <a:pt x="1155742" y="1449730"/>
                    </a:cubicBezTo>
                    <a:lnTo>
                      <a:pt x="1169182" y="1443938"/>
                    </a:lnTo>
                    <a:lnTo>
                      <a:pt x="1163949" y="1437315"/>
                    </a:lnTo>
                    <a:close/>
                    <a:moveTo>
                      <a:pt x="2818247" y="1408301"/>
                    </a:moveTo>
                    <a:lnTo>
                      <a:pt x="2813642" y="1409683"/>
                    </a:lnTo>
                    <a:lnTo>
                      <a:pt x="2807998" y="1408858"/>
                    </a:lnTo>
                    <a:lnTo>
                      <a:pt x="2809849" y="1424647"/>
                    </a:lnTo>
                    <a:cubicBezTo>
                      <a:pt x="2809524" y="1433829"/>
                      <a:pt x="2807118" y="1442211"/>
                      <a:pt x="2803020" y="1448773"/>
                    </a:cubicBezTo>
                    <a:lnTo>
                      <a:pt x="2789410" y="1459358"/>
                    </a:lnTo>
                    <a:lnTo>
                      <a:pt x="2786739" y="1470652"/>
                    </a:lnTo>
                    <a:lnTo>
                      <a:pt x="2783202" y="1475127"/>
                    </a:lnTo>
                    <a:lnTo>
                      <a:pt x="2797542" y="1481307"/>
                    </a:lnTo>
                    <a:lnTo>
                      <a:pt x="2799422" y="1467706"/>
                    </a:lnTo>
                    <a:cubicBezTo>
                      <a:pt x="2803057" y="1460877"/>
                      <a:pt x="2809113" y="1454603"/>
                      <a:pt x="2816902" y="1449731"/>
                    </a:cubicBezTo>
                    <a:lnTo>
                      <a:pt x="2830343" y="1443938"/>
                    </a:lnTo>
                    <a:lnTo>
                      <a:pt x="2825109" y="1437315"/>
                    </a:lnTo>
                    <a:close/>
                    <a:moveTo>
                      <a:pt x="3465870" y="1403246"/>
                    </a:moveTo>
                    <a:lnTo>
                      <a:pt x="3464205" y="1417455"/>
                    </a:lnTo>
                    <a:lnTo>
                      <a:pt x="3455909" y="1430891"/>
                    </a:lnTo>
                    <a:lnTo>
                      <a:pt x="3471449" y="1440156"/>
                    </a:lnTo>
                    <a:lnTo>
                      <a:pt x="3474155" y="1446571"/>
                    </a:lnTo>
                    <a:lnTo>
                      <a:pt x="3474852" y="1444919"/>
                    </a:lnTo>
                    <a:cubicBezTo>
                      <a:pt x="3480129" y="1439262"/>
                      <a:pt x="3487604" y="1434769"/>
                      <a:pt x="3496388" y="1432079"/>
                    </a:cubicBezTo>
                    <a:lnTo>
                      <a:pt x="3511662" y="1429847"/>
                    </a:lnTo>
                    <a:lnTo>
                      <a:pt x="3507628" y="1424742"/>
                    </a:lnTo>
                    <a:lnTo>
                      <a:pt x="3503710" y="1408178"/>
                    </a:lnTo>
                    <a:lnTo>
                      <a:pt x="3479009" y="1408908"/>
                    </a:lnTo>
                    <a:close/>
                    <a:moveTo>
                      <a:pt x="1768616" y="1395636"/>
                    </a:moveTo>
                    <a:lnTo>
                      <a:pt x="1760378" y="1408980"/>
                    </a:lnTo>
                    <a:lnTo>
                      <a:pt x="1760580" y="1408772"/>
                    </a:lnTo>
                    <a:lnTo>
                      <a:pt x="1774021" y="1402978"/>
                    </a:lnTo>
                    <a:lnTo>
                      <a:pt x="1768787" y="1396356"/>
                    </a:lnTo>
                    <a:close/>
                    <a:moveTo>
                      <a:pt x="1604037" y="1372664"/>
                    </a:moveTo>
                    <a:lnTo>
                      <a:pt x="1604258" y="1374550"/>
                    </a:lnTo>
                    <a:lnTo>
                      <a:pt x="1605254" y="1372841"/>
                    </a:lnTo>
                    <a:close/>
                    <a:moveTo>
                      <a:pt x="3583301" y="1371558"/>
                    </a:moveTo>
                    <a:lnTo>
                      <a:pt x="3570162" y="1377220"/>
                    </a:lnTo>
                    <a:lnTo>
                      <a:pt x="3555737" y="1376793"/>
                    </a:lnTo>
                    <a:lnTo>
                      <a:pt x="3569009" y="1389303"/>
                    </a:lnTo>
                    <a:lnTo>
                      <a:pt x="3571802" y="1396326"/>
                    </a:lnTo>
                    <a:lnTo>
                      <a:pt x="3583117" y="1382006"/>
                    </a:lnTo>
                    <a:lnTo>
                      <a:pt x="3584439" y="1381267"/>
                    </a:lnTo>
                    <a:close/>
                    <a:moveTo>
                      <a:pt x="2360641" y="1365459"/>
                    </a:moveTo>
                    <a:lnTo>
                      <a:pt x="2356251" y="1367789"/>
                    </a:lnTo>
                    <a:lnTo>
                      <a:pt x="2347839" y="1367874"/>
                    </a:lnTo>
                    <a:lnTo>
                      <a:pt x="2347637" y="1368733"/>
                    </a:lnTo>
                    <a:lnTo>
                      <a:pt x="2344100" y="1373208"/>
                    </a:lnTo>
                    <a:lnTo>
                      <a:pt x="2358439" y="1379387"/>
                    </a:lnTo>
                    <a:lnTo>
                      <a:pt x="2360320" y="1365788"/>
                    </a:lnTo>
                    <a:close/>
                    <a:moveTo>
                      <a:pt x="1650608" y="1352069"/>
                    </a:moveTo>
                    <a:lnTo>
                      <a:pt x="1644292" y="1363109"/>
                    </a:lnTo>
                    <a:lnTo>
                      <a:pt x="1642636" y="1363606"/>
                    </a:lnTo>
                    <a:lnTo>
                      <a:pt x="1666866" y="1386443"/>
                    </a:lnTo>
                    <a:lnTo>
                      <a:pt x="1669659" y="1393467"/>
                    </a:lnTo>
                    <a:lnTo>
                      <a:pt x="1680974" y="1379147"/>
                    </a:lnTo>
                    <a:lnTo>
                      <a:pt x="1686658" y="1375972"/>
                    </a:lnTo>
                    <a:lnTo>
                      <a:pt x="1659648" y="1367871"/>
                    </a:lnTo>
                    <a:close/>
                    <a:moveTo>
                      <a:pt x="3136683" y="1351657"/>
                    </a:moveTo>
                    <a:lnTo>
                      <a:pt x="3138908" y="1355477"/>
                    </a:lnTo>
                    <a:cubicBezTo>
                      <a:pt x="3140034" y="1366354"/>
                      <a:pt x="3137351" y="1378935"/>
                      <a:pt x="3130592" y="1390641"/>
                    </a:cubicBezTo>
                    <a:lnTo>
                      <a:pt x="3127056" y="1395116"/>
                    </a:lnTo>
                    <a:lnTo>
                      <a:pt x="3141395" y="1401296"/>
                    </a:lnTo>
                    <a:lnTo>
                      <a:pt x="3143276" y="1387695"/>
                    </a:lnTo>
                    <a:cubicBezTo>
                      <a:pt x="3146910" y="1380866"/>
                      <a:pt x="3152966" y="1374592"/>
                      <a:pt x="3160755" y="1369720"/>
                    </a:cubicBezTo>
                    <a:lnTo>
                      <a:pt x="3174196" y="1363927"/>
                    </a:lnTo>
                    <a:lnTo>
                      <a:pt x="3173563" y="1363126"/>
                    </a:lnTo>
                    <a:lnTo>
                      <a:pt x="3163211" y="1365944"/>
                    </a:lnTo>
                    <a:close/>
                    <a:moveTo>
                      <a:pt x="2664242" y="1336416"/>
                    </a:moveTo>
                    <a:lnTo>
                      <a:pt x="2666468" y="1340237"/>
                    </a:lnTo>
                    <a:cubicBezTo>
                      <a:pt x="2667594" y="1351114"/>
                      <a:pt x="2664911" y="1363695"/>
                      <a:pt x="2658152" y="1375401"/>
                    </a:cubicBezTo>
                    <a:lnTo>
                      <a:pt x="2654615" y="1379876"/>
                    </a:lnTo>
                    <a:lnTo>
                      <a:pt x="2668955" y="1386056"/>
                    </a:lnTo>
                    <a:lnTo>
                      <a:pt x="2670835" y="1372456"/>
                    </a:lnTo>
                    <a:cubicBezTo>
                      <a:pt x="2674470" y="1365627"/>
                      <a:pt x="2680526" y="1359352"/>
                      <a:pt x="2688314" y="1354480"/>
                    </a:cubicBezTo>
                    <a:lnTo>
                      <a:pt x="2701755" y="1348686"/>
                    </a:lnTo>
                    <a:lnTo>
                      <a:pt x="2701123" y="1347886"/>
                    </a:lnTo>
                    <a:lnTo>
                      <a:pt x="2690771" y="1350703"/>
                    </a:lnTo>
                    <a:close/>
                    <a:moveTo>
                      <a:pt x="1003082" y="1336416"/>
                    </a:moveTo>
                    <a:lnTo>
                      <a:pt x="1005309" y="1340237"/>
                    </a:lnTo>
                    <a:cubicBezTo>
                      <a:pt x="1006433" y="1351115"/>
                      <a:pt x="1003751" y="1363696"/>
                      <a:pt x="996992" y="1375401"/>
                    </a:cubicBezTo>
                    <a:lnTo>
                      <a:pt x="993456" y="1379875"/>
                    </a:lnTo>
                    <a:lnTo>
                      <a:pt x="1007796" y="1386056"/>
                    </a:lnTo>
                    <a:lnTo>
                      <a:pt x="1009676" y="1372455"/>
                    </a:lnTo>
                    <a:cubicBezTo>
                      <a:pt x="1013310" y="1365627"/>
                      <a:pt x="1019367" y="1359351"/>
                      <a:pt x="1027154" y="1354480"/>
                    </a:cubicBezTo>
                    <a:lnTo>
                      <a:pt x="1040595" y="1348686"/>
                    </a:lnTo>
                    <a:lnTo>
                      <a:pt x="1039963" y="1347886"/>
                    </a:lnTo>
                    <a:lnTo>
                      <a:pt x="1029611" y="1350704"/>
                    </a:lnTo>
                    <a:close/>
                    <a:moveTo>
                      <a:pt x="2385837" y="1334676"/>
                    </a:moveTo>
                    <a:lnTo>
                      <a:pt x="2377597" y="1348020"/>
                    </a:lnTo>
                    <a:lnTo>
                      <a:pt x="2377799" y="1347812"/>
                    </a:lnTo>
                    <a:lnTo>
                      <a:pt x="2391240" y="1342018"/>
                    </a:lnTo>
                    <a:lnTo>
                      <a:pt x="2386007" y="1335396"/>
                    </a:lnTo>
                    <a:close/>
                    <a:moveTo>
                      <a:pt x="3810778" y="1327056"/>
                    </a:moveTo>
                    <a:lnTo>
                      <a:pt x="3802538" y="1340399"/>
                    </a:lnTo>
                    <a:lnTo>
                      <a:pt x="3802740" y="1340192"/>
                    </a:lnTo>
                    <a:lnTo>
                      <a:pt x="3816181" y="1334399"/>
                    </a:lnTo>
                    <a:lnTo>
                      <a:pt x="3810947" y="1327776"/>
                    </a:lnTo>
                    <a:close/>
                    <a:moveTo>
                      <a:pt x="2221257" y="1311703"/>
                    </a:moveTo>
                    <a:lnTo>
                      <a:pt x="2221478" y="1313590"/>
                    </a:lnTo>
                    <a:lnTo>
                      <a:pt x="2222473" y="1311881"/>
                    </a:lnTo>
                    <a:close/>
                    <a:moveTo>
                      <a:pt x="2513849" y="1305031"/>
                    </a:moveTo>
                    <a:lnTo>
                      <a:pt x="2508806" y="1326354"/>
                    </a:lnTo>
                    <a:lnTo>
                      <a:pt x="2504120" y="1332283"/>
                    </a:lnTo>
                    <a:lnTo>
                      <a:pt x="2522179" y="1334923"/>
                    </a:lnTo>
                    <a:lnTo>
                      <a:pt x="2526039" y="1337225"/>
                    </a:lnTo>
                    <a:lnTo>
                      <a:pt x="2524904" y="1332427"/>
                    </a:lnTo>
                    <a:lnTo>
                      <a:pt x="2527749" y="1327543"/>
                    </a:lnTo>
                    <a:close/>
                    <a:moveTo>
                      <a:pt x="2579743" y="1300870"/>
                    </a:moveTo>
                    <a:lnTo>
                      <a:pt x="2575883" y="1314509"/>
                    </a:lnTo>
                    <a:lnTo>
                      <a:pt x="2576214" y="1314821"/>
                    </a:lnTo>
                    <a:close/>
                    <a:moveTo>
                      <a:pt x="3510063" y="1298316"/>
                    </a:moveTo>
                    <a:lnTo>
                      <a:pt x="3512289" y="1302137"/>
                    </a:lnTo>
                    <a:cubicBezTo>
                      <a:pt x="3513413" y="1313014"/>
                      <a:pt x="3510730" y="1325595"/>
                      <a:pt x="3503973" y="1337300"/>
                    </a:cubicBezTo>
                    <a:lnTo>
                      <a:pt x="3500437" y="1341776"/>
                    </a:lnTo>
                    <a:lnTo>
                      <a:pt x="3514775" y="1347956"/>
                    </a:lnTo>
                    <a:lnTo>
                      <a:pt x="3516657" y="1334356"/>
                    </a:lnTo>
                    <a:cubicBezTo>
                      <a:pt x="3520290" y="1327526"/>
                      <a:pt x="3526346" y="1321251"/>
                      <a:pt x="3534135" y="1316379"/>
                    </a:cubicBezTo>
                    <a:lnTo>
                      <a:pt x="3547576" y="1310587"/>
                    </a:lnTo>
                    <a:lnTo>
                      <a:pt x="3547185" y="1310092"/>
                    </a:lnTo>
                    <a:lnTo>
                      <a:pt x="3545954" y="1310056"/>
                    </a:lnTo>
                    <a:lnTo>
                      <a:pt x="3536592" y="1312604"/>
                    </a:lnTo>
                    <a:lnTo>
                      <a:pt x="3531041" y="1309615"/>
                    </a:lnTo>
                    <a:lnTo>
                      <a:pt x="3526422" y="1309478"/>
                    </a:lnTo>
                    <a:lnTo>
                      <a:pt x="3521413" y="1304429"/>
                    </a:lnTo>
                    <a:close/>
                    <a:moveTo>
                      <a:pt x="2267828" y="1291109"/>
                    </a:moveTo>
                    <a:lnTo>
                      <a:pt x="2261511" y="1302149"/>
                    </a:lnTo>
                    <a:lnTo>
                      <a:pt x="2259856" y="1302646"/>
                    </a:lnTo>
                    <a:lnTo>
                      <a:pt x="2284086" y="1325484"/>
                    </a:lnTo>
                    <a:lnTo>
                      <a:pt x="2286879" y="1332507"/>
                    </a:lnTo>
                    <a:lnTo>
                      <a:pt x="2298194" y="1318187"/>
                    </a:lnTo>
                    <a:lnTo>
                      <a:pt x="2303878" y="1315011"/>
                    </a:lnTo>
                    <a:lnTo>
                      <a:pt x="2276868" y="1306911"/>
                    </a:lnTo>
                    <a:close/>
                    <a:moveTo>
                      <a:pt x="3692769" y="1283489"/>
                    </a:moveTo>
                    <a:lnTo>
                      <a:pt x="3686452" y="1294530"/>
                    </a:lnTo>
                    <a:lnTo>
                      <a:pt x="3684797" y="1295025"/>
                    </a:lnTo>
                    <a:lnTo>
                      <a:pt x="3709027" y="1317864"/>
                    </a:lnTo>
                    <a:lnTo>
                      <a:pt x="3711820" y="1324887"/>
                    </a:lnTo>
                    <a:lnTo>
                      <a:pt x="3723134" y="1310567"/>
                    </a:lnTo>
                    <a:lnTo>
                      <a:pt x="3728818" y="1307390"/>
                    </a:lnTo>
                    <a:lnTo>
                      <a:pt x="3701809" y="1299291"/>
                    </a:lnTo>
                    <a:close/>
                    <a:moveTo>
                      <a:pt x="2578445" y="1283129"/>
                    </a:moveTo>
                    <a:lnTo>
                      <a:pt x="2580286" y="1298837"/>
                    </a:lnTo>
                    <a:lnTo>
                      <a:pt x="2588986" y="1287156"/>
                    </a:lnTo>
                    <a:lnTo>
                      <a:pt x="2581142" y="1284038"/>
                    </a:lnTo>
                    <a:lnTo>
                      <a:pt x="2580580" y="1283441"/>
                    </a:lnTo>
                    <a:close/>
                    <a:moveTo>
                      <a:pt x="1644689" y="1281326"/>
                    </a:moveTo>
                    <a:lnTo>
                      <a:pt x="1643024" y="1295535"/>
                    </a:lnTo>
                    <a:lnTo>
                      <a:pt x="1634728" y="1308971"/>
                    </a:lnTo>
                    <a:lnTo>
                      <a:pt x="1650268" y="1318236"/>
                    </a:lnTo>
                    <a:lnTo>
                      <a:pt x="1652975" y="1324651"/>
                    </a:lnTo>
                    <a:lnTo>
                      <a:pt x="1653671" y="1322999"/>
                    </a:lnTo>
                    <a:cubicBezTo>
                      <a:pt x="1658949" y="1317343"/>
                      <a:pt x="1666423" y="1312849"/>
                      <a:pt x="1675206" y="1310159"/>
                    </a:cubicBezTo>
                    <a:lnTo>
                      <a:pt x="1690481" y="1307926"/>
                    </a:lnTo>
                    <a:lnTo>
                      <a:pt x="1686448" y="1302821"/>
                    </a:lnTo>
                    <a:lnTo>
                      <a:pt x="1682530" y="1286258"/>
                    </a:lnTo>
                    <a:lnTo>
                      <a:pt x="1657828" y="1286988"/>
                    </a:lnTo>
                    <a:close/>
                    <a:moveTo>
                      <a:pt x="1060454" y="1278486"/>
                    </a:moveTo>
                    <a:lnTo>
                      <a:pt x="1059268" y="1279743"/>
                    </a:lnTo>
                    <a:lnTo>
                      <a:pt x="1059960" y="1279657"/>
                    </a:lnTo>
                    <a:close/>
                    <a:moveTo>
                      <a:pt x="4174201" y="1258779"/>
                    </a:moveTo>
                    <a:lnTo>
                      <a:pt x="4169811" y="1261109"/>
                    </a:lnTo>
                    <a:lnTo>
                      <a:pt x="4161400" y="1261194"/>
                    </a:lnTo>
                    <a:lnTo>
                      <a:pt x="4161197" y="1262053"/>
                    </a:lnTo>
                    <a:lnTo>
                      <a:pt x="4157662" y="1266527"/>
                    </a:lnTo>
                    <a:lnTo>
                      <a:pt x="4172000" y="1272708"/>
                    </a:lnTo>
                    <a:lnTo>
                      <a:pt x="4173881" y="1259107"/>
                    </a:lnTo>
                    <a:close/>
                    <a:moveTo>
                      <a:pt x="1232881" y="1258779"/>
                    </a:moveTo>
                    <a:lnTo>
                      <a:pt x="1228492" y="1261109"/>
                    </a:lnTo>
                    <a:lnTo>
                      <a:pt x="1220080" y="1261194"/>
                    </a:lnTo>
                    <a:lnTo>
                      <a:pt x="1219877" y="1262053"/>
                    </a:lnTo>
                    <a:lnTo>
                      <a:pt x="1216341" y="1266527"/>
                    </a:lnTo>
                    <a:lnTo>
                      <a:pt x="1230680" y="1272708"/>
                    </a:lnTo>
                    <a:lnTo>
                      <a:pt x="1232561" y="1259107"/>
                    </a:lnTo>
                    <a:close/>
                    <a:moveTo>
                      <a:pt x="3006086" y="1250590"/>
                    </a:moveTo>
                    <a:lnTo>
                      <a:pt x="2992947" y="1256252"/>
                    </a:lnTo>
                    <a:cubicBezTo>
                      <a:pt x="2979891" y="1259751"/>
                      <a:pt x="2967044" y="1259086"/>
                      <a:pt x="2956828" y="1255184"/>
                    </a:cubicBezTo>
                    <a:lnTo>
                      <a:pt x="2956676" y="1255031"/>
                    </a:lnTo>
                    <a:lnTo>
                      <a:pt x="2958246" y="1266378"/>
                    </a:lnTo>
                    <a:cubicBezTo>
                      <a:pt x="2953180" y="1285282"/>
                      <a:pt x="2927906" y="1294937"/>
                      <a:pt x="2901794" y="1287940"/>
                    </a:cubicBezTo>
                    <a:lnTo>
                      <a:pt x="2888655" y="1282277"/>
                    </a:lnTo>
                    <a:lnTo>
                      <a:pt x="2886990" y="1296487"/>
                    </a:lnTo>
                    <a:cubicBezTo>
                      <a:pt x="2879992" y="1322599"/>
                      <a:pt x="2858995" y="1339660"/>
                      <a:pt x="2840090" y="1334596"/>
                    </a:cubicBezTo>
                    <a:cubicBezTo>
                      <a:pt x="2833001" y="1332695"/>
                      <a:pt x="2827213" y="1327954"/>
                      <a:pt x="2823115" y="1321392"/>
                    </a:cubicBezTo>
                    <a:lnTo>
                      <a:pt x="2822547" y="1319384"/>
                    </a:lnTo>
                    <a:lnTo>
                      <a:pt x="2819321" y="1333022"/>
                    </a:lnTo>
                    <a:lnTo>
                      <a:pt x="2814635" y="1338951"/>
                    </a:lnTo>
                    <a:lnTo>
                      <a:pt x="2832695" y="1341591"/>
                    </a:lnTo>
                    <a:cubicBezTo>
                      <a:pt x="2850262" y="1346971"/>
                      <a:pt x="2862589" y="1359566"/>
                      <a:pt x="2862590" y="1374245"/>
                    </a:cubicBezTo>
                    <a:lnTo>
                      <a:pt x="2860058" y="1378669"/>
                    </a:lnTo>
                    <a:lnTo>
                      <a:pt x="2874552" y="1386768"/>
                    </a:lnTo>
                    <a:lnTo>
                      <a:pt x="2884122" y="1398881"/>
                    </a:lnTo>
                    <a:lnTo>
                      <a:pt x="2886527" y="1392835"/>
                    </a:lnTo>
                    <a:cubicBezTo>
                      <a:pt x="2900043" y="1369423"/>
                      <a:pt x="2924741" y="1358378"/>
                      <a:pt x="2941691" y="1368164"/>
                    </a:cubicBezTo>
                    <a:cubicBezTo>
                      <a:pt x="2950167" y="1373057"/>
                      <a:pt x="2955100" y="1382231"/>
                      <a:pt x="2956225" y="1393109"/>
                    </a:cubicBezTo>
                    <a:lnTo>
                      <a:pt x="2949716" y="1420628"/>
                    </a:lnTo>
                    <a:lnTo>
                      <a:pt x="2966326" y="1418552"/>
                    </a:lnTo>
                    <a:lnTo>
                      <a:pt x="2972885" y="1403007"/>
                    </a:lnTo>
                    <a:cubicBezTo>
                      <a:pt x="2978162" y="1397352"/>
                      <a:pt x="2985636" y="1392858"/>
                      <a:pt x="2994420" y="1390168"/>
                    </a:cubicBezTo>
                    <a:lnTo>
                      <a:pt x="3009694" y="1387935"/>
                    </a:lnTo>
                    <a:lnTo>
                      <a:pt x="3005660" y="1382830"/>
                    </a:lnTo>
                    <a:cubicBezTo>
                      <a:pt x="2992145" y="1359419"/>
                      <a:pt x="2994928" y="1332507"/>
                      <a:pt x="3011877" y="1322721"/>
                    </a:cubicBezTo>
                    <a:cubicBezTo>
                      <a:pt x="3020352" y="1317828"/>
                      <a:pt x="3030764" y="1318143"/>
                      <a:pt x="3040748" y="1322607"/>
                    </a:cubicBezTo>
                    <a:lnTo>
                      <a:pt x="3048654" y="1330060"/>
                    </a:lnTo>
                    <a:lnTo>
                      <a:pt x="3052683" y="1314134"/>
                    </a:lnTo>
                    <a:lnTo>
                      <a:pt x="3061426" y="1302396"/>
                    </a:lnTo>
                    <a:lnTo>
                      <a:pt x="3057377" y="1300786"/>
                    </a:lnTo>
                    <a:lnTo>
                      <a:pt x="3054651" y="1302907"/>
                    </a:lnTo>
                    <a:cubicBezTo>
                      <a:pt x="3035746" y="1307972"/>
                      <a:pt x="3014748" y="1290911"/>
                      <a:pt x="3007751" y="1264799"/>
                    </a:cubicBezTo>
                    <a:close/>
                    <a:moveTo>
                      <a:pt x="1762121" y="1249637"/>
                    </a:moveTo>
                    <a:lnTo>
                      <a:pt x="1748982" y="1255300"/>
                    </a:lnTo>
                    <a:lnTo>
                      <a:pt x="1734557" y="1254874"/>
                    </a:lnTo>
                    <a:lnTo>
                      <a:pt x="1747829" y="1267383"/>
                    </a:lnTo>
                    <a:lnTo>
                      <a:pt x="1750621" y="1274406"/>
                    </a:lnTo>
                    <a:lnTo>
                      <a:pt x="1761936" y="1260086"/>
                    </a:lnTo>
                    <a:lnTo>
                      <a:pt x="1763258" y="1259348"/>
                    </a:lnTo>
                    <a:close/>
                    <a:moveTo>
                      <a:pt x="1842887" y="1248282"/>
                    </a:moveTo>
                    <a:lnTo>
                      <a:pt x="1838281" y="1249663"/>
                    </a:lnTo>
                    <a:lnTo>
                      <a:pt x="1832638" y="1248838"/>
                    </a:lnTo>
                    <a:lnTo>
                      <a:pt x="1834488" y="1264627"/>
                    </a:lnTo>
                    <a:cubicBezTo>
                      <a:pt x="1834163" y="1273809"/>
                      <a:pt x="1831758" y="1282190"/>
                      <a:pt x="1827661" y="1288752"/>
                    </a:cubicBezTo>
                    <a:lnTo>
                      <a:pt x="1814050" y="1299339"/>
                    </a:lnTo>
                    <a:lnTo>
                      <a:pt x="1811379" y="1310632"/>
                    </a:lnTo>
                    <a:lnTo>
                      <a:pt x="1807843" y="1315107"/>
                    </a:lnTo>
                    <a:lnTo>
                      <a:pt x="1822182" y="1321287"/>
                    </a:lnTo>
                    <a:lnTo>
                      <a:pt x="1824063" y="1307687"/>
                    </a:lnTo>
                    <a:cubicBezTo>
                      <a:pt x="1827697" y="1300857"/>
                      <a:pt x="1833753" y="1294583"/>
                      <a:pt x="1841542" y="1289711"/>
                    </a:cubicBezTo>
                    <a:lnTo>
                      <a:pt x="1854982" y="1283918"/>
                    </a:lnTo>
                    <a:lnTo>
                      <a:pt x="1849749" y="1277295"/>
                    </a:lnTo>
                    <a:close/>
                    <a:moveTo>
                      <a:pt x="1090821" y="1236805"/>
                    </a:moveTo>
                    <a:lnTo>
                      <a:pt x="1088520" y="1244938"/>
                    </a:lnTo>
                    <a:lnTo>
                      <a:pt x="1079981" y="1251580"/>
                    </a:lnTo>
                    <a:lnTo>
                      <a:pt x="1080005" y="1257744"/>
                    </a:lnTo>
                    <a:lnTo>
                      <a:pt x="1067002" y="1271538"/>
                    </a:lnTo>
                    <a:lnTo>
                      <a:pt x="1083705" y="1261581"/>
                    </a:lnTo>
                    <a:lnTo>
                      <a:pt x="1098979" y="1259347"/>
                    </a:lnTo>
                    <a:lnTo>
                      <a:pt x="1094945" y="1254243"/>
                    </a:lnTo>
                    <a:close/>
                    <a:moveTo>
                      <a:pt x="4199398" y="1227996"/>
                    </a:moveTo>
                    <a:lnTo>
                      <a:pt x="4191158" y="1241339"/>
                    </a:lnTo>
                    <a:lnTo>
                      <a:pt x="4191360" y="1241132"/>
                    </a:lnTo>
                    <a:lnTo>
                      <a:pt x="4204801" y="1235339"/>
                    </a:lnTo>
                    <a:lnTo>
                      <a:pt x="4199567" y="1228716"/>
                    </a:lnTo>
                    <a:close/>
                    <a:moveTo>
                      <a:pt x="1258077" y="1227996"/>
                    </a:moveTo>
                    <a:lnTo>
                      <a:pt x="1249837" y="1241340"/>
                    </a:lnTo>
                    <a:lnTo>
                      <a:pt x="1250040" y="1241131"/>
                    </a:lnTo>
                    <a:lnTo>
                      <a:pt x="1263480" y="1235339"/>
                    </a:lnTo>
                    <a:lnTo>
                      <a:pt x="1258247" y="1228716"/>
                    </a:lnTo>
                    <a:close/>
                    <a:moveTo>
                      <a:pt x="2261910" y="1220365"/>
                    </a:moveTo>
                    <a:lnTo>
                      <a:pt x="2260245" y="1234576"/>
                    </a:lnTo>
                    <a:lnTo>
                      <a:pt x="2251948" y="1248011"/>
                    </a:lnTo>
                    <a:lnTo>
                      <a:pt x="2267488" y="1257277"/>
                    </a:lnTo>
                    <a:lnTo>
                      <a:pt x="2270194" y="1263691"/>
                    </a:lnTo>
                    <a:lnTo>
                      <a:pt x="2270892" y="1262038"/>
                    </a:lnTo>
                    <a:cubicBezTo>
                      <a:pt x="2276169" y="1256383"/>
                      <a:pt x="2283643" y="1251889"/>
                      <a:pt x="2292427" y="1249199"/>
                    </a:cubicBezTo>
                    <a:lnTo>
                      <a:pt x="2307701" y="1246966"/>
                    </a:lnTo>
                    <a:lnTo>
                      <a:pt x="2303667" y="1241861"/>
                    </a:lnTo>
                    <a:lnTo>
                      <a:pt x="2299750" y="1225298"/>
                    </a:lnTo>
                    <a:lnTo>
                      <a:pt x="2275048" y="1226028"/>
                    </a:lnTo>
                    <a:close/>
                    <a:moveTo>
                      <a:pt x="2939762" y="1213059"/>
                    </a:moveTo>
                    <a:lnTo>
                      <a:pt x="2935372" y="1215389"/>
                    </a:lnTo>
                    <a:lnTo>
                      <a:pt x="2926960" y="1215474"/>
                    </a:lnTo>
                    <a:lnTo>
                      <a:pt x="2926757" y="1216332"/>
                    </a:lnTo>
                    <a:lnTo>
                      <a:pt x="2923221" y="1220808"/>
                    </a:lnTo>
                    <a:lnTo>
                      <a:pt x="2937560" y="1226987"/>
                    </a:lnTo>
                    <a:lnTo>
                      <a:pt x="2939441" y="1213388"/>
                    </a:lnTo>
                    <a:close/>
                    <a:moveTo>
                      <a:pt x="3686850" y="1212746"/>
                    </a:moveTo>
                    <a:lnTo>
                      <a:pt x="3685185" y="1226956"/>
                    </a:lnTo>
                    <a:lnTo>
                      <a:pt x="3676888" y="1240391"/>
                    </a:lnTo>
                    <a:lnTo>
                      <a:pt x="3692429" y="1249657"/>
                    </a:lnTo>
                    <a:lnTo>
                      <a:pt x="3695135" y="1256071"/>
                    </a:lnTo>
                    <a:lnTo>
                      <a:pt x="3695832" y="1254419"/>
                    </a:lnTo>
                    <a:cubicBezTo>
                      <a:pt x="3701109" y="1248762"/>
                      <a:pt x="3708584" y="1244269"/>
                      <a:pt x="3717367" y="1241579"/>
                    </a:cubicBezTo>
                    <a:lnTo>
                      <a:pt x="3732641" y="1239347"/>
                    </a:lnTo>
                    <a:lnTo>
                      <a:pt x="3728608" y="1234242"/>
                    </a:lnTo>
                    <a:lnTo>
                      <a:pt x="3724690" y="1217677"/>
                    </a:lnTo>
                    <a:lnTo>
                      <a:pt x="3699988" y="1218408"/>
                    </a:lnTo>
                    <a:close/>
                    <a:moveTo>
                      <a:pt x="1022980" y="1205823"/>
                    </a:moveTo>
                    <a:lnTo>
                      <a:pt x="1019556" y="1207298"/>
                    </a:lnTo>
                    <a:lnTo>
                      <a:pt x="1021808" y="1214808"/>
                    </a:lnTo>
                    <a:lnTo>
                      <a:pt x="1020715" y="1222286"/>
                    </a:lnTo>
                    <a:lnTo>
                      <a:pt x="1024987" y="1220588"/>
                    </a:lnTo>
                    <a:lnTo>
                      <a:pt x="1024645" y="1220033"/>
                    </a:lnTo>
                    <a:close/>
                    <a:moveTo>
                      <a:pt x="1093498" y="1205024"/>
                    </a:moveTo>
                    <a:lnTo>
                      <a:pt x="1093718" y="1206910"/>
                    </a:lnTo>
                    <a:lnTo>
                      <a:pt x="1094713" y="1205202"/>
                    </a:lnTo>
                    <a:close/>
                    <a:moveTo>
                      <a:pt x="4034818" y="1205024"/>
                    </a:moveTo>
                    <a:lnTo>
                      <a:pt x="4035038" y="1206909"/>
                    </a:lnTo>
                    <a:lnTo>
                      <a:pt x="4036034" y="1205202"/>
                    </a:lnTo>
                    <a:close/>
                    <a:moveTo>
                      <a:pt x="2379340" y="1188678"/>
                    </a:moveTo>
                    <a:lnTo>
                      <a:pt x="2366202" y="1194341"/>
                    </a:lnTo>
                    <a:lnTo>
                      <a:pt x="2351777" y="1193914"/>
                    </a:lnTo>
                    <a:lnTo>
                      <a:pt x="2365048" y="1206423"/>
                    </a:lnTo>
                    <a:lnTo>
                      <a:pt x="2367841" y="1213446"/>
                    </a:lnTo>
                    <a:lnTo>
                      <a:pt x="2379156" y="1199126"/>
                    </a:lnTo>
                    <a:lnTo>
                      <a:pt x="2380479" y="1198387"/>
                    </a:lnTo>
                    <a:close/>
                    <a:moveTo>
                      <a:pt x="2460107" y="1187322"/>
                    </a:moveTo>
                    <a:lnTo>
                      <a:pt x="2455502" y="1188702"/>
                    </a:lnTo>
                    <a:lnTo>
                      <a:pt x="2449858" y="1187878"/>
                    </a:lnTo>
                    <a:lnTo>
                      <a:pt x="2451708" y="1203668"/>
                    </a:lnTo>
                    <a:cubicBezTo>
                      <a:pt x="2451383" y="1212849"/>
                      <a:pt x="2448977" y="1221230"/>
                      <a:pt x="2444880" y="1227792"/>
                    </a:cubicBezTo>
                    <a:lnTo>
                      <a:pt x="2431270" y="1238378"/>
                    </a:lnTo>
                    <a:lnTo>
                      <a:pt x="2428599" y="1249672"/>
                    </a:lnTo>
                    <a:lnTo>
                      <a:pt x="2425063" y="1254147"/>
                    </a:lnTo>
                    <a:lnTo>
                      <a:pt x="2439402" y="1260327"/>
                    </a:lnTo>
                    <a:lnTo>
                      <a:pt x="2441283" y="1246727"/>
                    </a:lnTo>
                    <a:cubicBezTo>
                      <a:pt x="2444917" y="1239897"/>
                      <a:pt x="2450973" y="1233623"/>
                      <a:pt x="2458762" y="1228751"/>
                    </a:cubicBezTo>
                    <a:lnTo>
                      <a:pt x="2472202" y="1222957"/>
                    </a:lnTo>
                    <a:lnTo>
                      <a:pt x="2466969" y="1216335"/>
                    </a:lnTo>
                    <a:close/>
                    <a:moveTo>
                      <a:pt x="1140067" y="1184429"/>
                    </a:moveTo>
                    <a:lnTo>
                      <a:pt x="1133751" y="1195469"/>
                    </a:lnTo>
                    <a:lnTo>
                      <a:pt x="1132096" y="1195965"/>
                    </a:lnTo>
                    <a:lnTo>
                      <a:pt x="1156326" y="1218804"/>
                    </a:lnTo>
                    <a:lnTo>
                      <a:pt x="1159118" y="1225827"/>
                    </a:lnTo>
                    <a:lnTo>
                      <a:pt x="1170435" y="1211507"/>
                    </a:lnTo>
                    <a:lnTo>
                      <a:pt x="1176118" y="1208331"/>
                    </a:lnTo>
                    <a:lnTo>
                      <a:pt x="1149109" y="1200231"/>
                    </a:lnTo>
                    <a:close/>
                    <a:moveTo>
                      <a:pt x="4081388" y="1184429"/>
                    </a:moveTo>
                    <a:lnTo>
                      <a:pt x="4075072" y="1195469"/>
                    </a:lnTo>
                    <a:lnTo>
                      <a:pt x="4073417" y="1195966"/>
                    </a:lnTo>
                    <a:lnTo>
                      <a:pt x="4097646" y="1218804"/>
                    </a:lnTo>
                    <a:lnTo>
                      <a:pt x="4100439" y="1225827"/>
                    </a:lnTo>
                    <a:lnTo>
                      <a:pt x="4111754" y="1211507"/>
                    </a:lnTo>
                    <a:lnTo>
                      <a:pt x="4117439" y="1208331"/>
                    </a:lnTo>
                    <a:lnTo>
                      <a:pt x="4090429" y="1200231"/>
                    </a:lnTo>
                    <a:close/>
                    <a:moveTo>
                      <a:pt x="2964957" y="1182277"/>
                    </a:moveTo>
                    <a:lnTo>
                      <a:pt x="2956718" y="1195619"/>
                    </a:lnTo>
                    <a:lnTo>
                      <a:pt x="2956920" y="1195412"/>
                    </a:lnTo>
                    <a:lnTo>
                      <a:pt x="2970361" y="1189618"/>
                    </a:lnTo>
                    <a:lnTo>
                      <a:pt x="2965128" y="1182996"/>
                    </a:lnTo>
                    <a:close/>
                    <a:moveTo>
                      <a:pt x="3804281" y="1181058"/>
                    </a:moveTo>
                    <a:lnTo>
                      <a:pt x="3791142" y="1186721"/>
                    </a:lnTo>
                    <a:lnTo>
                      <a:pt x="3776717" y="1186294"/>
                    </a:lnTo>
                    <a:lnTo>
                      <a:pt x="3789989" y="1198803"/>
                    </a:lnTo>
                    <a:lnTo>
                      <a:pt x="3792781" y="1205826"/>
                    </a:lnTo>
                    <a:lnTo>
                      <a:pt x="3804096" y="1191506"/>
                    </a:lnTo>
                    <a:lnTo>
                      <a:pt x="3805419" y="1190767"/>
                    </a:lnTo>
                    <a:close/>
                    <a:moveTo>
                      <a:pt x="3885048" y="1179702"/>
                    </a:moveTo>
                    <a:lnTo>
                      <a:pt x="3880442" y="1181083"/>
                    </a:lnTo>
                    <a:lnTo>
                      <a:pt x="3874798" y="1180258"/>
                    </a:lnTo>
                    <a:lnTo>
                      <a:pt x="3876649" y="1196047"/>
                    </a:lnTo>
                    <a:cubicBezTo>
                      <a:pt x="3876324" y="1205228"/>
                      <a:pt x="3873918" y="1213610"/>
                      <a:pt x="3869821" y="1220172"/>
                    </a:cubicBezTo>
                    <a:lnTo>
                      <a:pt x="3856211" y="1230759"/>
                    </a:lnTo>
                    <a:lnTo>
                      <a:pt x="3853539" y="1242052"/>
                    </a:lnTo>
                    <a:lnTo>
                      <a:pt x="3850003" y="1246527"/>
                    </a:lnTo>
                    <a:lnTo>
                      <a:pt x="3864342" y="1252706"/>
                    </a:lnTo>
                    <a:lnTo>
                      <a:pt x="3866223" y="1239107"/>
                    </a:lnTo>
                    <a:cubicBezTo>
                      <a:pt x="3869857" y="1232278"/>
                      <a:pt x="3875913" y="1226003"/>
                      <a:pt x="3883702" y="1221131"/>
                    </a:cubicBezTo>
                    <a:lnTo>
                      <a:pt x="3897143" y="1215337"/>
                    </a:lnTo>
                    <a:lnTo>
                      <a:pt x="3891909" y="1208715"/>
                    </a:lnTo>
                    <a:close/>
                    <a:moveTo>
                      <a:pt x="1688883" y="1176396"/>
                    </a:moveTo>
                    <a:lnTo>
                      <a:pt x="1691109" y="1180217"/>
                    </a:lnTo>
                    <a:cubicBezTo>
                      <a:pt x="1692234" y="1191094"/>
                      <a:pt x="1689550" y="1203675"/>
                      <a:pt x="1682791" y="1215381"/>
                    </a:cubicBezTo>
                    <a:lnTo>
                      <a:pt x="1679256" y="1219856"/>
                    </a:lnTo>
                    <a:lnTo>
                      <a:pt x="1693595" y="1226035"/>
                    </a:lnTo>
                    <a:lnTo>
                      <a:pt x="1695476" y="1212436"/>
                    </a:lnTo>
                    <a:cubicBezTo>
                      <a:pt x="1699111" y="1205607"/>
                      <a:pt x="1705167" y="1199332"/>
                      <a:pt x="1712955" y="1194460"/>
                    </a:cubicBezTo>
                    <a:lnTo>
                      <a:pt x="1726395" y="1188667"/>
                    </a:lnTo>
                    <a:lnTo>
                      <a:pt x="1725763" y="1187866"/>
                    </a:lnTo>
                    <a:lnTo>
                      <a:pt x="1715411" y="1190684"/>
                    </a:lnTo>
                    <a:close/>
                    <a:moveTo>
                      <a:pt x="2800377" y="1159304"/>
                    </a:moveTo>
                    <a:lnTo>
                      <a:pt x="2800598" y="1161189"/>
                    </a:lnTo>
                    <a:lnTo>
                      <a:pt x="2801594" y="1159481"/>
                    </a:lnTo>
                    <a:close/>
                    <a:moveTo>
                      <a:pt x="3092970" y="1152631"/>
                    </a:moveTo>
                    <a:lnTo>
                      <a:pt x="3087925" y="1173954"/>
                    </a:lnTo>
                    <a:lnTo>
                      <a:pt x="3083241" y="1179884"/>
                    </a:lnTo>
                    <a:lnTo>
                      <a:pt x="3101299" y="1182523"/>
                    </a:lnTo>
                    <a:lnTo>
                      <a:pt x="3105859" y="1185242"/>
                    </a:lnTo>
                    <a:lnTo>
                      <a:pt x="3106176" y="1184947"/>
                    </a:lnTo>
                    <a:lnTo>
                      <a:pt x="3117625" y="1181754"/>
                    </a:lnTo>
                    <a:lnTo>
                      <a:pt x="3107697" y="1176484"/>
                    </a:lnTo>
                    <a:close/>
                    <a:moveTo>
                      <a:pt x="2846948" y="1138709"/>
                    </a:moveTo>
                    <a:lnTo>
                      <a:pt x="2840632" y="1149749"/>
                    </a:lnTo>
                    <a:lnTo>
                      <a:pt x="2838977" y="1150246"/>
                    </a:lnTo>
                    <a:lnTo>
                      <a:pt x="2863207" y="1173083"/>
                    </a:lnTo>
                    <a:lnTo>
                      <a:pt x="2866000" y="1180107"/>
                    </a:lnTo>
                    <a:lnTo>
                      <a:pt x="2877315" y="1165787"/>
                    </a:lnTo>
                    <a:lnTo>
                      <a:pt x="2882998" y="1162612"/>
                    </a:lnTo>
                    <a:lnTo>
                      <a:pt x="2855989" y="1154511"/>
                    </a:lnTo>
                    <a:close/>
                    <a:moveTo>
                      <a:pt x="2306103" y="1115436"/>
                    </a:moveTo>
                    <a:lnTo>
                      <a:pt x="2308329" y="1119257"/>
                    </a:lnTo>
                    <a:cubicBezTo>
                      <a:pt x="2309454" y="1130135"/>
                      <a:pt x="2306770" y="1142715"/>
                      <a:pt x="2300012" y="1154421"/>
                    </a:cubicBezTo>
                    <a:lnTo>
                      <a:pt x="2296476" y="1158896"/>
                    </a:lnTo>
                    <a:lnTo>
                      <a:pt x="2310815" y="1165075"/>
                    </a:lnTo>
                    <a:lnTo>
                      <a:pt x="2312696" y="1151476"/>
                    </a:lnTo>
                    <a:cubicBezTo>
                      <a:pt x="2316330" y="1144647"/>
                      <a:pt x="2322386" y="1138371"/>
                      <a:pt x="2330175" y="1133500"/>
                    </a:cubicBezTo>
                    <a:lnTo>
                      <a:pt x="2343616" y="1127706"/>
                    </a:lnTo>
                    <a:lnTo>
                      <a:pt x="2342983" y="1126907"/>
                    </a:lnTo>
                    <a:lnTo>
                      <a:pt x="2332631" y="1129724"/>
                    </a:lnTo>
                    <a:close/>
                    <a:moveTo>
                      <a:pt x="1134149" y="1113685"/>
                    </a:moveTo>
                    <a:lnTo>
                      <a:pt x="1132484" y="1127895"/>
                    </a:lnTo>
                    <a:lnTo>
                      <a:pt x="1124188" y="1141332"/>
                    </a:lnTo>
                    <a:lnTo>
                      <a:pt x="1139729" y="1150597"/>
                    </a:lnTo>
                    <a:lnTo>
                      <a:pt x="1142434" y="1157010"/>
                    </a:lnTo>
                    <a:lnTo>
                      <a:pt x="1143131" y="1155358"/>
                    </a:lnTo>
                    <a:cubicBezTo>
                      <a:pt x="1148410" y="1149702"/>
                      <a:pt x="1155883" y="1145209"/>
                      <a:pt x="1164667" y="1142519"/>
                    </a:cubicBezTo>
                    <a:lnTo>
                      <a:pt x="1179941" y="1140286"/>
                    </a:lnTo>
                    <a:lnTo>
                      <a:pt x="1175907" y="1135181"/>
                    </a:lnTo>
                    <a:lnTo>
                      <a:pt x="1171990" y="1118617"/>
                    </a:lnTo>
                    <a:lnTo>
                      <a:pt x="1147288" y="1119348"/>
                    </a:lnTo>
                    <a:close/>
                    <a:moveTo>
                      <a:pt x="4075470" y="1113685"/>
                    </a:moveTo>
                    <a:lnTo>
                      <a:pt x="4073805" y="1127895"/>
                    </a:lnTo>
                    <a:lnTo>
                      <a:pt x="4065509" y="1141332"/>
                    </a:lnTo>
                    <a:lnTo>
                      <a:pt x="4081049" y="1150597"/>
                    </a:lnTo>
                    <a:lnTo>
                      <a:pt x="4083754" y="1157010"/>
                    </a:lnTo>
                    <a:lnTo>
                      <a:pt x="4084452" y="1155358"/>
                    </a:lnTo>
                    <a:cubicBezTo>
                      <a:pt x="4089729" y="1149703"/>
                      <a:pt x="4097203" y="1145209"/>
                      <a:pt x="4105988" y="1142519"/>
                    </a:cubicBezTo>
                    <a:lnTo>
                      <a:pt x="4121261" y="1140286"/>
                    </a:lnTo>
                    <a:lnTo>
                      <a:pt x="4117227" y="1135181"/>
                    </a:lnTo>
                    <a:lnTo>
                      <a:pt x="4113310" y="1118618"/>
                    </a:lnTo>
                    <a:lnTo>
                      <a:pt x="4088609" y="1119348"/>
                    </a:lnTo>
                    <a:close/>
                    <a:moveTo>
                      <a:pt x="3731043" y="1107816"/>
                    </a:moveTo>
                    <a:lnTo>
                      <a:pt x="3733269" y="1111637"/>
                    </a:lnTo>
                    <a:cubicBezTo>
                      <a:pt x="3734394" y="1122514"/>
                      <a:pt x="3731711" y="1135095"/>
                      <a:pt x="3724952" y="1146800"/>
                    </a:cubicBezTo>
                    <a:lnTo>
                      <a:pt x="3721416" y="1151276"/>
                    </a:lnTo>
                    <a:lnTo>
                      <a:pt x="3735755" y="1157456"/>
                    </a:lnTo>
                    <a:lnTo>
                      <a:pt x="3737636" y="1143856"/>
                    </a:lnTo>
                    <a:cubicBezTo>
                      <a:pt x="3741270" y="1137026"/>
                      <a:pt x="3747326" y="1130751"/>
                      <a:pt x="3755115" y="1125880"/>
                    </a:cubicBezTo>
                    <a:lnTo>
                      <a:pt x="3768556" y="1120087"/>
                    </a:lnTo>
                    <a:lnTo>
                      <a:pt x="3767923" y="1119287"/>
                    </a:lnTo>
                    <a:lnTo>
                      <a:pt x="3757571" y="1122104"/>
                    </a:lnTo>
                    <a:close/>
                    <a:moveTo>
                      <a:pt x="2835121" y="1089047"/>
                    </a:moveTo>
                    <a:lnTo>
                      <a:pt x="2831068" y="1095612"/>
                    </a:lnTo>
                    <a:lnTo>
                      <a:pt x="2846608" y="1104877"/>
                    </a:lnTo>
                    <a:lnTo>
                      <a:pt x="2849315" y="1111291"/>
                    </a:lnTo>
                    <a:lnTo>
                      <a:pt x="2850012" y="1109639"/>
                    </a:lnTo>
                    <a:lnTo>
                      <a:pt x="2858318" y="1104687"/>
                    </a:lnTo>
                    <a:lnTo>
                      <a:pt x="2856266" y="1104272"/>
                    </a:lnTo>
                    <a:cubicBezTo>
                      <a:pt x="2848517" y="1100995"/>
                      <a:pt x="2841539" y="1096252"/>
                      <a:pt x="2835678" y="1090391"/>
                    </a:cubicBezTo>
                    <a:close/>
                    <a:moveTo>
                      <a:pt x="1251580" y="1081997"/>
                    </a:moveTo>
                    <a:lnTo>
                      <a:pt x="1238442" y="1087660"/>
                    </a:lnTo>
                    <a:lnTo>
                      <a:pt x="1224017" y="1087234"/>
                    </a:lnTo>
                    <a:lnTo>
                      <a:pt x="1237288" y="1099743"/>
                    </a:lnTo>
                    <a:lnTo>
                      <a:pt x="1240081" y="1106765"/>
                    </a:lnTo>
                    <a:lnTo>
                      <a:pt x="1251396" y="1092446"/>
                    </a:lnTo>
                    <a:lnTo>
                      <a:pt x="1252719" y="1091707"/>
                    </a:lnTo>
                    <a:close/>
                    <a:moveTo>
                      <a:pt x="4192901" y="1081997"/>
                    </a:moveTo>
                    <a:lnTo>
                      <a:pt x="4179762" y="1087660"/>
                    </a:lnTo>
                    <a:lnTo>
                      <a:pt x="4165337" y="1087234"/>
                    </a:lnTo>
                    <a:lnTo>
                      <a:pt x="4178609" y="1099743"/>
                    </a:lnTo>
                    <a:lnTo>
                      <a:pt x="4181401" y="1106765"/>
                    </a:lnTo>
                    <a:lnTo>
                      <a:pt x="4192717" y="1092446"/>
                    </a:lnTo>
                    <a:lnTo>
                      <a:pt x="4194039" y="1091707"/>
                    </a:lnTo>
                    <a:close/>
                    <a:moveTo>
                      <a:pt x="4273667" y="1080641"/>
                    </a:moveTo>
                    <a:lnTo>
                      <a:pt x="4269062" y="1082023"/>
                    </a:lnTo>
                    <a:lnTo>
                      <a:pt x="4263419" y="1081198"/>
                    </a:lnTo>
                    <a:lnTo>
                      <a:pt x="4265268" y="1096988"/>
                    </a:lnTo>
                    <a:cubicBezTo>
                      <a:pt x="4264944" y="1106168"/>
                      <a:pt x="4262538" y="1114551"/>
                      <a:pt x="4258441" y="1121112"/>
                    </a:cubicBezTo>
                    <a:lnTo>
                      <a:pt x="4244830" y="1131698"/>
                    </a:lnTo>
                    <a:lnTo>
                      <a:pt x="4242159" y="1142992"/>
                    </a:lnTo>
                    <a:lnTo>
                      <a:pt x="4238623" y="1147466"/>
                    </a:lnTo>
                    <a:lnTo>
                      <a:pt x="4252962" y="1153647"/>
                    </a:lnTo>
                    <a:lnTo>
                      <a:pt x="4254843" y="1140047"/>
                    </a:lnTo>
                    <a:cubicBezTo>
                      <a:pt x="4258477" y="1133217"/>
                      <a:pt x="4264533" y="1126942"/>
                      <a:pt x="4272322" y="1122070"/>
                    </a:cubicBezTo>
                    <a:lnTo>
                      <a:pt x="4285763" y="1116278"/>
                    </a:lnTo>
                    <a:lnTo>
                      <a:pt x="4280530" y="1109655"/>
                    </a:lnTo>
                    <a:close/>
                    <a:moveTo>
                      <a:pt x="1332347" y="1080641"/>
                    </a:moveTo>
                    <a:lnTo>
                      <a:pt x="1327741" y="1082023"/>
                    </a:lnTo>
                    <a:lnTo>
                      <a:pt x="1322098" y="1081198"/>
                    </a:lnTo>
                    <a:lnTo>
                      <a:pt x="1323949" y="1096987"/>
                    </a:lnTo>
                    <a:cubicBezTo>
                      <a:pt x="1323624" y="1106169"/>
                      <a:pt x="1321218" y="1114551"/>
                      <a:pt x="1317121" y="1121113"/>
                    </a:cubicBezTo>
                    <a:lnTo>
                      <a:pt x="1303510" y="1131698"/>
                    </a:lnTo>
                    <a:lnTo>
                      <a:pt x="1300839" y="1142992"/>
                    </a:lnTo>
                    <a:lnTo>
                      <a:pt x="1297302" y="1147466"/>
                    </a:lnTo>
                    <a:lnTo>
                      <a:pt x="1311642" y="1153647"/>
                    </a:lnTo>
                    <a:lnTo>
                      <a:pt x="1313523" y="1140047"/>
                    </a:lnTo>
                    <a:cubicBezTo>
                      <a:pt x="1317157" y="1133217"/>
                      <a:pt x="1323213" y="1126942"/>
                      <a:pt x="1331001" y="1122071"/>
                    </a:cubicBezTo>
                    <a:lnTo>
                      <a:pt x="1344443" y="1116278"/>
                    </a:lnTo>
                    <a:lnTo>
                      <a:pt x="1339209" y="1109655"/>
                    </a:lnTo>
                    <a:close/>
                    <a:moveTo>
                      <a:pt x="2958461" y="1036278"/>
                    </a:moveTo>
                    <a:lnTo>
                      <a:pt x="2945322" y="1041940"/>
                    </a:lnTo>
                    <a:lnTo>
                      <a:pt x="2945146" y="1041935"/>
                    </a:lnTo>
                    <a:lnTo>
                      <a:pt x="2946247" y="1044592"/>
                    </a:lnTo>
                    <a:lnTo>
                      <a:pt x="2942854" y="1052784"/>
                    </a:lnTo>
                    <a:lnTo>
                      <a:pt x="2944169" y="1054023"/>
                    </a:lnTo>
                    <a:lnTo>
                      <a:pt x="2946962" y="1061046"/>
                    </a:lnTo>
                    <a:lnTo>
                      <a:pt x="2958276" y="1046726"/>
                    </a:lnTo>
                    <a:lnTo>
                      <a:pt x="2959598" y="1045987"/>
                    </a:lnTo>
                    <a:close/>
                    <a:moveTo>
                      <a:pt x="3039227" y="1034922"/>
                    </a:moveTo>
                    <a:lnTo>
                      <a:pt x="3034622" y="1036303"/>
                    </a:lnTo>
                    <a:lnTo>
                      <a:pt x="3028979" y="1035478"/>
                    </a:lnTo>
                    <a:lnTo>
                      <a:pt x="3030829" y="1051267"/>
                    </a:lnTo>
                    <a:cubicBezTo>
                      <a:pt x="3030505" y="1060448"/>
                      <a:pt x="3028098" y="1068831"/>
                      <a:pt x="3024000" y="1075392"/>
                    </a:cubicBezTo>
                    <a:lnTo>
                      <a:pt x="3010390" y="1085978"/>
                    </a:lnTo>
                    <a:lnTo>
                      <a:pt x="3007719" y="1097272"/>
                    </a:lnTo>
                    <a:lnTo>
                      <a:pt x="3004184" y="1101747"/>
                    </a:lnTo>
                    <a:lnTo>
                      <a:pt x="3018522" y="1107926"/>
                    </a:lnTo>
                    <a:lnTo>
                      <a:pt x="3020404" y="1094327"/>
                    </a:lnTo>
                    <a:cubicBezTo>
                      <a:pt x="3024037" y="1087498"/>
                      <a:pt x="3030093" y="1081222"/>
                      <a:pt x="3037882" y="1076351"/>
                    </a:cubicBezTo>
                    <a:lnTo>
                      <a:pt x="3051323" y="1070558"/>
                    </a:lnTo>
                    <a:lnTo>
                      <a:pt x="3046089" y="1063935"/>
                    </a:lnTo>
                    <a:close/>
                    <a:moveTo>
                      <a:pt x="1178343" y="1008757"/>
                    </a:moveTo>
                    <a:lnTo>
                      <a:pt x="1180568" y="1012577"/>
                    </a:lnTo>
                    <a:cubicBezTo>
                      <a:pt x="1181694" y="1023454"/>
                      <a:pt x="1179010" y="1036036"/>
                      <a:pt x="1172252" y="1047741"/>
                    </a:cubicBezTo>
                    <a:lnTo>
                      <a:pt x="1168716" y="1052216"/>
                    </a:lnTo>
                    <a:lnTo>
                      <a:pt x="1183055" y="1058396"/>
                    </a:lnTo>
                    <a:lnTo>
                      <a:pt x="1184936" y="1044795"/>
                    </a:lnTo>
                    <a:cubicBezTo>
                      <a:pt x="1188570" y="1037966"/>
                      <a:pt x="1194626" y="1031692"/>
                      <a:pt x="1202415" y="1026820"/>
                    </a:cubicBezTo>
                    <a:lnTo>
                      <a:pt x="1215855" y="1021026"/>
                    </a:lnTo>
                    <a:lnTo>
                      <a:pt x="1215223" y="1020226"/>
                    </a:lnTo>
                    <a:lnTo>
                      <a:pt x="1204871" y="1023044"/>
                    </a:lnTo>
                    <a:close/>
                    <a:moveTo>
                      <a:pt x="4119663" y="1008756"/>
                    </a:moveTo>
                    <a:lnTo>
                      <a:pt x="4121889" y="1012577"/>
                    </a:lnTo>
                    <a:cubicBezTo>
                      <a:pt x="4123014" y="1023454"/>
                      <a:pt x="4120330" y="1036036"/>
                      <a:pt x="4113573" y="1047741"/>
                    </a:cubicBezTo>
                    <a:lnTo>
                      <a:pt x="4110036" y="1052215"/>
                    </a:lnTo>
                    <a:lnTo>
                      <a:pt x="4124375" y="1058396"/>
                    </a:lnTo>
                    <a:lnTo>
                      <a:pt x="4126256" y="1044795"/>
                    </a:lnTo>
                    <a:cubicBezTo>
                      <a:pt x="4129891" y="1037966"/>
                      <a:pt x="4135947" y="1031692"/>
                      <a:pt x="4143735" y="1026820"/>
                    </a:cubicBezTo>
                    <a:lnTo>
                      <a:pt x="4157176" y="1021026"/>
                    </a:lnTo>
                    <a:lnTo>
                      <a:pt x="4156543" y="1020226"/>
                    </a:lnTo>
                    <a:lnTo>
                      <a:pt x="4146192" y="1023043"/>
                    </a:lnTo>
                    <a:close/>
                    <a:moveTo>
                      <a:pt x="3973825" y="999130"/>
                    </a:moveTo>
                    <a:lnTo>
                      <a:pt x="3960688" y="1004792"/>
                    </a:lnTo>
                    <a:cubicBezTo>
                      <a:pt x="3947631" y="1008290"/>
                      <a:pt x="3934784" y="1007627"/>
                      <a:pt x="3924568" y="1003724"/>
                    </a:cubicBezTo>
                    <a:lnTo>
                      <a:pt x="3924416" y="1003570"/>
                    </a:lnTo>
                    <a:lnTo>
                      <a:pt x="3925986" y="1014918"/>
                    </a:lnTo>
                    <a:cubicBezTo>
                      <a:pt x="3920920" y="1033823"/>
                      <a:pt x="3895646" y="1043477"/>
                      <a:pt x="3869534" y="1036480"/>
                    </a:cubicBezTo>
                    <a:lnTo>
                      <a:pt x="3856395" y="1030817"/>
                    </a:lnTo>
                    <a:lnTo>
                      <a:pt x="3854932" y="1043302"/>
                    </a:lnTo>
                    <a:lnTo>
                      <a:pt x="3866035" y="1040747"/>
                    </a:lnTo>
                    <a:cubicBezTo>
                      <a:pt x="3870945" y="1040722"/>
                      <a:pt x="3875667" y="1041866"/>
                      <a:pt x="3879904" y="1044313"/>
                    </a:cubicBezTo>
                    <a:cubicBezTo>
                      <a:pt x="3896854" y="1054099"/>
                      <a:pt x="3899638" y="1081011"/>
                      <a:pt x="3886120" y="1104422"/>
                    </a:cubicBezTo>
                    <a:lnTo>
                      <a:pt x="3881436" y="1110352"/>
                    </a:lnTo>
                    <a:lnTo>
                      <a:pt x="3899495" y="1112991"/>
                    </a:lnTo>
                    <a:lnTo>
                      <a:pt x="3920307" y="1125400"/>
                    </a:lnTo>
                    <a:lnTo>
                      <a:pt x="3915025" y="1103066"/>
                    </a:lnTo>
                    <a:cubicBezTo>
                      <a:pt x="3916150" y="1092188"/>
                      <a:pt x="3921083" y="1083013"/>
                      <a:pt x="3929558" y="1078120"/>
                    </a:cubicBezTo>
                    <a:lnTo>
                      <a:pt x="3949307" y="1075652"/>
                    </a:lnTo>
                    <a:lnTo>
                      <a:pt x="3955865" y="1060107"/>
                    </a:lnTo>
                    <a:cubicBezTo>
                      <a:pt x="3961142" y="1054452"/>
                      <a:pt x="3968616" y="1049958"/>
                      <a:pt x="3977401" y="1047268"/>
                    </a:cubicBezTo>
                    <a:lnTo>
                      <a:pt x="3992675" y="1045035"/>
                    </a:lnTo>
                    <a:lnTo>
                      <a:pt x="3988641" y="1039930"/>
                    </a:lnTo>
                    <a:lnTo>
                      <a:pt x="3986611" y="1031349"/>
                    </a:lnTo>
                    <a:lnTo>
                      <a:pt x="3975492" y="1013339"/>
                    </a:lnTo>
                    <a:close/>
                    <a:moveTo>
                      <a:pt x="3282661" y="984458"/>
                    </a:moveTo>
                    <a:lnTo>
                      <a:pt x="3278271" y="986788"/>
                    </a:lnTo>
                    <a:lnTo>
                      <a:pt x="3269860" y="986874"/>
                    </a:lnTo>
                    <a:lnTo>
                      <a:pt x="3269657" y="987733"/>
                    </a:lnTo>
                    <a:lnTo>
                      <a:pt x="3266121" y="992208"/>
                    </a:lnTo>
                    <a:lnTo>
                      <a:pt x="3280460" y="998388"/>
                    </a:lnTo>
                    <a:lnTo>
                      <a:pt x="3282341" y="984787"/>
                    </a:lnTo>
                    <a:close/>
                    <a:moveTo>
                      <a:pt x="2748943" y="975470"/>
                    </a:moveTo>
                    <a:lnTo>
                      <a:pt x="2750793" y="991259"/>
                    </a:lnTo>
                    <a:lnTo>
                      <a:pt x="2748094" y="1000798"/>
                    </a:lnTo>
                    <a:lnTo>
                      <a:pt x="2758234" y="999315"/>
                    </a:lnTo>
                    <a:lnTo>
                      <a:pt x="2754200" y="994210"/>
                    </a:lnTo>
                    <a:lnTo>
                      <a:pt x="2749797" y="975594"/>
                    </a:lnTo>
                    <a:close/>
                    <a:moveTo>
                      <a:pt x="1918680" y="969218"/>
                    </a:moveTo>
                    <a:lnTo>
                      <a:pt x="1914291" y="971548"/>
                    </a:lnTo>
                    <a:lnTo>
                      <a:pt x="1905880" y="971634"/>
                    </a:lnTo>
                    <a:lnTo>
                      <a:pt x="1905677" y="972493"/>
                    </a:lnTo>
                    <a:lnTo>
                      <a:pt x="1902141" y="976967"/>
                    </a:lnTo>
                    <a:lnTo>
                      <a:pt x="1916480" y="983148"/>
                    </a:lnTo>
                    <a:lnTo>
                      <a:pt x="1918361" y="969547"/>
                    </a:lnTo>
                    <a:close/>
                    <a:moveTo>
                      <a:pt x="2885223" y="963036"/>
                    </a:moveTo>
                    <a:lnTo>
                      <a:pt x="2887449" y="966857"/>
                    </a:lnTo>
                    <a:lnTo>
                      <a:pt x="2884250" y="980382"/>
                    </a:lnTo>
                    <a:lnTo>
                      <a:pt x="2905768" y="984726"/>
                    </a:lnTo>
                    <a:lnTo>
                      <a:pt x="2909294" y="981100"/>
                    </a:lnTo>
                    <a:lnTo>
                      <a:pt x="2922736" y="975307"/>
                    </a:lnTo>
                    <a:lnTo>
                      <a:pt x="2922104" y="974506"/>
                    </a:lnTo>
                    <a:lnTo>
                      <a:pt x="2911752" y="977324"/>
                    </a:lnTo>
                    <a:close/>
                    <a:moveTo>
                      <a:pt x="3907501" y="961598"/>
                    </a:moveTo>
                    <a:lnTo>
                      <a:pt x="3903111" y="963929"/>
                    </a:lnTo>
                    <a:lnTo>
                      <a:pt x="3894700" y="964014"/>
                    </a:lnTo>
                    <a:lnTo>
                      <a:pt x="3894497" y="964873"/>
                    </a:lnTo>
                    <a:lnTo>
                      <a:pt x="3890962" y="969347"/>
                    </a:lnTo>
                    <a:lnTo>
                      <a:pt x="3905300" y="975527"/>
                    </a:lnTo>
                    <a:lnTo>
                      <a:pt x="3907181" y="961928"/>
                    </a:lnTo>
                    <a:close/>
                    <a:moveTo>
                      <a:pt x="3307857" y="953676"/>
                    </a:moveTo>
                    <a:lnTo>
                      <a:pt x="3299619" y="967019"/>
                    </a:lnTo>
                    <a:lnTo>
                      <a:pt x="3299820" y="966811"/>
                    </a:lnTo>
                    <a:lnTo>
                      <a:pt x="3313261" y="961019"/>
                    </a:lnTo>
                    <a:lnTo>
                      <a:pt x="3308027" y="954395"/>
                    </a:lnTo>
                    <a:close/>
                    <a:moveTo>
                      <a:pt x="3765442" y="939625"/>
                    </a:moveTo>
                    <a:lnTo>
                      <a:pt x="3763139" y="947758"/>
                    </a:lnTo>
                    <a:cubicBezTo>
                      <a:pt x="3759042" y="954320"/>
                      <a:pt x="3753253" y="959061"/>
                      <a:pt x="3746165" y="960961"/>
                    </a:cubicBezTo>
                    <a:lnTo>
                      <a:pt x="3742185" y="960921"/>
                    </a:lnTo>
                    <a:lnTo>
                      <a:pt x="3745519" y="972035"/>
                    </a:lnTo>
                    <a:lnTo>
                      <a:pt x="3758325" y="964400"/>
                    </a:lnTo>
                    <a:lnTo>
                      <a:pt x="3773600" y="962167"/>
                    </a:lnTo>
                    <a:lnTo>
                      <a:pt x="3769566" y="957062"/>
                    </a:lnTo>
                    <a:close/>
                    <a:moveTo>
                      <a:pt x="2612101" y="938739"/>
                    </a:moveTo>
                    <a:lnTo>
                      <a:pt x="2607711" y="941069"/>
                    </a:lnTo>
                    <a:lnTo>
                      <a:pt x="2599300" y="941154"/>
                    </a:lnTo>
                    <a:lnTo>
                      <a:pt x="2599097" y="942012"/>
                    </a:lnTo>
                    <a:lnTo>
                      <a:pt x="2595561" y="946488"/>
                    </a:lnTo>
                    <a:lnTo>
                      <a:pt x="2609900" y="952667"/>
                    </a:lnTo>
                    <a:lnTo>
                      <a:pt x="2611781" y="939068"/>
                    </a:lnTo>
                    <a:close/>
                    <a:moveTo>
                      <a:pt x="1943877" y="938436"/>
                    </a:moveTo>
                    <a:lnTo>
                      <a:pt x="1935637" y="951780"/>
                    </a:lnTo>
                    <a:lnTo>
                      <a:pt x="1935840" y="951571"/>
                    </a:lnTo>
                    <a:lnTo>
                      <a:pt x="1949280" y="945778"/>
                    </a:lnTo>
                    <a:lnTo>
                      <a:pt x="1944047" y="939156"/>
                    </a:lnTo>
                    <a:close/>
                    <a:moveTo>
                      <a:pt x="3072759" y="931503"/>
                    </a:moveTo>
                    <a:lnTo>
                      <a:pt x="3059622" y="937166"/>
                    </a:lnTo>
                    <a:lnTo>
                      <a:pt x="3045714" y="936755"/>
                    </a:lnTo>
                    <a:lnTo>
                      <a:pt x="3040301" y="959641"/>
                    </a:lnTo>
                    <a:lnTo>
                      <a:pt x="3035615" y="965572"/>
                    </a:lnTo>
                    <a:lnTo>
                      <a:pt x="3053674" y="968211"/>
                    </a:lnTo>
                    <a:cubicBezTo>
                      <a:pt x="3071242" y="973591"/>
                      <a:pt x="3083570" y="986185"/>
                      <a:pt x="3083569" y="1000864"/>
                    </a:cubicBezTo>
                    <a:lnTo>
                      <a:pt x="3081038" y="1005290"/>
                    </a:lnTo>
                    <a:lnTo>
                      <a:pt x="3095532" y="1013389"/>
                    </a:lnTo>
                    <a:lnTo>
                      <a:pt x="3105103" y="1025501"/>
                    </a:lnTo>
                    <a:lnTo>
                      <a:pt x="3105793" y="1023764"/>
                    </a:lnTo>
                    <a:lnTo>
                      <a:pt x="3103590" y="1019914"/>
                    </a:lnTo>
                    <a:cubicBezTo>
                      <a:pt x="3103589" y="1005235"/>
                      <a:pt x="3115918" y="992640"/>
                      <a:pt x="3133486" y="987260"/>
                    </a:cubicBezTo>
                    <a:lnTo>
                      <a:pt x="3148759" y="985027"/>
                    </a:lnTo>
                    <a:lnTo>
                      <a:pt x="3144726" y="979922"/>
                    </a:lnTo>
                    <a:lnTo>
                      <a:pt x="3140602" y="962485"/>
                    </a:lnTo>
                    <a:lnTo>
                      <a:pt x="3138300" y="970619"/>
                    </a:lnTo>
                    <a:cubicBezTo>
                      <a:pt x="3134203" y="977180"/>
                      <a:pt x="3128414" y="981922"/>
                      <a:pt x="3121325" y="983821"/>
                    </a:cubicBezTo>
                    <a:cubicBezTo>
                      <a:pt x="3102420" y="988886"/>
                      <a:pt x="3081422" y="971825"/>
                      <a:pt x="3074426" y="945713"/>
                    </a:cubicBezTo>
                    <a:close/>
                    <a:moveTo>
                      <a:pt x="3932698" y="930816"/>
                    </a:moveTo>
                    <a:lnTo>
                      <a:pt x="3924459" y="944159"/>
                    </a:lnTo>
                    <a:lnTo>
                      <a:pt x="3924660" y="943952"/>
                    </a:lnTo>
                    <a:lnTo>
                      <a:pt x="3938101" y="938158"/>
                    </a:lnTo>
                    <a:lnTo>
                      <a:pt x="3932867" y="931536"/>
                    </a:lnTo>
                    <a:close/>
                    <a:moveTo>
                      <a:pt x="3143278" y="930704"/>
                    </a:moveTo>
                    <a:lnTo>
                      <a:pt x="3143499" y="932589"/>
                    </a:lnTo>
                    <a:lnTo>
                      <a:pt x="3144494" y="930882"/>
                    </a:lnTo>
                    <a:close/>
                    <a:moveTo>
                      <a:pt x="1779297" y="915463"/>
                    </a:moveTo>
                    <a:lnTo>
                      <a:pt x="1779518" y="917350"/>
                    </a:lnTo>
                    <a:lnTo>
                      <a:pt x="1780513" y="915641"/>
                    </a:lnTo>
                    <a:close/>
                    <a:moveTo>
                      <a:pt x="3189848" y="910109"/>
                    </a:moveTo>
                    <a:lnTo>
                      <a:pt x="3183532" y="921149"/>
                    </a:lnTo>
                    <a:lnTo>
                      <a:pt x="3181877" y="921646"/>
                    </a:lnTo>
                    <a:lnTo>
                      <a:pt x="3206107" y="944484"/>
                    </a:lnTo>
                    <a:lnTo>
                      <a:pt x="3208899" y="951506"/>
                    </a:lnTo>
                    <a:lnTo>
                      <a:pt x="3220215" y="937187"/>
                    </a:lnTo>
                    <a:lnTo>
                      <a:pt x="3225898" y="934011"/>
                    </a:lnTo>
                    <a:lnTo>
                      <a:pt x="3198889" y="925911"/>
                    </a:lnTo>
                    <a:close/>
                    <a:moveTo>
                      <a:pt x="2637297" y="907957"/>
                    </a:moveTo>
                    <a:lnTo>
                      <a:pt x="2629058" y="921299"/>
                    </a:lnTo>
                    <a:lnTo>
                      <a:pt x="2629259" y="921091"/>
                    </a:lnTo>
                    <a:lnTo>
                      <a:pt x="2642701" y="915298"/>
                    </a:lnTo>
                    <a:lnTo>
                      <a:pt x="2637467" y="908676"/>
                    </a:lnTo>
                    <a:close/>
                    <a:moveTo>
                      <a:pt x="3768118" y="907843"/>
                    </a:moveTo>
                    <a:lnTo>
                      <a:pt x="3768339" y="909730"/>
                    </a:lnTo>
                    <a:lnTo>
                      <a:pt x="3769334" y="908021"/>
                    </a:lnTo>
                    <a:close/>
                    <a:moveTo>
                      <a:pt x="1825867" y="894869"/>
                    </a:moveTo>
                    <a:lnTo>
                      <a:pt x="1819552" y="905909"/>
                    </a:lnTo>
                    <a:lnTo>
                      <a:pt x="1817896" y="906405"/>
                    </a:lnTo>
                    <a:lnTo>
                      <a:pt x="1842126" y="929244"/>
                    </a:lnTo>
                    <a:lnTo>
                      <a:pt x="1844918" y="936267"/>
                    </a:lnTo>
                    <a:lnTo>
                      <a:pt x="1856234" y="921946"/>
                    </a:lnTo>
                    <a:lnTo>
                      <a:pt x="1861918" y="918771"/>
                    </a:lnTo>
                    <a:lnTo>
                      <a:pt x="1834908" y="910671"/>
                    </a:lnTo>
                    <a:close/>
                    <a:moveTo>
                      <a:pt x="3814688" y="887249"/>
                    </a:moveTo>
                    <a:lnTo>
                      <a:pt x="3808372" y="898289"/>
                    </a:lnTo>
                    <a:lnTo>
                      <a:pt x="3806717" y="898785"/>
                    </a:lnTo>
                    <a:lnTo>
                      <a:pt x="3830947" y="921624"/>
                    </a:lnTo>
                    <a:lnTo>
                      <a:pt x="3833739" y="928647"/>
                    </a:lnTo>
                    <a:lnTo>
                      <a:pt x="3845054" y="914327"/>
                    </a:lnTo>
                    <a:lnTo>
                      <a:pt x="3850739" y="911151"/>
                    </a:lnTo>
                    <a:lnTo>
                      <a:pt x="3823729" y="903051"/>
                    </a:lnTo>
                    <a:close/>
                    <a:moveTo>
                      <a:pt x="2472718" y="884983"/>
                    </a:moveTo>
                    <a:lnTo>
                      <a:pt x="2472938" y="886869"/>
                    </a:lnTo>
                    <a:lnTo>
                      <a:pt x="2473934" y="885161"/>
                    </a:lnTo>
                    <a:close/>
                    <a:moveTo>
                      <a:pt x="2765098" y="879199"/>
                    </a:moveTo>
                    <a:lnTo>
                      <a:pt x="2760265" y="899634"/>
                    </a:lnTo>
                    <a:lnTo>
                      <a:pt x="2755580" y="905563"/>
                    </a:lnTo>
                    <a:lnTo>
                      <a:pt x="2773639" y="908202"/>
                    </a:lnTo>
                    <a:cubicBezTo>
                      <a:pt x="2782423" y="910893"/>
                      <a:pt x="2789897" y="915387"/>
                      <a:pt x="2795175" y="921043"/>
                    </a:cubicBezTo>
                    <a:lnTo>
                      <a:pt x="2799663" y="931681"/>
                    </a:lnTo>
                    <a:lnTo>
                      <a:pt x="2801223" y="925514"/>
                    </a:lnTo>
                    <a:lnTo>
                      <a:pt x="2809966" y="913777"/>
                    </a:lnTo>
                    <a:lnTo>
                      <a:pt x="2802123" y="910658"/>
                    </a:lnTo>
                    <a:lnTo>
                      <a:pt x="2800990" y="909455"/>
                    </a:lnTo>
                    <a:lnTo>
                      <a:pt x="2793633" y="909380"/>
                    </a:lnTo>
                    <a:cubicBezTo>
                      <a:pt x="2786528" y="907437"/>
                      <a:pt x="2779695" y="902844"/>
                      <a:pt x="2773982" y="896287"/>
                    </a:cubicBezTo>
                    <a:close/>
                    <a:moveTo>
                      <a:pt x="1583401" y="877779"/>
                    </a:moveTo>
                    <a:lnTo>
                      <a:pt x="1579011" y="880108"/>
                    </a:lnTo>
                    <a:lnTo>
                      <a:pt x="1570600" y="880194"/>
                    </a:lnTo>
                    <a:lnTo>
                      <a:pt x="1570397" y="881052"/>
                    </a:lnTo>
                    <a:lnTo>
                      <a:pt x="1566861" y="885528"/>
                    </a:lnTo>
                    <a:lnTo>
                      <a:pt x="1581200" y="891707"/>
                    </a:lnTo>
                    <a:lnTo>
                      <a:pt x="1583081" y="878108"/>
                    </a:lnTo>
                    <a:close/>
                    <a:moveTo>
                      <a:pt x="2519288" y="864389"/>
                    </a:moveTo>
                    <a:lnTo>
                      <a:pt x="2512971" y="875429"/>
                    </a:lnTo>
                    <a:lnTo>
                      <a:pt x="2511316" y="875926"/>
                    </a:lnTo>
                    <a:lnTo>
                      <a:pt x="2535546" y="898763"/>
                    </a:lnTo>
                    <a:lnTo>
                      <a:pt x="2538339" y="905786"/>
                    </a:lnTo>
                    <a:lnTo>
                      <a:pt x="2549654" y="891467"/>
                    </a:lnTo>
                    <a:lnTo>
                      <a:pt x="2555337" y="888291"/>
                    </a:lnTo>
                    <a:lnTo>
                      <a:pt x="2528328" y="880191"/>
                    </a:lnTo>
                    <a:close/>
                    <a:moveTo>
                      <a:pt x="1608597" y="846996"/>
                    </a:moveTo>
                    <a:lnTo>
                      <a:pt x="1600357" y="860340"/>
                    </a:lnTo>
                    <a:lnTo>
                      <a:pt x="1600560" y="860132"/>
                    </a:lnTo>
                    <a:lnTo>
                      <a:pt x="1614000" y="854339"/>
                    </a:lnTo>
                    <a:lnTo>
                      <a:pt x="1608767" y="847716"/>
                    </a:lnTo>
                    <a:close/>
                    <a:moveTo>
                      <a:pt x="3183929" y="839365"/>
                    </a:moveTo>
                    <a:lnTo>
                      <a:pt x="3182264" y="853575"/>
                    </a:lnTo>
                    <a:lnTo>
                      <a:pt x="3173969" y="867011"/>
                    </a:lnTo>
                    <a:lnTo>
                      <a:pt x="3189509" y="876277"/>
                    </a:lnTo>
                    <a:lnTo>
                      <a:pt x="3192215" y="882690"/>
                    </a:lnTo>
                    <a:lnTo>
                      <a:pt x="3192911" y="881038"/>
                    </a:lnTo>
                    <a:cubicBezTo>
                      <a:pt x="3198189" y="875382"/>
                      <a:pt x="3205663" y="870889"/>
                      <a:pt x="3214447" y="868199"/>
                    </a:cubicBezTo>
                    <a:lnTo>
                      <a:pt x="3229722" y="865966"/>
                    </a:lnTo>
                    <a:lnTo>
                      <a:pt x="3225688" y="860861"/>
                    </a:lnTo>
                    <a:lnTo>
                      <a:pt x="3221770" y="844298"/>
                    </a:lnTo>
                    <a:lnTo>
                      <a:pt x="3197069" y="845028"/>
                    </a:lnTo>
                    <a:close/>
                    <a:moveTo>
                      <a:pt x="1161630" y="838200"/>
                    </a:moveTo>
                    <a:cubicBezTo>
                      <a:pt x="1181202" y="838200"/>
                      <a:pt x="1197069" y="860114"/>
                      <a:pt x="1197069" y="887148"/>
                    </a:cubicBezTo>
                    <a:lnTo>
                      <a:pt x="1195976" y="894625"/>
                    </a:lnTo>
                    <a:lnTo>
                      <a:pt x="1212934" y="887883"/>
                    </a:lnTo>
                    <a:cubicBezTo>
                      <a:pt x="1230839" y="883758"/>
                      <a:pt x="1247811" y="888501"/>
                      <a:pt x="1255151" y="901213"/>
                    </a:cubicBezTo>
                    <a:cubicBezTo>
                      <a:pt x="1260044" y="909688"/>
                      <a:pt x="1259730" y="920100"/>
                      <a:pt x="1255265" y="930083"/>
                    </a:cubicBezTo>
                    <a:lnTo>
                      <a:pt x="1234529" y="952083"/>
                    </a:lnTo>
                    <a:lnTo>
                      <a:pt x="1238178" y="951627"/>
                    </a:lnTo>
                    <a:cubicBezTo>
                      <a:pt x="1245715" y="953370"/>
                      <a:pt x="1253344" y="957596"/>
                      <a:pt x="1260065" y="963857"/>
                    </a:cubicBezTo>
                    <a:lnTo>
                      <a:pt x="1269635" y="975969"/>
                    </a:lnTo>
                    <a:lnTo>
                      <a:pt x="1272039" y="969923"/>
                    </a:lnTo>
                    <a:cubicBezTo>
                      <a:pt x="1285556" y="946511"/>
                      <a:pt x="1310254" y="935467"/>
                      <a:pt x="1327204" y="945253"/>
                    </a:cubicBezTo>
                    <a:cubicBezTo>
                      <a:pt x="1344154" y="955039"/>
                      <a:pt x="1346938" y="981951"/>
                      <a:pt x="1333421" y="1005362"/>
                    </a:cubicBezTo>
                    <a:lnTo>
                      <a:pt x="1328735" y="1011292"/>
                    </a:lnTo>
                    <a:lnTo>
                      <a:pt x="1346794" y="1013931"/>
                    </a:lnTo>
                    <a:cubicBezTo>
                      <a:pt x="1364362" y="1019311"/>
                      <a:pt x="1376689" y="1031906"/>
                      <a:pt x="1376689" y="1046584"/>
                    </a:cubicBezTo>
                    <a:lnTo>
                      <a:pt x="1374157" y="1051009"/>
                    </a:lnTo>
                    <a:lnTo>
                      <a:pt x="1388652" y="1059109"/>
                    </a:lnTo>
                    <a:lnTo>
                      <a:pt x="1398222" y="1071220"/>
                    </a:lnTo>
                    <a:lnTo>
                      <a:pt x="1400626" y="1065174"/>
                    </a:lnTo>
                    <a:cubicBezTo>
                      <a:pt x="1414144" y="1041763"/>
                      <a:pt x="1438841" y="1030718"/>
                      <a:pt x="1455791" y="1040504"/>
                    </a:cubicBezTo>
                    <a:cubicBezTo>
                      <a:pt x="1472741" y="1050290"/>
                      <a:pt x="1475524" y="1077202"/>
                      <a:pt x="1462008" y="1100612"/>
                    </a:cubicBezTo>
                    <a:lnTo>
                      <a:pt x="1457322" y="1106543"/>
                    </a:lnTo>
                    <a:lnTo>
                      <a:pt x="1475381" y="1109182"/>
                    </a:lnTo>
                    <a:cubicBezTo>
                      <a:pt x="1492949" y="1114562"/>
                      <a:pt x="1505276" y="1127157"/>
                      <a:pt x="1505276" y="1141835"/>
                    </a:cubicBezTo>
                    <a:cubicBezTo>
                      <a:pt x="1505276" y="1161407"/>
                      <a:pt x="1483361" y="1177273"/>
                      <a:pt x="1456329" y="1177274"/>
                    </a:cubicBezTo>
                    <a:lnTo>
                      <a:pt x="1450685" y="1176449"/>
                    </a:lnTo>
                    <a:lnTo>
                      <a:pt x="1452536" y="1192238"/>
                    </a:lnTo>
                    <a:cubicBezTo>
                      <a:pt x="1451886" y="1210600"/>
                      <a:pt x="1442910" y="1225767"/>
                      <a:pt x="1428732" y="1229566"/>
                    </a:cubicBezTo>
                    <a:cubicBezTo>
                      <a:pt x="1419280" y="1232099"/>
                      <a:pt x="1409305" y="1229100"/>
                      <a:pt x="1400817" y="1222204"/>
                    </a:cubicBezTo>
                    <a:lnTo>
                      <a:pt x="1386089" y="1198350"/>
                    </a:lnTo>
                    <a:lnTo>
                      <a:pt x="1381046" y="1219674"/>
                    </a:lnTo>
                    <a:lnTo>
                      <a:pt x="1376360" y="1225604"/>
                    </a:lnTo>
                    <a:lnTo>
                      <a:pt x="1394419" y="1228243"/>
                    </a:lnTo>
                    <a:cubicBezTo>
                      <a:pt x="1411987" y="1233623"/>
                      <a:pt x="1424314" y="1246218"/>
                      <a:pt x="1424314" y="1260896"/>
                    </a:cubicBezTo>
                    <a:cubicBezTo>
                      <a:pt x="1424314" y="1280469"/>
                      <a:pt x="1402399" y="1296335"/>
                      <a:pt x="1375366" y="1296335"/>
                    </a:cubicBezTo>
                    <a:lnTo>
                      <a:pt x="1369723" y="1295510"/>
                    </a:lnTo>
                    <a:lnTo>
                      <a:pt x="1371573" y="1311299"/>
                    </a:lnTo>
                    <a:cubicBezTo>
                      <a:pt x="1370924" y="1329661"/>
                      <a:pt x="1361949" y="1344827"/>
                      <a:pt x="1347770" y="1348627"/>
                    </a:cubicBezTo>
                    <a:cubicBezTo>
                      <a:pt x="1328865" y="1353693"/>
                      <a:pt x="1307867" y="1336631"/>
                      <a:pt x="1300871" y="1310519"/>
                    </a:cubicBezTo>
                    <a:lnTo>
                      <a:pt x="1299206" y="1296309"/>
                    </a:lnTo>
                    <a:lnTo>
                      <a:pt x="1286067" y="1301972"/>
                    </a:lnTo>
                    <a:cubicBezTo>
                      <a:pt x="1273011" y="1305471"/>
                      <a:pt x="1260164" y="1304806"/>
                      <a:pt x="1249948" y="1300904"/>
                    </a:cubicBezTo>
                    <a:lnTo>
                      <a:pt x="1249796" y="1300751"/>
                    </a:lnTo>
                    <a:lnTo>
                      <a:pt x="1251366" y="1312098"/>
                    </a:lnTo>
                    <a:cubicBezTo>
                      <a:pt x="1246300" y="1331003"/>
                      <a:pt x="1221025" y="1340657"/>
                      <a:pt x="1194913" y="1333660"/>
                    </a:cubicBezTo>
                    <a:lnTo>
                      <a:pt x="1181774" y="1327997"/>
                    </a:lnTo>
                    <a:lnTo>
                      <a:pt x="1180109" y="1342207"/>
                    </a:lnTo>
                    <a:lnTo>
                      <a:pt x="1178081" y="1345494"/>
                    </a:lnTo>
                    <a:lnTo>
                      <a:pt x="1193069" y="1354431"/>
                    </a:lnTo>
                    <a:cubicBezTo>
                      <a:pt x="1198347" y="1360087"/>
                      <a:pt x="1201429" y="1366905"/>
                      <a:pt x="1201429" y="1374245"/>
                    </a:cubicBezTo>
                    <a:lnTo>
                      <a:pt x="1198897" y="1378669"/>
                    </a:lnTo>
                    <a:lnTo>
                      <a:pt x="1213391" y="1386768"/>
                    </a:lnTo>
                    <a:lnTo>
                      <a:pt x="1222963" y="1398880"/>
                    </a:lnTo>
                    <a:lnTo>
                      <a:pt x="1225367" y="1392834"/>
                    </a:lnTo>
                    <a:cubicBezTo>
                      <a:pt x="1238883" y="1369424"/>
                      <a:pt x="1263581" y="1358378"/>
                      <a:pt x="1280531" y="1368164"/>
                    </a:cubicBezTo>
                    <a:cubicBezTo>
                      <a:pt x="1297481" y="1377950"/>
                      <a:pt x="1300264" y="1404862"/>
                      <a:pt x="1286748" y="1428273"/>
                    </a:cubicBezTo>
                    <a:lnTo>
                      <a:pt x="1282062" y="1434203"/>
                    </a:lnTo>
                    <a:lnTo>
                      <a:pt x="1300121" y="1436842"/>
                    </a:lnTo>
                    <a:cubicBezTo>
                      <a:pt x="1317689" y="1442222"/>
                      <a:pt x="1330016" y="1454817"/>
                      <a:pt x="1330016" y="1469495"/>
                    </a:cubicBezTo>
                    <a:cubicBezTo>
                      <a:pt x="1330016" y="1489068"/>
                      <a:pt x="1308101" y="1504934"/>
                      <a:pt x="1281068" y="1504934"/>
                    </a:cubicBezTo>
                    <a:lnTo>
                      <a:pt x="1275426" y="1504109"/>
                    </a:lnTo>
                    <a:lnTo>
                      <a:pt x="1277275" y="1519898"/>
                    </a:lnTo>
                    <a:cubicBezTo>
                      <a:pt x="1276626" y="1538260"/>
                      <a:pt x="1267651" y="1553426"/>
                      <a:pt x="1253472" y="1557226"/>
                    </a:cubicBezTo>
                    <a:cubicBezTo>
                      <a:pt x="1244020" y="1559759"/>
                      <a:pt x="1234044" y="1556759"/>
                      <a:pt x="1225557" y="1549864"/>
                    </a:cubicBezTo>
                    <a:lnTo>
                      <a:pt x="1210828" y="1526011"/>
                    </a:lnTo>
                    <a:lnTo>
                      <a:pt x="1205785" y="1547334"/>
                    </a:lnTo>
                    <a:lnTo>
                      <a:pt x="1201101" y="1553264"/>
                    </a:lnTo>
                    <a:lnTo>
                      <a:pt x="1219159" y="1555903"/>
                    </a:lnTo>
                    <a:cubicBezTo>
                      <a:pt x="1236727" y="1561283"/>
                      <a:pt x="1249054" y="1573878"/>
                      <a:pt x="1249053" y="1588557"/>
                    </a:cubicBezTo>
                    <a:lnTo>
                      <a:pt x="1240084" y="1604236"/>
                    </a:lnTo>
                    <a:lnTo>
                      <a:pt x="1247531" y="1609874"/>
                    </a:lnTo>
                    <a:cubicBezTo>
                      <a:pt x="1252424" y="1618349"/>
                      <a:pt x="1252110" y="1628760"/>
                      <a:pt x="1247645" y="1638743"/>
                    </a:cubicBezTo>
                    <a:lnTo>
                      <a:pt x="1226908" y="1660744"/>
                    </a:lnTo>
                    <a:lnTo>
                      <a:pt x="1230557" y="1660287"/>
                    </a:lnTo>
                    <a:cubicBezTo>
                      <a:pt x="1238095" y="1662030"/>
                      <a:pt x="1245724" y="1666255"/>
                      <a:pt x="1252444" y="1672518"/>
                    </a:cubicBezTo>
                    <a:lnTo>
                      <a:pt x="1262016" y="1684630"/>
                    </a:lnTo>
                    <a:lnTo>
                      <a:pt x="1264419" y="1678583"/>
                    </a:lnTo>
                    <a:cubicBezTo>
                      <a:pt x="1277936" y="1655172"/>
                      <a:pt x="1302634" y="1644127"/>
                      <a:pt x="1319584" y="1653913"/>
                    </a:cubicBezTo>
                    <a:cubicBezTo>
                      <a:pt x="1336534" y="1663699"/>
                      <a:pt x="1339317" y="1690610"/>
                      <a:pt x="1325800" y="1714022"/>
                    </a:cubicBezTo>
                    <a:lnTo>
                      <a:pt x="1321115" y="1719951"/>
                    </a:lnTo>
                    <a:lnTo>
                      <a:pt x="1339173" y="1722591"/>
                    </a:lnTo>
                    <a:cubicBezTo>
                      <a:pt x="1347958" y="1725281"/>
                      <a:pt x="1355432" y="1729775"/>
                      <a:pt x="1360710" y="1735431"/>
                    </a:cubicBezTo>
                    <a:lnTo>
                      <a:pt x="1363091" y="1741076"/>
                    </a:lnTo>
                    <a:lnTo>
                      <a:pt x="1363739" y="1740689"/>
                    </a:lnTo>
                    <a:lnTo>
                      <a:pt x="1379015" y="1738456"/>
                    </a:lnTo>
                    <a:lnTo>
                      <a:pt x="1374980" y="1733350"/>
                    </a:lnTo>
                    <a:cubicBezTo>
                      <a:pt x="1361464" y="1709939"/>
                      <a:pt x="1364247" y="1683028"/>
                      <a:pt x="1381197" y="1673242"/>
                    </a:cubicBezTo>
                    <a:cubicBezTo>
                      <a:pt x="1389672" y="1668349"/>
                      <a:pt x="1400084" y="1668663"/>
                      <a:pt x="1410067" y="1673128"/>
                    </a:cubicBezTo>
                    <a:lnTo>
                      <a:pt x="1417973" y="1680581"/>
                    </a:lnTo>
                    <a:lnTo>
                      <a:pt x="1422003" y="1664654"/>
                    </a:lnTo>
                    <a:lnTo>
                      <a:pt x="1430747" y="1652917"/>
                    </a:lnTo>
                    <a:lnTo>
                      <a:pt x="1422902" y="1649798"/>
                    </a:lnTo>
                    <a:cubicBezTo>
                      <a:pt x="1399490" y="1636281"/>
                      <a:pt x="1388446" y="1611584"/>
                      <a:pt x="1398232" y="1594634"/>
                    </a:cubicBezTo>
                    <a:cubicBezTo>
                      <a:pt x="1405571" y="1581921"/>
                      <a:pt x="1422544" y="1577177"/>
                      <a:pt x="1440448" y="1581302"/>
                    </a:cubicBezTo>
                    <a:lnTo>
                      <a:pt x="1454793" y="1587006"/>
                    </a:lnTo>
                    <a:lnTo>
                      <a:pt x="1453852" y="1580568"/>
                    </a:lnTo>
                    <a:cubicBezTo>
                      <a:pt x="1453852" y="1553534"/>
                      <a:pt x="1469718" y="1531621"/>
                      <a:pt x="1489290" y="1531621"/>
                    </a:cubicBezTo>
                    <a:cubicBezTo>
                      <a:pt x="1508862" y="1531620"/>
                      <a:pt x="1524729" y="1553534"/>
                      <a:pt x="1524729" y="1580568"/>
                    </a:cubicBezTo>
                    <a:lnTo>
                      <a:pt x="1523635" y="1588046"/>
                    </a:lnTo>
                    <a:lnTo>
                      <a:pt x="1540594" y="1581302"/>
                    </a:lnTo>
                    <a:cubicBezTo>
                      <a:pt x="1558499" y="1577178"/>
                      <a:pt x="1575471" y="1581921"/>
                      <a:pt x="1582811" y="1594634"/>
                    </a:cubicBezTo>
                    <a:cubicBezTo>
                      <a:pt x="1587704" y="1603108"/>
                      <a:pt x="1587390" y="1613520"/>
                      <a:pt x="1582925" y="1623503"/>
                    </a:cubicBezTo>
                    <a:lnTo>
                      <a:pt x="1562189" y="1645503"/>
                    </a:lnTo>
                    <a:lnTo>
                      <a:pt x="1565838" y="1645047"/>
                    </a:lnTo>
                    <a:cubicBezTo>
                      <a:pt x="1573375" y="1646790"/>
                      <a:pt x="1581004" y="1651015"/>
                      <a:pt x="1587724" y="1657278"/>
                    </a:cubicBezTo>
                    <a:lnTo>
                      <a:pt x="1597295" y="1669389"/>
                    </a:lnTo>
                    <a:lnTo>
                      <a:pt x="1599699" y="1663343"/>
                    </a:lnTo>
                    <a:cubicBezTo>
                      <a:pt x="1613216" y="1639933"/>
                      <a:pt x="1637914" y="1628887"/>
                      <a:pt x="1654864" y="1638673"/>
                    </a:cubicBezTo>
                    <a:cubicBezTo>
                      <a:pt x="1671814" y="1648459"/>
                      <a:pt x="1674597" y="1675371"/>
                      <a:pt x="1661080" y="1698782"/>
                    </a:cubicBezTo>
                    <a:lnTo>
                      <a:pt x="1656395" y="1704712"/>
                    </a:lnTo>
                    <a:lnTo>
                      <a:pt x="1674453" y="1707351"/>
                    </a:lnTo>
                    <a:cubicBezTo>
                      <a:pt x="1692022" y="1712731"/>
                      <a:pt x="1704349" y="1725326"/>
                      <a:pt x="1704348" y="1740004"/>
                    </a:cubicBezTo>
                    <a:lnTo>
                      <a:pt x="1701818" y="1744430"/>
                    </a:lnTo>
                    <a:lnTo>
                      <a:pt x="1716312" y="1752528"/>
                    </a:lnTo>
                    <a:lnTo>
                      <a:pt x="1725883" y="1764641"/>
                    </a:lnTo>
                    <a:lnTo>
                      <a:pt x="1728287" y="1758595"/>
                    </a:lnTo>
                    <a:cubicBezTo>
                      <a:pt x="1738424" y="1741036"/>
                      <a:pt x="1754851" y="1730434"/>
                      <a:pt x="1769581" y="1730358"/>
                    </a:cubicBezTo>
                    <a:lnTo>
                      <a:pt x="1777212" y="1732320"/>
                    </a:lnTo>
                    <a:lnTo>
                      <a:pt x="1779295" y="1717261"/>
                    </a:lnTo>
                    <a:cubicBezTo>
                      <a:pt x="1782929" y="1710432"/>
                      <a:pt x="1788985" y="1704158"/>
                      <a:pt x="1796773" y="1699286"/>
                    </a:cubicBezTo>
                    <a:lnTo>
                      <a:pt x="1810215" y="1693493"/>
                    </a:lnTo>
                    <a:lnTo>
                      <a:pt x="1804981" y="1686869"/>
                    </a:lnTo>
                    <a:cubicBezTo>
                      <a:pt x="1791464" y="1663458"/>
                      <a:pt x="1794248" y="1636547"/>
                      <a:pt x="1811198" y="1626761"/>
                    </a:cubicBezTo>
                    <a:lnTo>
                      <a:pt x="1830946" y="1624292"/>
                    </a:lnTo>
                    <a:lnTo>
                      <a:pt x="1837504" y="1608747"/>
                    </a:lnTo>
                    <a:cubicBezTo>
                      <a:pt x="1842782" y="1603092"/>
                      <a:pt x="1850256" y="1598598"/>
                      <a:pt x="1859040" y="1595908"/>
                    </a:cubicBezTo>
                    <a:lnTo>
                      <a:pt x="1874315" y="1593675"/>
                    </a:lnTo>
                    <a:lnTo>
                      <a:pt x="1870280" y="1588570"/>
                    </a:lnTo>
                    <a:cubicBezTo>
                      <a:pt x="1856763" y="1565159"/>
                      <a:pt x="1859547" y="1538247"/>
                      <a:pt x="1876497" y="1528461"/>
                    </a:cubicBezTo>
                    <a:cubicBezTo>
                      <a:pt x="1884972" y="1523568"/>
                      <a:pt x="1895384" y="1523883"/>
                      <a:pt x="1905366" y="1528348"/>
                    </a:cubicBezTo>
                    <a:lnTo>
                      <a:pt x="1913274" y="1535800"/>
                    </a:lnTo>
                    <a:lnTo>
                      <a:pt x="1917303" y="1519874"/>
                    </a:lnTo>
                    <a:lnTo>
                      <a:pt x="1926046" y="1508136"/>
                    </a:lnTo>
                    <a:lnTo>
                      <a:pt x="1918203" y="1505018"/>
                    </a:lnTo>
                    <a:cubicBezTo>
                      <a:pt x="1906497" y="1498260"/>
                      <a:pt x="1897883" y="1488706"/>
                      <a:pt x="1893418" y="1478723"/>
                    </a:cubicBezTo>
                    <a:lnTo>
                      <a:pt x="1893486" y="1461702"/>
                    </a:lnTo>
                    <a:lnTo>
                      <a:pt x="1885906" y="1463974"/>
                    </a:lnTo>
                    <a:lnTo>
                      <a:pt x="1880263" y="1463150"/>
                    </a:lnTo>
                    <a:lnTo>
                      <a:pt x="1882114" y="1478940"/>
                    </a:lnTo>
                    <a:cubicBezTo>
                      <a:pt x="1881464" y="1497302"/>
                      <a:pt x="1872489" y="1512468"/>
                      <a:pt x="1858311" y="1516267"/>
                    </a:cubicBezTo>
                    <a:cubicBezTo>
                      <a:pt x="1839405" y="1521332"/>
                      <a:pt x="1818408" y="1504271"/>
                      <a:pt x="1811410" y="1478159"/>
                    </a:cubicBezTo>
                    <a:lnTo>
                      <a:pt x="1809745" y="1463950"/>
                    </a:lnTo>
                    <a:lnTo>
                      <a:pt x="1796607" y="1469613"/>
                    </a:lnTo>
                    <a:cubicBezTo>
                      <a:pt x="1783550" y="1473110"/>
                      <a:pt x="1770704" y="1472447"/>
                      <a:pt x="1760489" y="1468545"/>
                    </a:cubicBezTo>
                    <a:lnTo>
                      <a:pt x="1760336" y="1468390"/>
                    </a:lnTo>
                    <a:lnTo>
                      <a:pt x="1761905" y="1479738"/>
                    </a:lnTo>
                    <a:cubicBezTo>
                      <a:pt x="1756840" y="1498642"/>
                      <a:pt x="1731565" y="1508297"/>
                      <a:pt x="1705453" y="1501300"/>
                    </a:cubicBezTo>
                    <a:lnTo>
                      <a:pt x="1692315" y="1495637"/>
                    </a:lnTo>
                    <a:lnTo>
                      <a:pt x="1690650" y="1509848"/>
                    </a:lnTo>
                    <a:cubicBezTo>
                      <a:pt x="1683653" y="1535959"/>
                      <a:pt x="1662654" y="1553020"/>
                      <a:pt x="1643750" y="1547955"/>
                    </a:cubicBezTo>
                    <a:cubicBezTo>
                      <a:pt x="1629571" y="1544156"/>
                      <a:pt x="1620596" y="1528989"/>
                      <a:pt x="1619946" y="1510628"/>
                    </a:cubicBezTo>
                    <a:lnTo>
                      <a:pt x="1621650" y="1496090"/>
                    </a:lnTo>
                    <a:lnTo>
                      <a:pt x="1613297" y="1497311"/>
                    </a:lnTo>
                    <a:cubicBezTo>
                      <a:pt x="1586264" y="1497312"/>
                      <a:pt x="1564350" y="1481446"/>
                      <a:pt x="1564349" y="1461873"/>
                    </a:cubicBezTo>
                    <a:cubicBezTo>
                      <a:pt x="1564350" y="1447194"/>
                      <a:pt x="1576677" y="1434600"/>
                      <a:pt x="1594245" y="1429220"/>
                    </a:cubicBezTo>
                    <a:lnTo>
                      <a:pt x="1609519" y="1426988"/>
                    </a:lnTo>
                    <a:lnTo>
                      <a:pt x="1605485" y="1421883"/>
                    </a:lnTo>
                    <a:lnTo>
                      <a:pt x="1601361" y="1404446"/>
                    </a:lnTo>
                    <a:lnTo>
                      <a:pt x="1599059" y="1412578"/>
                    </a:lnTo>
                    <a:cubicBezTo>
                      <a:pt x="1594962" y="1419140"/>
                      <a:pt x="1589173" y="1423882"/>
                      <a:pt x="1582085" y="1425781"/>
                    </a:cubicBezTo>
                    <a:cubicBezTo>
                      <a:pt x="1563179" y="1430847"/>
                      <a:pt x="1542181" y="1413785"/>
                      <a:pt x="1535185" y="1387673"/>
                    </a:cubicBezTo>
                    <a:lnTo>
                      <a:pt x="1533519" y="1373464"/>
                    </a:lnTo>
                    <a:lnTo>
                      <a:pt x="1520381" y="1379126"/>
                    </a:lnTo>
                    <a:cubicBezTo>
                      <a:pt x="1494269" y="1386123"/>
                      <a:pt x="1468994" y="1376469"/>
                      <a:pt x="1463929" y="1357564"/>
                    </a:cubicBezTo>
                    <a:cubicBezTo>
                      <a:pt x="1460129" y="1343385"/>
                      <a:pt x="1468776" y="1328029"/>
                      <a:pt x="1484354" y="1318286"/>
                    </a:cubicBezTo>
                    <a:lnTo>
                      <a:pt x="1497794" y="1312493"/>
                    </a:lnTo>
                    <a:lnTo>
                      <a:pt x="1492561" y="1305870"/>
                    </a:lnTo>
                    <a:cubicBezTo>
                      <a:pt x="1479044" y="1282458"/>
                      <a:pt x="1481827" y="1255547"/>
                      <a:pt x="1498777" y="1245761"/>
                    </a:cubicBezTo>
                    <a:lnTo>
                      <a:pt x="1518526" y="1243292"/>
                    </a:lnTo>
                    <a:lnTo>
                      <a:pt x="1525084" y="1227748"/>
                    </a:lnTo>
                    <a:cubicBezTo>
                      <a:pt x="1530362" y="1222091"/>
                      <a:pt x="1537836" y="1217599"/>
                      <a:pt x="1546620" y="1214908"/>
                    </a:cubicBezTo>
                    <a:lnTo>
                      <a:pt x="1561895" y="1212676"/>
                    </a:lnTo>
                    <a:lnTo>
                      <a:pt x="1557860" y="1207570"/>
                    </a:lnTo>
                    <a:cubicBezTo>
                      <a:pt x="1544344" y="1184159"/>
                      <a:pt x="1547127" y="1157247"/>
                      <a:pt x="1564077" y="1147461"/>
                    </a:cubicBezTo>
                    <a:cubicBezTo>
                      <a:pt x="1572552" y="1142568"/>
                      <a:pt x="1582964" y="1142883"/>
                      <a:pt x="1592947" y="1147347"/>
                    </a:cubicBezTo>
                    <a:lnTo>
                      <a:pt x="1600854" y="1154800"/>
                    </a:lnTo>
                    <a:lnTo>
                      <a:pt x="1604883" y="1138874"/>
                    </a:lnTo>
                    <a:lnTo>
                      <a:pt x="1613627" y="1127136"/>
                    </a:lnTo>
                    <a:lnTo>
                      <a:pt x="1605783" y="1124018"/>
                    </a:lnTo>
                    <a:cubicBezTo>
                      <a:pt x="1582371" y="1110501"/>
                      <a:pt x="1571326" y="1085803"/>
                      <a:pt x="1581112" y="1068853"/>
                    </a:cubicBezTo>
                    <a:cubicBezTo>
                      <a:pt x="1588451" y="1056141"/>
                      <a:pt x="1605425" y="1051398"/>
                      <a:pt x="1623329" y="1055522"/>
                    </a:cubicBezTo>
                    <a:lnTo>
                      <a:pt x="1637673" y="1061226"/>
                    </a:lnTo>
                    <a:lnTo>
                      <a:pt x="1636732" y="1054788"/>
                    </a:lnTo>
                    <a:cubicBezTo>
                      <a:pt x="1636731" y="1027755"/>
                      <a:pt x="1652598" y="1005840"/>
                      <a:pt x="1672170" y="1005840"/>
                    </a:cubicBezTo>
                    <a:cubicBezTo>
                      <a:pt x="1691742" y="1005840"/>
                      <a:pt x="1707608" y="1027755"/>
                      <a:pt x="1707609" y="1054788"/>
                    </a:cubicBezTo>
                    <a:lnTo>
                      <a:pt x="1706515" y="1062266"/>
                    </a:lnTo>
                    <a:lnTo>
                      <a:pt x="1723475" y="1055522"/>
                    </a:lnTo>
                    <a:cubicBezTo>
                      <a:pt x="1741379" y="1051397"/>
                      <a:pt x="1758352" y="1056141"/>
                      <a:pt x="1765691" y="1068854"/>
                    </a:cubicBezTo>
                    <a:cubicBezTo>
                      <a:pt x="1770584" y="1077329"/>
                      <a:pt x="1770269" y="1087740"/>
                      <a:pt x="1765805" y="1097723"/>
                    </a:cubicBezTo>
                    <a:lnTo>
                      <a:pt x="1745068" y="1119724"/>
                    </a:lnTo>
                    <a:lnTo>
                      <a:pt x="1748718" y="1119268"/>
                    </a:lnTo>
                    <a:cubicBezTo>
                      <a:pt x="1756255" y="1121010"/>
                      <a:pt x="1763883" y="1125236"/>
                      <a:pt x="1770605" y="1131498"/>
                    </a:cubicBezTo>
                    <a:lnTo>
                      <a:pt x="1780175" y="1143609"/>
                    </a:lnTo>
                    <a:lnTo>
                      <a:pt x="1782580" y="1137563"/>
                    </a:lnTo>
                    <a:cubicBezTo>
                      <a:pt x="1796096" y="1114152"/>
                      <a:pt x="1820794" y="1103106"/>
                      <a:pt x="1837744" y="1112893"/>
                    </a:cubicBezTo>
                    <a:cubicBezTo>
                      <a:pt x="1854694" y="1122679"/>
                      <a:pt x="1857477" y="1149591"/>
                      <a:pt x="1843961" y="1173002"/>
                    </a:cubicBezTo>
                    <a:lnTo>
                      <a:pt x="1839276" y="1178931"/>
                    </a:lnTo>
                    <a:lnTo>
                      <a:pt x="1857334" y="1181571"/>
                    </a:lnTo>
                    <a:cubicBezTo>
                      <a:pt x="1874902" y="1186952"/>
                      <a:pt x="1887229" y="1199545"/>
                      <a:pt x="1887229" y="1214225"/>
                    </a:cubicBezTo>
                    <a:lnTo>
                      <a:pt x="1884698" y="1218649"/>
                    </a:lnTo>
                    <a:lnTo>
                      <a:pt x="1899191" y="1226749"/>
                    </a:lnTo>
                    <a:lnTo>
                      <a:pt x="1908763" y="1238861"/>
                    </a:lnTo>
                    <a:lnTo>
                      <a:pt x="1911167" y="1232815"/>
                    </a:lnTo>
                    <a:cubicBezTo>
                      <a:pt x="1924683" y="1209403"/>
                      <a:pt x="1949381" y="1198358"/>
                      <a:pt x="1966331" y="1208144"/>
                    </a:cubicBezTo>
                    <a:cubicBezTo>
                      <a:pt x="1983281" y="1217930"/>
                      <a:pt x="1986064" y="1244841"/>
                      <a:pt x="1972548" y="1268253"/>
                    </a:cubicBezTo>
                    <a:lnTo>
                      <a:pt x="1967862" y="1274182"/>
                    </a:lnTo>
                    <a:lnTo>
                      <a:pt x="1985921" y="1276823"/>
                    </a:lnTo>
                    <a:cubicBezTo>
                      <a:pt x="2003489" y="1282202"/>
                      <a:pt x="2015816" y="1294797"/>
                      <a:pt x="2015816" y="1309476"/>
                    </a:cubicBezTo>
                    <a:cubicBezTo>
                      <a:pt x="2015817" y="1329048"/>
                      <a:pt x="1993901" y="1344914"/>
                      <a:pt x="1966868" y="1344914"/>
                    </a:cubicBezTo>
                    <a:lnTo>
                      <a:pt x="1961225" y="1344088"/>
                    </a:lnTo>
                    <a:lnTo>
                      <a:pt x="1963075" y="1359879"/>
                    </a:lnTo>
                    <a:cubicBezTo>
                      <a:pt x="1962426" y="1378240"/>
                      <a:pt x="1953451" y="1393407"/>
                      <a:pt x="1939272" y="1397206"/>
                    </a:cubicBezTo>
                    <a:cubicBezTo>
                      <a:pt x="1929820" y="1399739"/>
                      <a:pt x="1919844" y="1396740"/>
                      <a:pt x="1911357" y="1389844"/>
                    </a:cubicBezTo>
                    <a:lnTo>
                      <a:pt x="1896629" y="1365991"/>
                    </a:lnTo>
                    <a:lnTo>
                      <a:pt x="1891586" y="1387314"/>
                    </a:lnTo>
                    <a:lnTo>
                      <a:pt x="1886900" y="1393243"/>
                    </a:lnTo>
                    <a:lnTo>
                      <a:pt x="1904959" y="1395883"/>
                    </a:lnTo>
                    <a:cubicBezTo>
                      <a:pt x="1922527" y="1401263"/>
                      <a:pt x="1934854" y="1413857"/>
                      <a:pt x="1934854" y="1428537"/>
                    </a:cubicBezTo>
                    <a:lnTo>
                      <a:pt x="1930242" y="1436599"/>
                    </a:lnTo>
                    <a:lnTo>
                      <a:pt x="1935748" y="1436523"/>
                    </a:lnTo>
                    <a:lnTo>
                      <a:pt x="1950092" y="1442226"/>
                    </a:lnTo>
                    <a:lnTo>
                      <a:pt x="1949151" y="1435788"/>
                    </a:lnTo>
                    <a:cubicBezTo>
                      <a:pt x="1949152" y="1408755"/>
                      <a:pt x="1965018" y="1386840"/>
                      <a:pt x="1984591" y="1386840"/>
                    </a:cubicBezTo>
                    <a:cubicBezTo>
                      <a:pt x="2004162" y="1386841"/>
                      <a:pt x="2020028" y="1408754"/>
                      <a:pt x="2020028" y="1435788"/>
                    </a:cubicBezTo>
                    <a:lnTo>
                      <a:pt x="2018935" y="1443265"/>
                    </a:lnTo>
                    <a:lnTo>
                      <a:pt x="2035894" y="1436523"/>
                    </a:lnTo>
                    <a:cubicBezTo>
                      <a:pt x="2053799" y="1432397"/>
                      <a:pt x="2070772" y="1437141"/>
                      <a:pt x="2078111" y="1449853"/>
                    </a:cubicBezTo>
                    <a:cubicBezTo>
                      <a:pt x="2083004" y="1458328"/>
                      <a:pt x="2082689" y="1468740"/>
                      <a:pt x="2078225" y="1478723"/>
                    </a:cubicBezTo>
                    <a:lnTo>
                      <a:pt x="2057489" y="1500724"/>
                    </a:lnTo>
                    <a:lnTo>
                      <a:pt x="2061137" y="1500267"/>
                    </a:lnTo>
                    <a:cubicBezTo>
                      <a:pt x="2068675" y="1502010"/>
                      <a:pt x="2076303" y="1506235"/>
                      <a:pt x="2083025" y="1512497"/>
                    </a:cubicBezTo>
                    <a:lnTo>
                      <a:pt x="2092595" y="1524610"/>
                    </a:lnTo>
                    <a:lnTo>
                      <a:pt x="2095000" y="1518563"/>
                    </a:lnTo>
                    <a:cubicBezTo>
                      <a:pt x="2108517" y="1495152"/>
                      <a:pt x="2133214" y="1484107"/>
                      <a:pt x="2150164" y="1493893"/>
                    </a:cubicBezTo>
                    <a:cubicBezTo>
                      <a:pt x="2167113" y="1503679"/>
                      <a:pt x="2169897" y="1530591"/>
                      <a:pt x="2156381" y="1554002"/>
                    </a:cubicBezTo>
                    <a:lnTo>
                      <a:pt x="2151695" y="1559932"/>
                    </a:lnTo>
                    <a:lnTo>
                      <a:pt x="2169754" y="1562571"/>
                    </a:lnTo>
                    <a:cubicBezTo>
                      <a:pt x="2187322" y="1567951"/>
                      <a:pt x="2199649" y="1580546"/>
                      <a:pt x="2199649" y="1595224"/>
                    </a:cubicBezTo>
                    <a:lnTo>
                      <a:pt x="2197117" y="1599649"/>
                    </a:lnTo>
                    <a:lnTo>
                      <a:pt x="2211612" y="1607749"/>
                    </a:lnTo>
                    <a:lnTo>
                      <a:pt x="2221182" y="1619860"/>
                    </a:lnTo>
                    <a:lnTo>
                      <a:pt x="2223587" y="1613814"/>
                    </a:lnTo>
                    <a:cubicBezTo>
                      <a:pt x="2237103" y="1590403"/>
                      <a:pt x="2261801" y="1579357"/>
                      <a:pt x="2278751" y="1589144"/>
                    </a:cubicBezTo>
                    <a:cubicBezTo>
                      <a:pt x="2295701" y="1598930"/>
                      <a:pt x="2298484" y="1625842"/>
                      <a:pt x="2284968" y="1649253"/>
                    </a:cubicBezTo>
                    <a:lnTo>
                      <a:pt x="2280282" y="1655183"/>
                    </a:lnTo>
                    <a:lnTo>
                      <a:pt x="2298341" y="1657822"/>
                    </a:lnTo>
                    <a:cubicBezTo>
                      <a:pt x="2315909" y="1663203"/>
                      <a:pt x="2328235" y="1675797"/>
                      <a:pt x="2328236" y="1690476"/>
                    </a:cubicBezTo>
                    <a:cubicBezTo>
                      <a:pt x="2328236" y="1710047"/>
                      <a:pt x="2306321" y="1725914"/>
                      <a:pt x="2279288" y="1725914"/>
                    </a:cubicBezTo>
                    <a:lnTo>
                      <a:pt x="2273645" y="1725089"/>
                    </a:lnTo>
                    <a:lnTo>
                      <a:pt x="2275495" y="1740878"/>
                    </a:lnTo>
                    <a:cubicBezTo>
                      <a:pt x="2274847" y="1759240"/>
                      <a:pt x="2265871" y="1774407"/>
                      <a:pt x="2251692" y="1778206"/>
                    </a:cubicBezTo>
                    <a:cubicBezTo>
                      <a:pt x="2242240" y="1780739"/>
                      <a:pt x="2232264" y="1777740"/>
                      <a:pt x="2223777" y="1770844"/>
                    </a:cubicBezTo>
                    <a:lnTo>
                      <a:pt x="2209049" y="1746991"/>
                    </a:lnTo>
                    <a:lnTo>
                      <a:pt x="2204005" y="1768314"/>
                    </a:lnTo>
                    <a:lnTo>
                      <a:pt x="2199321" y="1774244"/>
                    </a:lnTo>
                    <a:lnTo>
                      <a:pt x="2217379" y="1776883"/>
                    </a:lnTo>
                    <a:cubicBezTo>
                      <a:pt x="2234947" y="1782263"/>
                      <a:pt x="2247274" y="1794858"/>
                      <a:pt x="2247273" y="1809536"/>
                    </a:cubicBezTo>
                    <a:cubicBezTo>
                      <a:pt x="2247274" y="1829108"/>
                      <a:pt x="2225359" y="1844975"/>
                      <a:pt x="2198326" y="1844975"/>
                    </a:cubicBezTo>
                    <a:lnTo>
                      <a:pt x="2192683" y="1844150"/>
                    </a:lnTo>
                    <a:lnTo>
                      <a:pt x="2194533" y="1859939"/>
                    </a:lnTo>
                    <a:cubicBezTo>
                      <a:pt x="2193884" y="1878301"/>
                      <a:pt x="2184909" y="1893468"/>
                      <a:pt x="2170730" y="1897268"/>
                    </a:cubicBezTo>
                    <a:cubicBezTo>
                      <a:pt x="2151825" y="1902333"/>
                      <a:pt x="2130828" y="1885271"/>
                      <a:pt x="2123831" y="1859159"/>
                    </a:cubicBezTo>
                    <a:lnTo>
                      <a:pt x="2122166" y="1844950"/>
                    </a:lnTo>
                    <a:lnTo>
                      <a:pt x="2109027" y="1850612"/>
                    </a:lnTo>
                    <a:cubicBezTo>
                      <a:pt x="2095971" y="1854111"/>
                      <a:pt x="2083124" y="1853446"/>
                      <a:pt x="2072909" y="1849544"/>
                    </a:cubicBezTo>
                    <a:lnTo>
                      <a:pt x="2072756" y="1849391"/>
                    </a:lnTo>
                    <a:lnTo>
                      <a:pt x="2074326" y="1860738"/>
                    </a:lnTo>
                    <a:cubicBezTo>
                      <a:pt x="2069259" y="1879643"/>
                      <a:pt x="2043985" y="1889296"/>
                      <a:pt x="2017873" y="1882300"/>
                    </a:cubicBezTo>
                    <a:lnTo>
                      <a:pt x="2004735" y="1876638"/>
                    </a:lnTo>
                    <a:lnTo>
                      <a:pt x="2003069" y="1890847"/>
                    </a:lnTo>
                    <a:cubicBezTo>
                      <a:pt x="1996072" y="1916959"/>
                      <a:pt x="1975075" y="1934020"/>
                      <a:pt x="1956169" y="1928956"/>
                    </a:cubicBezTo>
                    <a:cubicBezTo>
                      <a:pt x="1941991" y="1925156"/>
                      <a:pt x="1933016" y="1909989"/>
                      <a:pt x="1932366" y="1891627"/>
                    </a:cubicBezTo>
                    <a:lnTo>
                      <a:pt x="1934070" y="1877091"/>
                    </a:lnTo>
                    <a:lnTo>
                      <a:pt x="1925718" y="1878311"/>
                    </a:lnTo>
                    <a:cubicBezTo>
                      <a:pt x="1898684" y="1878312"/>
                      <a:pt x="1876770" y="1862446"/>
                      <a:pt x="1876770" y="1842874"/>
                    </a:cubicBezTo>
                    <a:cubicBezTo>
                      <a:pt x="1876770" y="1828195"/>
                      <a:pt x="1889097" y="1815600"/>
                      <a:pt x="1906665" y="1810221"/>
                    </a:cubicBezTo>
                    <a:lnTo>
                      <a:pt x="1921939" y="1807987"/>
                    </a:lnTo>
                    <a:lnTo>
                      <a:pt x="1917905" y="1802882"/>
                    </a:lnTo>
                    <a:lnTo>
                      <a:pt x="1913781" y="1785445"/>
                    </a:lnTo>
                    <a:lnTo>
                      <a:pt x="1911480" y="1793578"/>
                    </a:lnTo>
                    <a:cubicBezTo>
                      <a:pt x="1907382" y="1800140"/>
                      <a:pt x="1901594" y="1804882"/>
                      <a:pt x="1894504" y="1806781"/>
                    </a:cubicBezTo>
                    <a:cubicBezTo>
                      <a:pt x="1875600" y="1811847"/>
                      <a:pt x="1854602" y="1794785"/>
                      <a:pt x="1847604" y="1768673"/>
                    </a:cubicBezTo>
                    <a:lnTo>
                      <a:pt x="1845939" y="1754463"/>
                    </a:lnTo>
                    <a:lnTo>
                      <a:pt x="1832800" y="1760126"/>
                    </a:lnTo>
                    <a:lnTo>
                      <a:pt x="1797931" y="1759095"/>
                    </a:lnTo>
                    <a:lnTo>
                      <a:pt x="1789668" y="1794033"/>
                    </a:lnTo>
                    <a:lnTo>
                      <a:pt x="1784982" y="1799962"/>
                    </a:lnTo>
                    <a:lnTo>
                      <a:pt x="1803041" y="1802601"/>
                    </a:lnTo>
                    <a:cubicBezTo>
                      <a:pt x="1820609" y="1807982"/>
                      <a:pt x="1832936" y="1820576"/>
                      <a:pt x="1832936" y="1835256"/>
                    </a:cubicBezTo>
                    <a:cubicBezTo>
                      <a:pt x="1832936" y="1854827"/>
                      <a:pt x="1811022" y="1870694"/>
                      <a:pt x="1783988" y="1870694"/>
                    </a:cubicBezTo>
                    <a:lnTo>
                      <a:pt x="1778345" y="1869869"/>
                    </a:lnTo>
                    <a:lnTo>
                      <a:pt x="1780196" y="1885659"/>
                    </a:lnTo>
                    <a:cubicBezTo>
                      <a:pt x="1779871" y="1894839"/>
                      <a:pt x="1777464" y="1903221"/>
                      <a:pt x="1773367" y="1909783"/>
                    </a:cubicBezTo>
                    <a:lnTo>
                      <a:pt x="1761858" y="1918735"/>
                    </a:lnTo>
                    <a:lnTo>
                      <a:pt x="1769164" y="1920613"/>
                    </a:lnTo>
                    <a:cubicBezTo>
                      <a:pt x="1786114" y="1930399"/>
                      <a:pt x="1788897" y="1957311"/>
                      <a:pt x="1775381" y="1980722"/>
                    </a:cubicBezTo>
                    <a:lnTo>
                      <a:pt x="1770696" y="1986651"/>
                    </a:lnTo>
                    <a:lnTo>
                      <a:pt x="1788754" y="1989291"/>
                    </a:lnTo>
                    <a:cubicBezTo>
                      <a:pt x="1806322" y="1994672"/>
                      <a:pt x="1818649" y="2007265"/>
                      <a:pt x="1818649" y="2021945"/>
                    </a:cubicBezTo>
                    <a:lnTo>
                      <a:pt x="1816118" y="2026369"/>
                    </a:lnTo>
                    <a:lnTo>
                      <a:pt x="1830611" y="2034469"/>
                    </a:lnTo>
                    <a:lnTo>
                      <a:pt x="1840183" y="2046581"/>
                    </a:lnTo>
                    <a:lnTo>
                      <a:pt x="1842587" y="2040535"/>
                    </a:lnTo>
                    <a:cubicBezTo>
                      <a:pt x="1856103" y="2017123"/>
                      <a:pt x="1880801" y="2006078"/>
                      <a:pt x="1897751" y="2015864"/>
                    </a:cubicBezTo>
                    <a:cubicBezTo>
                      <a:pt x="1914701" y="2025649"/>
                      <a:pt x="1917484" y="2052561"/>
                      <a:pt x="1903968" y="2075973"/>
                    </a:cubicBezTo>
                    <a:lnTo>
                      <a:pt x="1899282" y="2081902"/>
                    </a:lnTo>
                    <a:lnTo>
                      <a:pt x="1917341" y="2084543"/>
                    </a:lnTo>
                    <a:cubicBezTo>
                      <a:pt x="1934909" y="2089922"/>
                      <a:pt x="1947236" y="2102517"/>
                      <a:pt x="1947236" y="2117196"/>
                    </a:cubicBezTo>
                    <a:lnTo>
                      <a:pt x="1941655" y="2126949"/>
                    </a:lnTo>
                    <a:lnTo>
                      <a:pt x="1950479" y="2121688"/>
                    </a:lnTo>
                    <a:lnTo>
                      <a:pt x="1965754" y="2119455"/>
                    </a:lnTo>
                    <a:lnTo>
                      <a:pt x="1961720" y="2114350"/>
                    </a:lnTo>
                    <a:cubicBezTo>
                      <a:pt x="1948204" y="2090939"/>
                      <a:pt x="1950987" y="2064027"/>
                      <a:pt x="1967937" y="2054241"/>
                    </a:cubicBezTo>
                    <a:cubicBezTo>
                      <a:pt x="1976412" y="2049348"/>
                      <a:pt x="1986824" y="2049663"/>
                      <a:pt x="1996807" y="2054128"/>
                    </a:cubicBezTo>
                    <a:lnTo>
                      <a:pt x="2004714" y="2061581"/>
                    </a:lnTo>
                    <a:lnTo>
                      <a:pt x="2008743" y="2045653"/>
                    </a:lnTo>
                    <a:lnTo>
                      <a:pt x="2017487" y="2033916"/>
                    </a:lnTo>
                    <a:lnTo>
                      <a:pt x="2009642" y="2030797"/>
                    </a:lnTo>
                    <a:cubicBezTo>
                      <a:pt x="1986231" y="2017281"/>
                      <a:pt x="1975186" y="1992583"/>
                      <a:pt x="1984972" y="1975633"/>
                    </a:cubicBezTo>
                    <a:cubicBezTo>
                      <a:pt x="1992311" y="1962921"/>
                      <a:pt x="2009284" y="1958177"/>
                      <a:pt x="2027188" y="1962302"/>
                    </a:cubicBezTo>
                    <a:lnTo>
                      <a:pt x="2041533" y="1968005"/>
                    </a:lnTo>
                    <a:lnTo>
                      <a:pt x="2040592" y="1961568"/>
                    </a:lnTo>
                    <a:cubicBezTo>
                      <a:pt x="2040592" y="1934535"/>
                      <a:pt x="2056458" y="1912620"/>
                      <a:pt x="2076030" y="1912620"/>
                    </a:cubicBezTo>
                    <a:cubicBezTo>
                      <a:pt x="2095602" y="1912620"/>
                      <a:pt x="2111468" y="1934535"/>
                      <a:pt x="2111469" y="1961568"/>
                    </a:cubicBezTo>
                    <a:lnTo>
                      <a:pt x="2110375" y="1969046"/>
                    </a:lnTo>
                    <a:lnTo>
                      <a:pt x="2127335" y="1962303"/>
                    </a:lnTo>
                    <a:cubicBezTo>
                      <a:pt x="2145239" y="1958178"/>
                      <a:pt x="2162212" y="1962921"/>
                      <a:pt x="2169551" y="1975633"/>
                    </a:cubicBezTo>
                    <a:cubicBezTo>
                      <a:pt x="2174444" y="1984108"/>
                      <a:pt x="2174129" y="1994521"/>
                      <a:pt x="2169665" y="2004503"/>
                    </a:cubicBezTo>
                    <a:lnTo>
                      <a:pt x="2148928" y="2026503"/>
                    </a:lnTo>
                    <a:lnTo>
                      <a:pt x="2152578" y="2026047"/>
                    </a:lnTo>
                    <a:cubicBezTo>
                      <a:pt x="2160115" y="2027790"/>
                      <a:pt x="2167743" y="2032016"/>
                      <a:pt x="2174464" y="2038277"/>
                    </a:cubicBezTo>
                    <a:lnTo>
                      <a:pt x="2184036" y="2050389"/>
                    </a:lnTo>
                    <a:lnTo>
                      <a:pt x="2186440" y="2044343"/>
                    </a:lnTo>
                    <a:cubicBezTo>
                      <a:pt x="2199956" y="2020932"/>
                      <a:pt x="2224654" y="2009887"/>
                      <a:pt x="2241604" y="2019673"/>
                    </a:cubicBezTo>
                    <a:cubicBezTo>
                      <a:pt x="2258554" y="2029459"/>
                      <a:pt x="2261337" y="2056371"/>
                      <a:pt x="2247820" y="2079782"/>
                    </a:cubicBezTo>
                    <a:lnTo>
                      <a:pt x="2243136" y="2085712"/>
                    </a:lnTo>
                    <a:lnTo>
                      <a:pt x="2261194" y="2088351"/>
                    </a:lnTo>
                    <a:cubicBezTo>
                      <a:pt x="2278761" y="2093731"/>
                      <a:pt x="2291089" y="2106326"/>
                      <a:pt x="2291089" y="2121005"/>
                    </a:cubicBezTo>
                    <a:lnTo>
                      <a:pt x="2288558" y="2125429"/>
                    </a:lnTo>
                    <a:lnTo>
                      <a:pt x="2303052" y="2133529"/>
                    </a:lnTo>
                    <a:lnTo>
                      <a:pt x="2312622" y="2145640"/>
                    </a:lnTo>
                    <a:lnTo>
                      <a:pt x="2315027" y="2139594"/>
                    </a:lnTo>
                    <a:cubicBezTo>
                      <a:pt x="2328543" y="2116184"/>
                      <a:pt x="2353241" y="2105138"/>
                      <a:pt x="2370191" y="2114924"/>
                    </a:cubicBezTo>
                    <a:cubicBezTo>
                      <a:pt x="2387141" y="2124710"/>
                      <a:pt x="2389925" y="2151622"/>
                      <a:pt x="2376407" y="2175033"/>
                    </a:cubicBezTo>
                    <a:lnTo>
                      <a:pt x="2371722" y="2180963"/>
                    </a:lnTo>
                    <a:lnTo>
                      <a:pt x="2389781" y="2183602"/>
                    </a:lnTo>
                    <a:cubicBezTo>
                      <a:pt x="2407349" y="2188982"/>
                      <a:pt x="2419676" y="2201577"/>
                      <a:pt x="2419675" y="2216255"/>
                    </a:cubicBezTo>
                    <a:cubicBezTo>
                      <a:pt x="2419675" y="2235828"/>
                      <a:pt x="2397762" y="2251694"/>
                      <a:pt x="2370728" y="2251694"/>
                    </a:cubicBezTo>
                    <a:lnTo>
                      <a:pt x="2365085" y="2250869"/>
                    </a:lnTo>
                    <a:lnTo>
                      <a:pt x="2366935" y="2266658"/>
                    </a:lnTo>
                    <a:cubicBezTo>
                      <a:pt x="2366286" y="2285020"/>
                      <a:pt x="2357311" y="2300187"/>
                      <a:pt x="2343132" y="2303987"/>
                    </a:cubicBezTo>
                    <a:cubicBezTo>
                      <a:pt x="2333680" y="2306519"/>
                      <a:pt x="2323704" y="2303520"/>
                      <a:pt x="2315217" y="2296624"/>
                    </a:cubicBezTo>
                    <a:lnTo>
                      <a:pt x="2300489" y="2272770"/>
                    </a:lnTo>
                    <a:lnTo>
                      <a:pt x="2295446" y="2294094"/>
                    </a:lnTo>
                    <a:lnTo>
                      <a:pt x="2290760" y="2300024"/>
                    </a:lnTo>
                    <a:lnTo>
                      <a:pt x="2308819" y="2302663"/>
                    </a:lnTo>
                    <a:cubicBezTo>
                      <a:pt x="2326387" y="2308043"/>
                      <a:pt x="2338714" y="2320638"/>
                      <a:pt x="2338714" y="2335316"/>
                    </a:cubicBezTo>
                    <a:cubicBezTo>
                      <a:pt x="2338714" y="2354889"/>
                      <a:pt x="2316799" y="2370755"/>
                      <a:pt x="2289767" y="2370755"/>
                    </a:cubicBezTo>
                    <a:lnTo>
                      <a:pt x="2284123" y="2369930"/>
                    </a:lnTo>
                    <a:lnTo>
                      <a:pt x="2285974" y="2385719"/>
                    </a:lnTo>
                    <a:cubicBezTo>
                      <a:pt x="2285324" y="2404081"/>
                      <a:pt x="2276349" y="2419249"/>
                      <a:pt x="2262170" y="2423047"/>
                    </a:cubicBezTo>
                    <a:cubicBezTo>
                      <a:pt x="2243266" y="2428113"/>
                      <a:pt x="2222268" y="2411051"/>
                      <a:pt x="2215270" y="2384940"/>
                    </a:cubicBezTo>
                    <a:lnTo>
                      <a:pt x="2213606" y="2370730"/>
                    </a:lnTo>
                    <a:lnTo>
                      <a:pt x="2200466" y="2376392"/>
                    </a:lnTo>
                    <a:cubicBezTo>
                      <a:pt x="2187410" y="2379890"/>
                      <a:pt x="2174564" y="2379226"/>
                      <a:pt x="2164348" y="2375324"/>
                    </a:cubicBezTo>
                    <a:lnTo>
                      <a:pt x="2164196" y="2375171"/>
                    </a:lnTo>
                    <a:lnTo>
                      <a:pt x="2165765" y="2386518"/>
                    </a:lnTo>
                    <a:cubicBezTo>
                      <a:pt x="2160700" y="2405423"/>
                      <a:pt x="2135425" y="2415077"/>
                      <a:pt x="2109313" y="2408080"/>
                    </a:cubicBezTo>
                    <a:lnTo>
                      <a:pt x="2096175" y="2402418"/>
                    </a:lnTo>
                    <a:lnTo>
                      <a:pt x="2094509" y="2416627"/>
                    </a:lnTo>
                    <a:cubicBezTo>
                      <a:pt x="2087513" y="2442739"/>
                      <a:pt x="2066515" y="2459801"/>
                      <a:pt x="2047610" y="2454736"/>
                    </a:cubicBezTo>
                    <a:cubicBezTo>
                      <a:pt x="2033431" y="2450936"/>
                      <a:pt x="2024456" y="2435770"/>
                      <a:pt x="2023806" y="2417408"/>
                    </a:cubicBezTo>
                    <a:lnTo>
                      <a:pt x="2025510" y="2402871"/>
                    </a:lnTo>
                    <a:lnTo>
                      <a:pt x="2017157" y="2404092"/>
                    </a:lnTo>
                    <a:cubicBezTo>
                      <a:pt x="1990124" y="2404091"/>
                      <a:pt x="1968210" y="2388226"/>
                      <a:pt x="1968210" y="2368654"/>
                    </a:cubicBezTo>
                    <a:cubicBezTo>
                      <a:pt x="1968210" y="2353974"/>
                      <a:pt x="1980537" y="2341380"/>
                      <a:pt x="1998105" y="2336000"/>
                    </a:cubicBezTo>
                    <a:lnTo>
                      <a:pt x="2013379" y="2333767"/>
                    </a:lnTo>
                    <a:lnTo>
                      <a:pt x="2009345" y="2328662"/>
                    </a:lnTo>
                    <a:lnTo>
                      <a:pt x="2005221" y="2311225"/>
                    </a:lnTo>
                    <a:lnTo>
                      <a:pt x="2002919" y="2319359"/>
                    </a:lnTo>
                    <a:cubicBezTo>
                      <a:pt x="1998822" y="2325920"/>
                      <a:pt x="1993034" y="2330662"/>
                      <a:pt x="1985944" y="2332561"/>
                    </a:cubicBezTo>
                    <a:cubicBezTo>
                      <a:pt x="1967039" y="2337626"/>
                      <a:pt x="1946041" y="2320565"/>
                      <a:pt x="1939045" y="2294453"/>
                    </a:cubicBezTo>
                    <a:lnTo>
                      <a:pt x="1937379" y="2280243"/>
                    </a:lnTo>
                    <a:lnTo>
                      <a:pt x="1924241" y="2285906"/>
                    </a:lnTo>
                    <a:cubicBezTo>
                      <a:pt x="1898129" y="2292902"/>
                      <a:pt x="1872854" y="2283249"/>
                      <a:pt x="1867789" y="2264343"/>
                    </a:cubicBezTo>
                    <a:cubicBezTo>
                      <a:pt x="1863990" y="2250165"/>
                      <a:pt x="1872636" y="2234810"/>
                      <a:pt x="1888213" y="2225066"/>
                    </a:cubicBezTo>
                    <a:lnTo>
                      <a:pt x="1901654" y="2219272"/>
                    </a:lnTo>
                    <a:lnTo>
                      <a:pt x="1896421" y="2212650"/>
                    </a:lnTo>
                    <a:lnTo>
                      <a:pt x="1889740" y="2184400"/>
                    </a:lnTo>
                    <a:lnTo>
                      <a:pt x="1887668" y="2191724"/>
                    </a:lnTo>
                    <a:cubicBezTo>
                      <a:pt x="1883570" y="2198286"/>
                      <a:pt x="1877782" y="2203026"/>
                      <a:pt x="1870692" y="2204926"/>
                    </a:cubicBezTo>
                    <a:cubicBezTo>
                      <a:pt x="1861240" y="2207459"/>
                      <a:pt x="1851264" y="2204460"/>
                      <a:pt x="1842777" y="2197564"/>
                    </a:cubicBezTo>
                    <a:lnTo>
                      <a:pt x="1828048" y="2173711"/>
                    </a:lnTo>
                    <a:lnTo>
                      <a:pt x="1823006" y="2195034"/>
                    </a:lnTo>
                    <a:lnTo>
                      <a:pt x="1818320" y="2200963"/>
                    </a:lnTo>
                    <a:lnTo>
                      <a:pt x="1836380" y="2203603"/>
                    </a:lnTo>
                    <a:cubicBezTo>
                      <a:pt x="1853947" y="2208983"/>
                      <a:pt x="1866274" y="2221577"/>
                      <a:pt x="1866274" y="2236257"/>
                    </a:cubicBezTo>
                    <a:cubicBezTo>
                      <a:pt x="1866274" y="2255829"/>
                      <a:pt x="1844359" y="2271695"/>
                      <a:pt x="1817326" y="2271694"/>
                    </a:cubicBezTo>
                    <a:lnTo>
                      <a:pt x="1811683" y="2270870"/>
                    </a:lnTo>
                    <a:lnTo>
                      <a:pt x="1813534" y="2286660"/>
                    </a:lnTo>
                    <a:cubicBezTo>
                      <a:pt x="1812884" y="2305022"/>
                      <a:pt x="1803909" y="2320188"/>
                      <a:pt x="1789731" y="2323987"/>
                    </a:cubicBezTo>
                    <a:cubicBezTo>
                      <a:pt x="1785004" y="2325254"/>
                      <a:pt x="1780148" y="2325137"/>
                      <a:pt x="1775410" y="2323842"/>
                    </a:cubicBezTo>
                    <a:lnTo>
                      <a:pt x="1766030" y="2318862"/>
                    </a:lnTo>
                    <a:lnTo>
                      <a:pt x="1768569" y="2327328"/>
                    </a:lnTo>
                    <a:lnTo>
                      <a:pt x="1767476" y="2334806"/>
                    </a:lnTo>
                    <a:lnTo>
                      <a:pt x="1784435" y="2328062"/>
                    </a:lnTo>
                    <a:cubicBezTo>
                      <a:pt x="1802339" y="2323937"/>
                      <a:pt x="1819312" y="2328681"/>
                      <a:pt x="1826651" y="2341394"/>
                    </a:cubicBezTo>
                    <a:cubicBezTo>
                      <a:pt x="1831544" y="2349868"/>
                      <a:pt x="1831229" y="2360280"/>
                      <a:pt x="1826765" y="2370263"/>
                    </a:cubicBezTo>
                    <a:lnTo>
                      <a:pt x="1806028" y="2392264"/>
                    </a:lnTo>
                    <a:lnTo>
                      <a:pt x="1809678" y="2391807"/>
                    </a:lnTo>
                    <a:cubicBezTo>
                      <a:pt x="1817214" y="2393550"/>
                      <a:pt x="1824843" y="2397776"/>
                      <a:pt x="1831565" y="2404038"/>
                    </a:cubicBezTo>
                    <a:lnTo>
                      <a:pt x="1841136" y="2416149"/>
                    </a:lnTo>
                    <a:lnTo>
                      <a:pt x="1843540" y="2410104"/>
                    </a:lnTo>
                    <a:cubicBezTo>
                      <a:pt x="1857056" y="2386692"/>
                      <a:pt x="1881754" y="2375647"/>
                      <a:pt x="1898704" y="2385433"/>
                    </a:cubicBezTo>
                    <a:cubicBezTo>
                      <a:pt x="1915654" y="2395219"/>
                      <a:pt x="1918437" y="2422131"/>
                      <a:pt x="1904920" y="2445542"/>
                    </a:cubicBezTo>
                    <a:lnTo>
                      <a:pt x="1900235" y="2451472"/>
                    </a:lnTo>
                    <a:lnTo>
                      <a:pt x="1918294" y="2454111"/>
                    </a:lnTo>
                    <a:cubicBezTo>
                      <a:pt x="1935862" y="2459492"/>
                      <a:pt x="1948189" y="2472085"/>
                      <a:pt x="1948189" y="2486765"/>
                    </a:cubicBezTo>
                    <a:lnTo>
                      <a:pt x="1945657" y="2491190"/>
                    </a:lnTo>
                    <a:lnTo>
                      <a:pt x="1960152" y="2499289"/>
                    </a:lnTo>
                    <a:lnTo>
                      <a:pt x="1969723" y="2511401"/>
                    </a:lnTo>
                    <a:lnTo>
                      <a:pt x="1972127" y="2505355"/>
                    </a:lnTo>
                    <a:cubicBezTo>
                      <a:pt x="1985643" y="2481943"/>
                      <a:pt x="2010341" y="2470897"/>
                      <a:pt x="2027291" y="2480684"/>
                    </a:cubicBezTo>
                    <a:cubicBezTo>
                      <a:pt x="2044241" y="2490470"/>
                      <a:pt x="2047024" y="2517382"/>
                      <a:pt x="2033508" y="2540793"/>
                    </a:cubicBezTo>
                    <a:lnTo>
                      <a:pt x="2028822" y="2546722"/>
                    </a:lnTo>
                    <a:lnTo>
                      <a:pt x="2046881" y="2549363"/>
                    </a:lnTo>
                    <a:cubicBezTo>
                      <a:pt x="2064449" y="2554743"/>
                      <a:pt x="2076776" y="2567336"/>
                      <a:pt x="2076776" y="2582016"/>
                    </a:cubicBezTo>
                    <a:cubicBezTo>
                      <a:pt x="2076776" y="2601588"/>
                      <a:pt x="2054862" y="2617454"/>
                      <a:pt x="2027828" y="2617454"/>
                    </a:cubicBezTo>
                    <a:lnTo>
                      <a:pt x="2022185" y="2616628"/>
                    </a:lnTo>
                    <a:lnTo>
                      <a:pt x="2024035" y="2632419"/>
                    </a:lnTo>
                    <a:cubicBezTo>
                      <a:pt x="2023386" y="2650780"/>
                      <a:pt x="2014411" y="2665947"/>
                      <a:pt x="2000232" y="2669746"/>
                    </a:cubicBezTo>
                    <a:cubicBezTo>
                      <a:pt x="1990780" y="2672279"/>
                      <a:pt x="1980804" y="2669280"/>
                      <a:pt x="1972317" y="2662384"/>
                    </a:cubicBezTo>
                    <a:lnTo>
                      <a:pt x="1957589" y="2638531"/>
                    </a:lnTo>
                    <a:lnTo>
                      <a:pt x="1952546" y="2659853"/>
                    </a:lnTo>
                    <a:lnTo>
                      <a:pt x="1947860" y="2665784"/>
                    </a:lnTo>
                    <a:lnTo>
                      <a:pt x="1965919" y="2668423"/>
                    </a:lnTo>
                    <a:cubicBezTo>
                      <a:pt x="1983487" y="2673803"/>
                      <a:pt x="1995814" y="2686398"/>
                      <a:pt x="1995814" y="2701077"/>
                    </a:cubicBezTo>
                    <a:cubicBezTo>
                      <a:pt x="1995815" y="2720649"/>
                      <a:pt x="1973900" y="2736515"/>
                      <a:pt x="1946867" y="2736515"/>
                    </a:cubicBezTo>
                    <a:lnTo>
                      <a:pt x="1941223" y="2735690"/>
                    </a:lnTo>
                    <a:lnTo>
                      <a:pt x="1943073" y="2751480"/>
                    </a:lnTo>
                    <a:cubicBezTo>
                      <a:pt x="1942424" y="2769842"/>
                      <a:pt x="1933449" y="2785008"/>
                      <a:pt x="1919271" y="2788807"/>
                    </a:cubicBezTo>
                    <a:cubicBezTo>
                      <a:pt x="1900366" y="2793873"/>
                      <a:pt x="1879368" y="2776812"/>
                      <a:pt x="1872370" y="2750699"/>
                    </a:cubicBezTo>
                    <a:lnTo>
                      <a:pt x="1870705" y="2736490"/>
                    </a:lnTo>
                    <a:lnTo>
                      <a:pt x="1857567" y="2742153"/>
                    </a:lnTo>
                    <a:cubicBezTo>
                      <a:pt x="1844510" y="2745651"/>
                      <a:pt x="1831664" y="2744987"/>
                      <a:pt x="1821448" y="2741084"/>
                    </a:cubicBezTo>
                    <a:lnTo>
                      <a:pt x="1821296" y="2740930"/>
                    </a:lnTo>
                    <a:lnTo>
                      <a:pt x="1822865" y="2752278"/>
                    </a:lnTo>
                    <a:cubicBezTo>
                      <a:pt x="1817800" y="2771182"/>
                      <a:pt x="1792525" y="2780837"/>
                      <a:pt x="1766413" y="2773840"/>
                    </a:cubicBezTo>
                    <a:lnTo>
                      <a:pt x="1753275" y="2768178"/>
                    </a:lnTo>
                    <a:lnTo>
                      <a:pt x="1751609" y="2782387"/>
                    </a:lnTo>
                    <a:cubicBezTo>
                      <a:pt x="1744612" y="2808500"/>
                      <a:pt x="1723614" y="2825560"/>
                      <a:pt x="1704710" y="2820495"/>
                    </a:cubicBezTo>
                    <a:cubicBezTo>
                      <a:pt x="1690531" y="2816697"/>
                      <a:pt x="1681556" y="2801530"/>
                      <a:pt x="1680906" y="2783168"/>
                    </a:cubicBezTo>
                    <a:lnTo>
                      <a:pt x="1682610" y="2768631"/>
                    </a:lnTo>
                    <a:lnTo>
                      <a:pt x="1674257" y="2769851"/>
                    </a:lnTo>
                    <a:cubicBezTo>
                      <a:pt x="1647225" y="2769852"/>
                      <a:pt x="1625310" y="2753986"/>
                      <a:pt x="1625310" y="2734414"/>
                    </a:cubicBezTo>
                    <a:cubicBezTo>
                      <a:pt x="1625309" y="2719735"/>
                      <a:pt x="1637636" y="2707140"/>
                      <a:pt x="1655205" y="2701760"/>
                    </a:cubicBezTo>
                    <a:lnTo>
                      <a:pt x="1670479" y="2699528"/>
                    </a:lnTo>
                    <a:lnTo>
                      <a:pt x="1666445" y="2694422"/>
                    </a:lnTo>
                    <a:lnTo>
                      <a:pt x="1662321" y="2676986"/>
                    </a:lnTo>
                    <a:lnTo>
                      <a:pt x="1660019" y="2685118"/>
                    </a:lnTo>
                    <a:cubicBezTo>
                      <a:pt x="1655922" y="2691680"/>
                      <a:pt x="1650133" y="2696422"/>
                      <a:pt x="1643045" y="2698322"/>
                    </a:cubicBezTo>
                    <a:cubicBezTo>
                      <a:pt x="1624139" y="2703387"/>
                      <a:pt x="1603141" y="2686325"/>
                      <a:pt x="1596145" y="2660213"/>
                    </a:cubicBezTo>
                    <a:lnTo>
                      <a:pt x="1594479" y="2646004"/>
                    </a:lnTo>
                    <a:lnTo>
                      <a:pt x="1581340" y="2651666"/>
                    </a:lnTo>
                    <a:cubicBezTo>
                      <a:pt x="1555229" y="2658662"/>
                      <a:pt x="1529954" y="2649009"/>
                      <a:pt x="1524889" y="2630104"/>
                    </a:cubicBezTo>
                    <a:cubicBezTo>
                      <a:pt x="1521090" y="2615925"/>
                      <a:pt x="1529736" y="2600570"/>
                      <a:pt x="1545313" y="2590826"/>
                    </a:cubicBezTo>
                    <a:lnTo>
                      <a:pt x="1558755" y="2585033"/>
                    </a:lnTo>
                    <a:lnTo>
                      <a:pt x="1553521" y="2578409"/>
                    </a:lnTo>
                    <a:cubicBezTo>
                      <a:pt x="1540004" y="2554998"/>
                      <a:pt x="1542787" y="2528087"/>
                      <a:pt x="1559737" y="2518301"/>
                    </a:cubicBezTo>
                    <a:lnTo>
                      <a:pt x="1579486" y="2515832"/>
                    </a:lnTo>
                    <a:lnTo>
                      <a:pt x="1586044" y="2500288"/>
                    </a:lnTo>
                    <a:cubicBezTo>
                      <a:pt x="1591322" y="2494632"/>
                      <a:pt x="1598796" y="2490139"/>
                      <a:pt x="1607580" y="2487448"/>
                    </a:cubicBezTo>
                    <a:lnTo>
                      <a:pt x="1622855" y="2485216"/>
                    </a:lnTo>
                    <a:lnTo>
                      <a:pt x="1618820" y="2480110"/>
                    </a:lnTo>
                    <a:cubicBezTo>
                      <a:pt x="1605304" y="2456699"/>
                      <a:pt x="1608087" y="2429788"/>
                      <a:pt x="1625037" y="2420002"/>
                    </a:cubicBezTo>
                    <a:cubicBezTo>
                      <a:pt x="1633512" y="2415109"/>
                      <a:pt x="1643924" y="2415424"/>
                      <a:pt x="1653907" y="2419887"/>
                    </a:cubicBezTo>
                    <a:lnTo>
                      <a:pt x="1661814" y="2427340"/>
                    </a:lnTo>
                    <a:lnTo>
                      <a:pt x="1665842" y="2411414"/>
                    </a:lnTo>
                    <a:lnTo>
                      <a:pt x="1674586" y="2399677"/>
                    </a:lnTo>
                    <a:lnTo>
                      <a:pt x="1666743" y="2396558"/>
                    </a:lnTo>
                    <a:cubicBezTo>
                      <a:pt x="1655037" y="2389799"/>
                      <a:pt x="1646422" y="2380246"/>
                      <a:pt x="1641958" y="2370263"/>
                    </a:cubicBezTo>
                    <a:lnTo>
                      <a:pt x="1641975" y="2365929"/>
                    </a:lnTo>
                    <a:lnTo>
                      <a:pt x="1616348" y="2373614"/>
                    </a:lnTo>
                    <a:lnTo>
                      <a:pt x="1610706" y="2372789"/>
                    </a:lnTo>
                    <a:lnTo>
                      <a:pt x="1612555" y="2388579"/>
                    </a:lnTo>
                    <a:cubicBezTo>
                      <a:pt x="1611906" y="2406940"/>
                      <a:pt x="1602931" y="2422108"/>
                      <a:pt x="1588752" y="2425906"/>
                    </a:cubicBezTo>
                    <a:cubicBezTo>
                      <a:pt x="1579300" y="2428438"/>
                      <a:pt x="1569324" y="2425441"/>
                      <a:pt x="1560837" y="2418543"/>
                    </a:cubicBezTo>
                    <a:lnTo>
                      <a:pt x="1546108" y="2394691"/>
                    </a:lnTo>
                    <a:lnTo>
                      <a:pt x="1541066" y="2416014"/>
                    </a:lnTo>
                    <a:lnTo>
                      <a:pt x="1536381" y="2421944"/>
                    </a:lnTo>
                    <a:lnTo>
                      <a:pt x="1554439" y="2424584"/>
                    </a:lnTo>
                    <a:cubicBezTo>
                      <a:pt x="1572007" y="2429963"/>
                      <a:pt x="1584334" y="2442558"/>
                      <a:pt x="1584334" y="2457237"/>
                    </a:cubicBezTo>
                    <a:cubicBezTo>
                      <a:pt x="1584334" y="2476809"/>
                      <a:pt x="1562419" y="2492675"/>
                      <a:pt x="1535386" y="2492675"/>
                    </a:cubicBezTo>
                    <a:lnTo>
                      <a:pt x="1529743" y="2491849"/>
                    </a:lnTo>
                    <a:lnTo>
                      <a:pt x="1531593" y="2507640"/>
                    </a:lnTo>
                    <a:cubicBezTo>
                      <a:pt x="1530944" y="2526001"/>
                      <a:pt x="1521969" y="2541168"/>
                      <a:pt x="1507791" y="2544967"/>
                    </a:cubicBezTo>
                    <a:cubicBezTo>
                      <a:pt x="1488885" y="2550033"/>
                      <a:pt x="1467888" y="2532971"/>
                      <a:pt x="1460891" y="2506860"/>
                    </a:cubicBezTo>
                    <a:lnTo>
                      <a:pt x="1459225" y="2492649"/>
                    </a:lnTo>
                    <a:lnTo>
                      <a:pt x="1446087" y="2498312"/>
                    </a:lnTo>
                    <a:cubicBezTo>
                      <a:pt x="1433030" y="2501810"/>
                      <a:pt x="1420184" y="2501146"/>
                      <a:pt x="1409969" y="2497244"/>
                    </a:cubicBezTo>
                    <a:lnTo>
                      <a:pt x="1409816" y="2497091"/>
                    </a:lnTo>
                    <a:lnTo>
                      <a:pt x="1411385" y="2508438"/>
                    </a:lnTo>
                    <a:cubicBezTo>
                      <a:pt x="1406320" y="2527343"/>
                      <a:pt x="1381045" y="2536997"/>
                      <a:pt x="1354933" y="2530000"/>
                    </a:cubicBezTo>
                    <a:lnTo>
                      <a:pt x="1341795" y="2524337"/>
                    </a:lnTo>
                    <a:lnTo>
                      <a:pt x="1340130" y="2538547"/>
                    </a:lnTo>
                    <a:cubicBezTo>
                      <a:pt x="1333132" y="2564659"/>
                      <a:pt x="1312135" y="2581721"/>
                      <a:pt x="1293230" y="2576655"/>
                    </a:cubicBezTo>
                    <a:cubicBezTo>
                      <a:pt x="1279051" y="2572856"/>
                      <a:pt x="1270076" y="2557690"/>
                      <a:pt x="1269426" y="2539328"/>
                    </a:cubicBezTo>
                    <a:lnTo>
                      <a:pt x="1271130" y="2524791"/>
                    </a:lnTo>
                    <a:lnTo>
                      <a:pt x="1262778" y="2526012"/>
                    </a:lnTo>
                    <a:cubicBezTo>
                      <a:pt x="1235744" y="2526012"/>
                      <a:pt x="1213830" y="2510145"/>
                      <a:pt x="1213830" y="2490574"/>
                    </a:cubicBezTo>
                    <a:cubicBezTo>
                      <a:pt x="1213829" y="2475895"/>
                      <a:pt x="1226157" y="2463301"/>
                      <a:pt x="1243724" y="2457920"/>
                    </a:cubicBezTo>
                    <a:lnTo>
                      <a:pt x="1258999" y="2455687"/>
                    </a:lnTo>
                    <a:lnTo>
                      <a:pt x="1254965" y="2450582"/>
                    </a:lnTo>
                    <a:lnTo>
                      <a:pt x="1250841" y="2433145"/>
                    </a:lnTo>
                    <a:lnTo>
                      <a:pt x="1248539" y="2441278"/>
                    </a:lnTo>
                    <a:cubicBezTo>
                      <a:pt x="1244443" y="2447841"/>
                      <a:pt x="1238654" y="2452582"/>
                      <a:pt x="1231565" y="2454481"/>
                    </a:cubicBezTo>
                    <a:cubicBezTo>
                      <a:pt x="1212659" y="2459546"/>
                      <a:pt x="1191662" y="2442485"/>
                      <a:pt x="1184664" y="2416374"/>
                    </a:cubicBezTo>
                    <a:lnTo>
                      <a:pt x="1182999" y="2402164"/>
                    </a:lnTo>
                    <a:lnTo>
                      <a:pt x="1169861" y="2407827"/>
                    </a:lnTo>
                    <a:cubicBezTo>
                      <a:pt x="1143748" y="2414823"/>
                      <a:pt x="1118474" y="2405169"/>
                      <a:pt x="1113409" y="2386264"/>
                    </a:cubicBezTo>
                    <a:cubicBezTo>
                      <a:pt x="1109609" y="2372085"/>
                      <a:pt x="1118256" y="2356729"/>
                      <a:pt x="1133834" y="2346986"/>
                    </a:cubicBezTo>
                    <a:lnTo>
                      <a:pt x="1147274" y="2341192"/>
                    </a:lnTo>
                    <a:lnTo>
                      <a:pt x="1142041" y="2334570"/>
                    </a:lnTo>
                    <a:cubicBezTo>
                      <a:pt x="1128525" y="2311159"/>
                      <a:pt x="1131307" y="2284247"/>
                      <a:pt x="1148257" y="2274461"/>
                    </a:cubicBezTo>
                    <a:lnTo>
                      <a:pt x="1168006" y="2271992"/>
                    </a:lnTo>
                    <a:lnTo>
                      <a:pt x="1174564" y="2256448"/>
                    </a:lnTo>
                    <a:cubicBezTo>
                      <a:pt x="1179843" y="2250792"/>
                      <a:pt x="1187316" y="2246298"/>
                      <a:pt x="1196100" y="2243608"/>
                    </a:cubicBezTo>
                    <a:lnTo>
                      <a:pt x="1211375" y="2241375"/>
                    </a:lnTo>
                    <a:lnTo>
                      <a:pt x="1207340" y="2236271"/>
                    </a:lnTo>
                    <a:cubicBezTo>
                      <a:pt x="1193824" y="2212859"/>
                      <a:pt x="1196607" y="2185947"/>
                      <a:pt x="1213557" y="2176161"/>
                    </a:cubicBezTo>
                    <a:cubicBezTo>
                      <a:pt x="1222032" y="2171268"/>
                      <a:pt x="1232444" y="2171583"/>
                      <a:pt x="1242427" y="2176048"/>
                    </a:cubicBezTo>
                    <a:lnTo>
                      <a:pt x="1250334" y="2183500"/>
                    </a:lnTo>
                    <a:lnTo>
                      <a:pt x="1254362" y="2167574"/>
                    </a:lnTo>
                    <a:lnTo>
                      <a:pt x="1263106" y="2155837"/>
                    </a:lnTo>
                    <a:lnTo>
                      <a:pt x="1255263" y="2152717"/>
                    </a:lnTo>
                    <a:cubicBezTo>
                      <a:pt x="1231851" y="2139201"/>
                      <a:pt x="1220806" y="2114503"/>
                      <a:pt x="1230591" y="2097553"/>
                    </a:cubicBezTo>
                    <a:cubicBezTo>
                      <a:pt x="1237931" y="2084840"/>
                      <a:pt x="1254904" y="2080098"/>
                      <a:pt x="1272808" y="2084222"/>
                    </a:cubicBezTo>
                    <a:lnTo>
                      <a:pt x="1287152" y="2089926"/>
                    </a:lnTo>
                    <a:lnTo>
                      <a:pt x="1286211" y="2083488"/>
                    </a:lnTo>
                    <a:cubicBezTo>
                      <a:pt x="1286212" y="2069971"/>
                      <a:pt x="1290178" y="2057734"/>
                      <a:pt x="1296591" y="2048877"/>
                    </a:cubicBezTo>
                    <a:lnTo>
                      <a:pt x="1306113" y="2040010"/>
                    </a:lnTo>
                    <a:lnTo>
                      <a:pt x="1293251" y="2019179"/>
                    </a:lnTo>
                    <a:lnTo>
                      <a:pt x="1291585" y="2004970"/>
                    </a:lnTo>
                    <a:lnTo>
                      <a:pt x="1278447" y="2010632"/>
                    </a:lnTo>
                    <a:cubicBezTo>
                      <a:pt x="1265391" y="2014130"/>
                      <a:pt x="1252544" y="2013467"/>
                      <a:pt x="1242328" y="2009564"/>
                    </a:cubicBezTo>
                    <a:lnTo>
                      <a:pt x="1242176" y="2009410"/>
                    </a:lnTo>
                    <a:lnTo>
                      <a:pt x="1243746" y="2020758"/>
                    </a:lnTo>
                    <a:cubicBezTo>
                      <a:pt x="1238679" y="2039662"/>
                      <a:pt x="1213406" y="2049317"/>
                      <a:pt x="1187293" y="2042320"/>
                    </a:cubicBezTo>
                    <a:lnTo>
                      <a:pt x="1174154" y="2036657"/>
                    </a:lnTo>
                    <a:lnTo>
                      <a:pt x="1172489" y="2050868"/>
                    </a:lnTo>
                    <a:cubicBezTo>
                      <a:pt x="1165493" y="2076979"/>
                      <a:pt x="1144494" y="2094040"/>
                      <a:pt x="1125590" y="2088975"/>
                    </a:cubicBezTo>
                    <a:cubicBezTo>
                      <a:pt x="1111411" y="2085177"/>
                      <a:pt x="1102436" y="2070009"/>
                      <a:pt x="1101787" y="2051647"/>
                    </a:cubicBezTo>
                    <a:lnTo>
                      <a:pt x="1101868" y="2050950"/>
                    </a:lnTo>
                    <a:lnTo>
                      <a:pt x="1067708" y="2061194"/>
                    </a:lnTo>
                    <a:lnTo>
                      <a:pt x="1062065" y="2060369"/>
                    </a:lnTo>
                    <a:lnTo>
                      <a:pt x="1063915" y="2076158"/>
                    </a:lnTo>
                    <a:cubicBezTo>
                      <a:pt x="1063266" y="2094521"/>
                      <a:pt x="1054291" y="2109687"/>
                      <a:pt x="1040113" y="2113486"/>
                    </a:cubicBezTo>
                    <a:cubicBezTo>
                      <a:pt x="1030660" y="2116019"/>
                      <a:pt x="1020684" y="2113020"/>
                      <a:pt x="1012197" y="2106124"/>
                    </a:cubicBezTo>
                    <a:lnTo>
                      <a:pt x="997469" y="2082271"/>
                    </a:lnTo>
                    <a:lnTo>
                      <a:pt x="992425" y="2103594"/>
                    </a:lnTo>
                    <a:lnTo>
                      <a:pt x="987741" y="2109524"/>
                    </a:lnTo>
                    <a:lnTo>
                      <a:pt x="1005799" y="2112163"/>
                    </a:lnTo>
                    <a:cubicBezTo>
                      <a:pt x="1023367" y="2117543"/>
                      <a:pt x="1035694" y="2130137"/>
                      <a:pt x="1035693" y="2144816"/>
                    </a:cubicBezTo>
                    <a:cubicBezTo>
                      <a:pt x="1035694" y="2164388"/>
                      <a:pt x="1013779" y="2180255"/>
                      <a:pt x="986746" y="2180255"/>
                    </a:cubicBezTo>
                    <a:lnTo>
                      <a:pt x="981103" y="2179430"/>
                    </a:lnTo>
                    <a:lnTo>
                      <a:pt x="982953" y="2195219"/>
                    </a:lnTo>
                    <a:cubicBezTo>
                      <a:pt x="982304" y="2213581"/>
                      <a:pt x="973329" y="2228748"/>
                      <a:pt x="959150" y="2232548"/>
                    </a:cubicBezTo>
                    <a:cubicBezTo>
                      <a:pt x="940245" y="2237613"/>
                      <a:pt x="919248" y="2220551"/>
                      <a:pt x="912251" y="2194439"/>
                    </a:cubicBezTo>
                    <a:lnTo>
                      <a:pt x="910586" y="2180230"/>
                    </a:lnTo>
                    <a:lnTo>
                      <a:pt x="897447" y="2185892"/>
                    </a:lnTo>
                    <a:cubicBezTo>
                      <a:pt x="884391" y="2189391"/>
                      <a:pt x="871544" y="2188726"/>
                      <a:pt x="861328" y="2184824"/>
                    </a:cubicBezTo>
                    <a:lnTo>
                      <a:pt x="861176" y="2184671"/>
                    </a:lnTo>
                    <a:lnTo>
                      <a:pt x="862746" y="2196018"/>
                    </a:lnTo>
                    <a:cubicBezTo>
                      <a:pt x="857679" y="2214923"/>
                      <a:pt x="832405" y="2224576"/>
                      <a:pt x="806293" y="2217580"/>
                    </a:cubicBezTo>
                    <a:lnTo>
                      <a:pt x="793155" y="2211917"/>
                    </a:lnTo>
                    <a:lnTo>
                      <a:pt x="791489" y="2226127"/>
                    </a:lnTo>
                    <a:cubicBezTo>
                      <a:pt x="784492" y="2252239"/>
                      <a:pt x="763495" y="2269300"/>
                      <a:pt x="744590" y="2264236"/>
                    </a:cubicBezTo>
                    <a:cubicBezTo>
                      <a:pt x="730411" y="2260436"/>
                      <a:pt x="721435" y="2245270"/>
                      <a:pt x="720786" y="2226907"/>
                    </a:cubicBezTo>
                    <a:lnTo>
                      <a:pt x="722490" y="2212371"/>
                    </a:lnTo>
                    <a:lnTo>
                      <a:pt x="714138" y="2213591"/>
                    </a:lnTo>
                    <a:cubicBezTo>
                      <a:pt x="687104" y="2213592"/>
                      <a:pt x="665190" y="2197726"/>
                      <a:pt x="665190" y="2178153"/>
                    </a:cubicBezTo>
                    <a:cubicBezTo>
                      <a:pt x="665190" y="2163475"/>
                      <a:pt x="677517" y="2150880"/>
                      <a:pt x="695085" y="2145501"/>
                    </a:cubicBezTo>
                    <a:lnTo>
                      <a:pt x="710359" y="2143267"/>
                    </a:lnTo>
                    <a:lnTo>
                      <a:pt x="706325" y="2138162"/>
                    </a:lnTo>
                    <a:lnTo>
                      <a:pt x="702201" y="2120725"/>
                    </a:lnTo>
                    <a:lnTo>
                      <a:pt x="699900" y="2128858"/>
                    </a:lnTo>
                    <a:cubicBezTo>
                      <a:pt x="695803" y="2135420"/>
                      <a:pt x="690014" y="2140162"/>
                      <a:pt x="682925" y="2142061"/>
                    </a:cubicBezTo>
                    <a:cubicBezTo>
                      <a:pt x="664020" y="2147127"/>
                      <a:pt x="643022" y="2130065"/>
                      <a:pt x="636024" y="2103953"/>
                    </a:cubicBezTo>
                    <a:lnTo>
                      <a:pt x="634359" y="2089743"/>
                    </a:lnTo>
                    <a:lnTo>
                      <a:pt x="621221" y="2095406"/>
                    </a:lnTo>
                    <a:cubicBezTo>
                      <a:pt x="595108" y="2102403"/>
                      <a:pt x="569835" y="2092749"/>
                      <a:pt x="564768" y="2073844"/>
                    </a:cubicBezTo>
                    <a:cubicBezTo>
                      <a:pt x="560970" y="2059665"/>
                      <a:pt x="569617" y="2044309"/>
                      <a:pt x="585194" y="2034566"/>
                    </a:cubicBezTo>
                    <a:lnTo>
                      <a:pt x="598635" y="2028773"/>
                    </a:lnTo>
                    <a:lnTo>
                      <a:pt x="593401" y="2022149"/>
                    </a:lnTo>
                    <a:cubicBezTo>
                      <a:pt x="579885" y="1998738"/>
                      <a:pt x="582668" y="1971827"/>
                      <a:pt x="599618" y="1962041"/>
                    </a:cubicBezTo>
                    <a:lnTo>
                      <a:pt x="619366" y="1959572"/>
                    </a:lnTo>
                    <a:lnTo>
                      <a:pt x="625924" y="1944027"/>
                    </a:lnTo>
                    <a:cubicBezTo>
                      <a:pt x="631203" y="1938372"/>
                      <a:pt x="638676" y="1933878"/>
                      <a:pt x="647460" y="1931188"/>
                    </a:cubicBezTo>
                    <a:lnTo>
                      <a:pt x="662735" y="1928955"/>
                    </a:lnTo>
                    <a:lnTo>
                      <a:pt x="658700" y="1923850"/>
                    </a:lnTo>
                    <a:cubicBezTo>
                      <a:pt x="645183" y="1900439"/>
                      <a:pt x="647967" y="1873527"/>
                      <a:pt x="664917" y="1863741"/>
                    </a:cubicBezTo>
                    <a:cubicBezTo>
                      <a:pt x="673392" y="1858848"/>
                      <a:pt x="683804" y="1859163"/>
                      <a:pt x="693786" y="1863628"/>
                    </a:cubicBezTo>
                    <a:lnTo>
                      <a:pt x="701694" y="1871080"/>
                    </a:lnTo>
                    <a:lnTo>
                      <a:pt x="705722" y="1855154"/>
                    </a:lnTo>
                    <a:lnTo>
                      <a:pt x="714466" y="1843416"/>
                    </a:lnTo>
                    <a:lnTo>
                      <a:pt x="706623" y="1840298"/>
                    </a:lnTo>
                    <a:cubicBezTo>
                      <a:pt x="694917" y="1833540"/>
                      <a:pt x="686303" y="1823986"/>
                      <a:pt x="681838" y="1814003"/>
                    </a:cubicBezTo>
                    <a:lnTo>
                      <a:pt x="681904" y="1797193"/>
                    </a:lnTo>
                    <a:lnTo>
                      <a:pt x="668410" y="1775339"/>
                    </a:lnTo>
                    <a:lnTo>
                      <a:pt x="666745" y="1761129"/>
                    </a:lnTo>
                    <a:lnTo>
                      <a:pt x="653606" y="1766792"/>
                    </a:lnTo>
                    <a:cubicBezTo>
                      <a:pt x="640551" y="1770291"/>
                      <a:pt x="627704" y="1769626"/>
                      <a:pt x="617489" y="1765724"/>
                    </a:cubicBezTo>
                    <a:lnTo>
                      <a:pt x="617336" y="1765571"/>
                    </a:lnTo>
                    <a:lnTo>
                      <a:pt x="618905" y="1776918"/>
                    </a:lnTo>
                    <a:cubicBezTo>
                      <a:pt x="613840" y="1795823"/>
                      <a:pt x="588565" y="1805477"/>
                      <a:pt x="562453" y="1798480"/>
                    </a:cubicBezTo>
                    <a:lnTo>
                      <a:pt x="549314" y="1792817"/>
                    </a:lnTo>
                    <a:lnTo>
                      <a:pt x="547649" y="1807027"/>
                    </a:lnTo>
                    <a:lnTo>
                      <a:pt x="532665" y="1831295"/>
                    </a:lnTo>
                    <a:lnTo>
                      <a:pt x="544417" y="1838302"/>
                    </a:lnTo>
                    <a:cubicBezTo>
                      <a:pt x="549694" y="1843957"/>
                      <a:pt x="552776" y="1850776"/>
                      <a:pt x="552776" y="1858115"/>
                    </a:cubicBezTo>
                    <a:cubicBezTo>
                      <a:pt x="552776" y="1877687"/>
                      <a:pt x="530861" y="1893554"/>
                      <a:pt x="503828" y="1893554"/>
                    </a:cubicBezTo>
                    <a:lnTo>
                      <a:pt x="498185" y="1892729"/>
                    </a:lnTo>
                    <a:lnTo>
                      <a:pt x="500036" y="1908518"/>
                    </a:lnTo>
                    <a:cubicBezTo>
                      <a:pt x="499386" y="1926880"/>
                      <a:pt x="490411" y="1942047"/>
                      <a:pt x="476233" y="1945846"/>
                    </a:cubicBezTo>
                    <a:cubicBezTo>
                      <a:pt x="466780" y="1948379"/>
                      <a:pt x="456804" y="1945380"/>
                      <a:pt x="448316" y="1938484"/>
                    </a:cubicBezTo>
                    <a:lnTo>
                      <a:pt x="433589" y="1914631"/>
                    </a:lnTo>
                    <a:lnTo>
                      <a:pt x="428546" y="1935954"/>
                    </a:lnTo>
                    <a:lnTo>
                      <a:pt x="423860" y="1941883"/>
                    </a:lnTo>
                    <a:lnTo>
                      <a:pt x="441919" y="1944523"/>
                    </a:lnTo>
                    <a:cubicBezTo>
                      <a:pt x="459487" y="1949903"/>
                      <a:pt x="471814" y="1962498"/>
                      <a:pt x="471814" y="1977177"/>
                    </a:cubicBezTo>
                    <a:cubicBezTo>
                      <a:pt x="471814" y="1996749"/>
                      <a:pt x="449899" y="2012615"/>
                      <a:pt x="422866" y="2012614"/>
                    </a:cubicBezTo>
                    <a:lnTo>
                      <a:pt x="417223" y="2011790"/>
                    </a:lnTo>
                    <a:lnTo>
                      <a:pt x="419074" y="2027580"/>
                    </a:lnTo>
                    <a:cubicBezTo>
                      <a:pt x="418424" y="2045942"/>
                      <a:pt x="409449" y="2061108"/>
                      <a:pt x="395270" y="2064907"/>
                    </a:cubicBezTo>
                    <a:cubicBezTo>
                      <a:pt x="376365" y="2069972"/>
                      <a:pt x="355368" y="2052911"/>
                      <a:pt x="348371" y="2026799"/>
                    </a:cubicBezTo>
                    <a:lnTo>
                      <a:pt x="346705" y="2012590"/>
                    </a:lnTo>
                    <a:lnTo>
                      <a:pt x="333566" y="2018253"/>
                    </a:lnTo>
                    <a:cubicBezTo>
                      <a:pt x="320511" y="2021750"/>
                      <a:pt x="307664" y="2021086"/>
                      <a:pt x="297448" y="2017184"/>
                    </a:cubicBezTo>
                    <a:lnTo>
                      <a:pt x="297296" y="2017031"/>
                    </a:lnTo>
                    <a:lnTo>
                      <a:pt x="298865" y="2028378"/>
                    </a:lnTo>
                    <a:cubicBezTo>
                      <a:pt x="293800" y="2047283"/>
                      <a:pt x="268526" y="2056937"/>
                      <a:pt x="242413" y="2049941"/>
                    </a:cubicBezTo>
                    <a:lnTo>
                      <a:pt x="229274" y="2044277"/>
                    </a:lnTo>
                    <a:lnTo>
                      <a:pt x="227609" y="2058488"/>
                    </a:lnTo>
                    <a:cubicBezTo>
                      <a:pt x="220613" y="2084599"/>
                      <a:pt x="199616" y="2101661"/>
                      <a:pt x="180711" y="2096595"/>
                    </a:cubicBezTo>
                    <a:cubicBezTo>
                      <a:pt x="166533" y="2092796"/>
                      <a:pt x="157557" y="2077629"/>
                      <a:pt x="156907" y="2059267"/>
                    </a:cubicBezTo>
                    <a:lnTo>
                      <a:pt x="158612" y="2044730"/>
                    </a:lnTo>
                    <a:lnTo>
                      <a:pt x="150258" y="2045952"/>
                    </a:lnTo>
                    <a:cubicBezTo>
                      <a:pt x="123226" y="2045952"/>
                      <a:pt x="101312" y="2030085"/>
                      <a:pt x="101311" y="2010514"/>
                    </a:cubicBezTo>
                    <a:cubicBezTo>
                      <a:pt x="101310" y="1995834"/>
                      <a:pt x="113638" y="1983240"/>
                      <a:pt x="131206" y="1977860"/>
                    </a:cubicBezTo>
                    <a:lnTo>
                      <a:pt x="146480" y="1975627"/>
                    </a:lnTo>
                    <a:lnTo>
                      <a:pt x="142446" y="1970522"/>
                    </a:lnTo>
                    <a:lnTo>
                      <a:pt x="138323" y="1953085"/>
                    </a:lnTo>
                    <a:lnTo>
                      <a:pt x="136020" y="1961219"/>
                    </a:lnTo>
                    <a:cubicBezTo>
                      <a:pt x="131923" y="1967780"/>
                      <a:pt x="126135" y="1972522"/>
                      <a:pt x="119045" y="1974421"/>
                    </a:cubicBezTo>
                    <a:cubicBezTo>
                      <a:pt x="100141" y="1979487"/>
                      <a:pt x="79142" y="1962425"/>
                      <a:pt x="72146" y="1936313"/>
                    </a:cubicBezTo>
                    <a:lnTo>
                      <a:pt x="70481" y="1922104"/>
                    </a:lnTo>
                    <a:lnTo>
                      <a:pt x="57342" y="1927766"/>
                    </a:lnTo>
                    <a:cubicBezTo>
                      <a:pt x="31230" y="1934762"/>
                      <a:pt x="5955" y="1925109"/>
                      <a:pt x="890" y="1906203"/>
                    </a:cubicBezTo>
                    <a:cubicBezTo>
                      <a:pt x="-2909" y="1892025"/>
                      <a:pt x="5738" y="1876669"/>
                      <a:pt x="21314" y="1866926"/>
                    </a:cubicBezTo>
                    <a:lnTo>
                      <a:pt x="34757" y="1861133"/>
                    </a:lnTo>
                    <a:lnTo>
                      <a:pt x="29522" y="1854510"/>
                    </a:lnTo>
                    <a:cubicBezTo>
                      <a:pt x="16005" y="1831098"/>
                      <a:pt x="18790" y="1804187"/>
                      <a:pt x="35739" y="1794401"/>
                    </a:cubicBezTo>
                    <a:lnTo>
                      <a:pt x="55488" y="1791932"/>
                    </a:lnTo>
                    <a:lnTo>
                      <a:pt x="62045" y="1776388"/>
                    </a:lnTo>
                    <a:cubicBezTo>
                      <a:pt x="67323" y="1770732"/>
                      <a:pt x="74797" y="1766238"/>
                      <a:pt x="83582" y="1763548"/>
                    </a:cubicBezTo>
                    <a:lnTo>
                      <a:pt x="98855" y="1761315"/>
                    </a:lnTo>
                    <a:lnTo>
                      <a:pt x="94821" y="1756210"/>
                    </a:lnTo>
                    <a:cubicBezTo>
                      <a:pt x="81305" y="1732799"/>
                      <a:pt x="84089" y="1705887"/>
                      <a:pt x="101038" y="1696102"/>
                    </a:cubicBezTo>
                    <a:cubicBezTo>
                      <a:pt x="109513" y="1691208"/>
                      <a:pt x="119925" y="1691523"/>
                      <a:pt x="129908" y="1695988"/>
                    </a:cubicBezTo>
                    <a:lnTo>
                      <a:pt x="137815" y="1703441"/>
                    </a:lnTo>
                    <a:lnTo>
                      <a:pt x="141844" y="1687514"/>
                    </a:lnTo>
                    <a:lnTo>
                      <a:pt x="150588" y="1675776"/>
                    </a:lnTo>
                    <a:lnTo>
                      <a:pt x="142744" y="1672658"/>
                    </a:lnTo>
                    <a:cubicBezTo>
                      <a:pt x="119333" y="1659141"/>
                      <a:pt x="108287" y="1634443"/>
                      <a:pt x="118073" y="1617494"/>
                    </a:cubicBezTo>
                    <a:cubicBezTo>
                      <a:pt x="125412" y="1604781"/>
                      <a:pt x="142386" y="1600038"/>
                      <a:pt x="160289" y="1604162"/>
                    </a:cubicBezTo>
                    <a:lnTo>
                      <a:pt x="174634" y="1609866"/>
                    </a:lnTo>
                    <a:lnTo>
                      <a:pt x="173693" y="1603428"/>
                    </a:lnTo>
                    <a:cubicBezTo>
                      <a:pt x="173694" y="1576394"/>
                      <a:pt x="189560" y="1554480"/>
                      <a:pt x="209131" y="1554480"/>
                    </a:cubicBezTo>
                    <a:cubicBezTo>
                      <a:pt x="228702" y="1554480"/>
                      <a:pt x="244569" y="1576395"/>
                      <a:pt x="244568" y="1603428"/>
                    </a:cubicBezTo>
                    <a:lnTo>
                      <a:pt x="243475" y="1610906"/>
                    </a:lnTo>
                    <a:lnTo>
                      <a:pt x="260434" y="1604162"/>
                    </a:lnTo>
                    <a:cubicBezTo>
                      <a:pt x="278339" y="1600037"/>
                      <a:pt x="295312" y="1604781"/>
                      <a:pt x="302651" y="1617494"/>
                    </a:cubicBezTo>
                    <a:cubicBezTo>
                      <a:pt x="307544" y="1625969"/>
                      <a:pt x="307230" y="1636380"/>
                      <a:pt x="302765" y="1646363"/>
                    </a:cubicBezTo>
                    <a:lnTo>
                      <a:pt x="282028" y="1668364"/>
                    </a:lnTo>
                    <a:lnTo>
                      <a:pt x="285677" y="1667907"/>
                    </a:lnTo>
                    <a:cubicBezTo>
                      <a:pt x="293215" y="1669649"/>
                      <a:pt x="300843" y="1673876"/>
                      <a:pt x="307564" y="1680138"/>
                    </a:cubicBezTo>
                    <a:lnTo>
                      <a:pt x="317136" y="1692250"/>
                    </a:lnTo>
                    <a:lnTo>
                      <a:pt x="319540" y="1686204"/>
                    </a:lnTo>
                    <a:lnTo>
                      <a:pt x="336387" y="1670324"/>
                    </a:lnTo>
                    <a:lnTo>
                      <a:pt x="320929" y="1654743"/>
                    </a:lnTo>
                    <a:cubicBezTo>
                      <a:pt x="317130" y="1640565"/>
                      <a:pt x="325776" y="1625210"/>
                      <a:pt x="341353" y="1615466"/>
                    </a:cubicBezTo>
                    <a:lnTo>
                      <a:pt x="354794" y="1609672"/>
                    </a:lnTo>
                    <a:lnTo>
                      <a:pt x="349561" y="1603050"/>
                    </a:lnTo>
                    <a:cubicBezTo>
                      <a:pt x="336044" y="1579639"/>
                      <a:pt x="338827" y="1552727"/>
                      <a:pt x="355777" y="1542941"/>
                    </a:cubicBezTo>
                    <a:lnTo>
                      <a:pt x="375526" y="1540473"/>
                    </a:lnTo>
                    <a:lnTo>
                      <a:pt x="382084" y="1524928"/>
                    </a:lnTo>
                    <a:cubicBezTo>
                      <a:pt x="387362" y="1519272"/>
                      <a:pt x="394836" y="1514778"/>
                      <a:pt x="403619" y="1512088"/>
                    </a:cubicBezTo>
                    <a:lnTo>
                      <a:pt x="418895" y="1509855"/>
                    </a:lnTo>
                    <a:lnTo>
                      <a:pt x="414861" y="1504750"/>
                    </a:lnTo>
                    <a:cubicBezTo>
                      <a:pt x="401344" y="1481339"/>
                      <a:pt x="404127" y="1454427"/>
                      <a:pt x="421077" y="1444641"/>
                    </a:cubicBezTo>
                    <a:cubicBezTo>
                      <a:pt x="429552" y="1439748"/>
                      <a:pt x="439964" y="1440063"/>
                      <a:pt x="449947" y="1444528"/>
                    </a:cubicBezTo>
                    <a:lnTo>
                      <a:pt x="457854" y="1451981"/>
                    </a:lnTo>
                    <a:lnTo>
                      <a:pt x="461883" y="1436053"/>
                    </a:lnTo>
                    <a:lnTo>
                      <a:pt x="470627" y="1424316"/>
                    </a:lnTo>
                    <a:lnTo>
                      <a:pt x="462782" y="1421197"/>
                    </a:lnTo>
                    <a:cubicBezTo>
                      <a:pt x="439371" y="1407681"/>
                      <a:pt x="428326" y="1382983"/>
                      <a:pt x="438111" y="1366033"/>
                    </a:cubicBezTo>
                    <a:cubicBezTo>
                      <a:pt x="445451" y="1353320"/>
                      <a:pt x="462424" y="1348577"/>
                      <a:pt x="480328" y="1352702"/>
                    </a:cubicBezTo>
                    <a:lnTo>
                      <a:pt x="494673" y="1358406"/>
                    </a:lnTo>
                    <a:lnTo>
                      <a:pt x="493732" y="1351968"/>
                    </a:lnTo>
                    <a:cubicBezTo>
                      <a:pt x="493732" y="1324935"/>
                      <a:pt x="509598" y="1303020"/>
                      <a:pt x="529170" y="1303020"/>
                    </a:cubicBezTo>
                    <a:cubicBezTo>
                      <a:pt x="548742" y="1303020"/>
                      <a:pt x="564608" y="1324935"/>
                      <a:pt x="564609" y="1351968"/>
                    </a:cubicBezTo>
                    <a:lnTo>
                      <a:pt x="563515" y="1359446"/>
                    </a:lnTo>
                    <a:lnTo>
                      <a:pt x="580475" y="1352703"/>
                    </a:lnTo>
                    <a:cubicBezTo>
                      <a:pt x="598379" y="1348578"/>
                      <a:pt x="615352" y="1353321"/>
                      <a:pt x="622691" y="1366033"/>
                    </a:cubicBezTo>
                    <a:cubicBezTo>
                      <a:pt x="627584" y="1374508"/>
                      <a:pt x="627269" y="1384921"/>
                      <a:pt x="622805" y="1394903"/>
                    </a:cubicBezTo>
                    <a:lnTo>
                      <a:pt x="602068" y="1416903"/>
                    </a:lnTo>
                    <a:lnTo>
                      <a:pt x="605718" y="1416447"/>
                    </a:lnTo>
                    <a:cubicBezTo>
                      <a:pt x="613255" y="1418190"/>
                      <a:pt x="620883" y="1422415"/>
                      <a:pt x="627604" y="1428677"/>
                    </a:cubicBezTo>
                    <a:lnTo>
                      <a:pt x="637176" y="1440790"/>
                    </a:lnTo>
                    <a:lnTo>
                      <a:pt x="639580" y="1434743"/>
                    </a:lnTo>
                    <a:cubicBezTo>
                      <a:pt x="653096" y="1411332"/>
                      <a:pt x="677794" y="1400287"/>
                      <a:pt x="694744" y="1410073"/>
                    </a:cubicBezTo>
                    <a:cubicBezTo>
                      <a:pt x="711694" y="1419858"/>
                      <a:pt x="714477" y="1446770"/>
                      <a:pt x="700961" y="1470182"/>
                    </a:cubicBezTo>
                    <a:lnTo>
                      <a:pt x="696276" y="1476112"/>
                    </a:lnTo>
                    <a:lnTo>
                      <a:pt x="714334" y="1478751"/>
                    </a:lnTo>
                    <a:cubicBezTo>
                      <a:pt x="731902" y="1484131"/>
                      <a:pt x="744229" y="1496726"/>
                      <a:pt x="744229" y="1511405"/>
                    </a:cubicBezTo>
                    <a:lnTo>
                      <a:pt x="741697" y="1515829"/>
                    </a:lnTo>
                    <a:lnTo>
                      <a:pt x="756192" y="1523929"/>
                    </a:lnTo>
                    <a:lnTo>
                      <a:pt x="765763" y="1536040"/>
                    </a:lnTo>
                    <a:lnTo>
                      <a:pt x="768167" y="1529994"/>
                    </a:lnTo>
                    <a:lnTo>
                      <a:pt x="779677" y="1519145"/>
                    </a:lnTo>
                    <a:lnTo>
                      <a:pt x="778128" y="1517584"/>
                    </a:lnTo>
                    <a:cubicBezTo>
                      <a:pt x="774330" y="1503405"/>
                      <a:pt x="782977" y="1488050"/>
                      <a:pt x="798554" y="1478306"/>
                    </a:cubicBezTo>
                    <a:lnTo>
                      <a:pt x="811994" y="1472512"/>
                    </a:lnTo>
                    <a:lnTo>
                      <a:pt x="806761" y="1465890"/>
                    </a:lnTo>
                    <a:cubicBezTo>
                      <a:pt x="793245" y="1442478"/>
                      <a:pt x="796027" y="1415567"/>
                      <a:pt x="812977" y="1405781"/>
                    </a:cubicBezTo>
                    <a:lnTo>
                      <a:pt x="832726" y="1403312"/>
                    </a:lnTo>
                    <a:lnTo>
                      <a:pt x="839284" y="1387768"/>
                    </a:lnTo>
                    <a:cubicBezTo>
                      <a:pt x="844563" y="1382112"/>
                      <a:pt x="852036" y="1377618"/>
                      <a:pt x="860820" y="1374928"/>
                    </a:cubicBezTo>
                    <a:lnTo>
                      <a:pt x="876095" y="1372695"/>
                    </a:lnTo>
                    <a:lnTo>
                      <a:pt x="872060" y="1367591"/>
                    </a:lnTo>
                    <a:cubicBezTo>
                      <a:pt x="858544" y="1344179"/>
                      <a:pt x="861327" y="1317267"/>
                      <a:pt x="878277" y="1307481"/>
                    </a:cubicBezTo>
                    <a:cubicBezTo>
                      <a:pt x="886752" y="1302588"/>
                      <a:pt x="897164" y="1302903"/>
                      <a:pt x="907147" y="1307368"/>
                    </a:cubicBezTo>
                    <a:lnTo>
                      <a:pt x="915054" y="1314820"/>
                    </a:lnTo>
                    <a:lnTo>
                      <a:pt x="919082" y="1298894"/>
                    </a:lnTo>
                    <a:lnTo>
                      <a:pt x="927826" y="1287156"/>
                    </a:lnTo>
                    <a:lnTo>
                      <a:pt x="919983" y="1284037"/>
                    </a:lnTo>
                    <a:cubicBezTo>
                      <a:pt x="896571" y="1270521"/>
                      <a:pt x="885526" y="1245823"/>
                      <a:pt x="895311" y="1228873"/>
                    </a:cubicBezTo>
                    <a:cubicBezTo>
                      <a:pt x="902651" y="1216160"/>
                      <a:pt x="919624" y="1211418"/>
                      <a:pt x="937528" y="1215542"/>
                    </a:cubicBezTo>
                    <a:lnTo>
                      <a:pt x="951872" y="1221246"/>
                    </a:lnTo>
                    <a:lnTo>
                      <a:pt x="950931" y="1214808"/>
                    </a:lnTo>
                    <a:lnTo>
                      <a:pt x="957232" y="1193798"/>
                    </a:lnTo>
                    <a:lnTo>
                      <a:pt x="953388" y="1189924"/>
                    </a:lnTo>
                    <a:cubicBezTo>
                      <a:pt x="949589" y="1175746"/>
                      <a:pt x="958237" y="1160390"/>
                      <a:pt x="973814" y="1150646"/>
                    </a:cubicBezTo>
                    <a:lnTo>
                      <a:pt x="987254" y="1144852"/>
                    </a:lnTo>
                    <a:lnTo>
                      <a:pt x="982020" y="1138230"/>
                    </a:lnTo>
                    <a:cubicBezTo>
                      <a:pt x="968504" y="1114819"/>
                      <a:pt x="971288" y="1087906"/>
                      <a:pt x="988237" y="1078120"/>
                    </a:cubicBezTo>
                    <a:lnTo>
                      <a:pt x="1007986" y="1075652"/>
                    </a:lnTo>
                    <a:lnTo>
                      <a:pt x="1014545" y="1060107"/>
                    </a:lnTo>
                    <a:cubicBezTo>
                      <a:pt x="1019822" y="1054452"/>
                      <a:pt x="1027296" y="1049958"/>
                      <a:pt x="1036080" y="1047268"/>
                    </a:cubicBezTo>
                    <a:lnTo>
                      <a:pt x="1051354" y="1045035"/>
                    </a:lnTo>
                    <a:lnTo>
                      <a:pt x="1047320" y="1039930"/>
                    </a:lnTo>
                    <a:cubicBezTo>
                      <a:pt x="1033804" y="1016519"/>
                      <a:pt x="1036587" y="989607"/>
                      <a:pt x="1053537" y="979820"/>
                    </a:cubicBezTo>
                    <a:cubicBezTo>
                      <a:pt x="1062012" y="974927"/>
                      <a:pt x="1072424" y="975243"/>
                      <a:pt x="1082407" y="979708"/>
                    </a:cubicBezTo>
                    <a:lnTo>
                      <a:pt x="1090313" y="987161"/>
                    </a:lnTo>
                    <a:lnTo>
                      <a:pt x="1094343" y="971233"/>
                    </a:lnTo>
                    <a:lnTo>
                      <a:pt x="1103086" y="959496"/>
                    </a:lnTo>
                    <a:lnTo>
                      <a:pt x="1095243" y="956377"/>
                    </a:lnTo>
                    <a:cubicBezTo>
                      <a:pt x="1071831" y="942861"/>
                      <a:pt x="1060785" y="918163"/>
                      <a:pt x="1070572" y="901213"/>
                    </a:cubicBezTo>
                    <a:cubicBezTo>
                      <a:pt x="1077911" y="888501"/>
                      <a:pt x="1094884" y="883757"/>
                      <a:pt x="1112788" y="887882"/>
                    </a:cubicBezTo>
                    <a:lnTo>
                      <a:pt x="1127133" y="893585"/>
                    </a:lnTo>
                    <a:lnTo>
                      <a:pt x="1126192" y="887147"/>
                    </a:lnTo>
                    <a:cubicBezTo>
                      <a:pt x="1126192" y="860114"/>
                      <a:pt x="1142057" y="838200"/>
                      <a:pt x="1161630" y="838200"/>
                    </a:cubicBezTo>
                    <a:close/>
                    <a:moveTo>
                      <a:pt x="1819949" y="824125"/>
                    </a:moveTo>
                    <a:lnTo>
                      <a:pt x="1818284" y="838335"/>
                    </a:lnTo>
                    <a:lnTo>
                      <a:pt x="1809988" y="851771"/>
                    </a:lnTo>
                    <a:lnTo>
                      <a:pt x="1825529" y="861037"/>
                    </a:lnTo>
                    <a:lnTo>
                      <a:pt x="1828235" y="867450"/>
                    </a:lnTo>
                    <a:lnTo>
                      <a:pt x="1828931" y="865798"/>
                    </a:lnTo>
                    <a:cubicBezTo>
                      <a:pt x="1834210" y="860143"/>
                      <a:pt x="1841683" y="855649"/>
                      <a:pt x="1850467" y="852959"/>
                    </a:cubicBezTo>
                    <a:lnTo>
                      <a:pt x="1865742" y="850726"/>
                    </a:lnTo>
                    <a:lnTo>
                      <a:pt x="1861707" y="845621"/>
                    </a:lnTo>
                    <a:lnTo>
                      <a:pt x="1857790" y="829058"/>
                    </a:lnTo>
                    <a:lnTo>
                      <a:pt x="1833088" y="829788"/>
                    </a:lnTo>
                    <a:close/>
                    <a:moveTo>
                      <a:pt x="1444017" y="824024"/>
                    </a:moveTo>
                    <a:lnTo>
                      <a:pt x="1444238" y="825910"/>
                    </a:lnTo>
                    <a:lnTo>
                      <a:pt x="1445233" y="824202"/>
                    </a:lnTo>
                    <a:close/>
                    <a:moveTo>
                      <a:pt x="2363905" y="821562"/>
                    </a:moveTo>
                    <a:lnTo>
                      <a:pt x="2362965" y="824884"/>
                    </a:lnTo>
                    <a:lnTo>
                      <a:pt x="2358810" y="828115"/>
                    </a:lnTo>
                    <a:lnTo>
                      <a:pt x="2366474" y="824813"/>
                    </a:lnTo>
                    <a:close/>
                    <a:moveTo>
                      <a:pt x="3808770" y="816505"/>
                    </a:moveTo>
                    <a:lnTo>
                      <a:pt x="3807105" y="830715"/>
                    </a:lnTo>
                    <a:lnTo>
                      <a:pt x="3798808" y="844151"/>
                    </a:lnTo>
                    <a:lnTo>
                      <a:pt x="3814349" y="853417"/>
                    </a:lnTo>
                    <a:lnTo>
                      <a:pt x="3817055" y="859830"/>
                    </a:lnTo>
                    <a:lnTo>
                      <a:pt x="3817752" y="858178"/>
                    </a:lnTo>
                    <a:cubicBezTo>
                      <a:pt x="3823029" y="852522"/>
                      <a:pt x="3830504" y="848029"/>
                      <a:pt x="3839287" y="845338"/>
                    </a:cubicBezTo>
                    <a:lnTo>
                      <a:pt x="3854562" y="843106"/>
                    </a:lnTo>
                    <a:lnTo>
                      <a:pt x="3850528" y="838001"/>
                    </a:lnTo>
                    <a:lnTo>
                      <a:pt x="3846610" y="821438"/>
                    </a:lnTo>
                    <a:lnTo>
                      <a:pt x="3821909" y="822168"/>
                    </a:lnTo>
                    <a:close/>
                    <a:moveTo>
                      <a:pt x="3301361" y="807677"/>
                    </a:moveTo>
                    <a:lnTo>
                      <a:pt x="3288222" y="813340"/>
                    </a:lnTo>
                    <a:lnTo>
                      <a:pt x="3273797" y="812913"/>
                    </a:lnTo>
                    <a:lnTo>
                      <a:pt x="3287069" y="825422"/>
                    </a:lnTo>
                    <a:lnTo>
                      <a:pt x="3289861" y="832445"/>
                    </a:lnTo>
                    <a:lnTo>
                      <a:pt x="3301176" y="818126"/>
                    </a:lnTo>
                    <a:lnTo>
                      <a:pt x="3302499" y="817387"/>
                    </a:lnTo>
                    <a:close/>
                    <a:moveTo>
                      <a:pt x="3382127" y="806321"/>
                    </a:moveTo>
                    <a:lnTo>
                      <a:pt x="3377522" y="807703"/>
                    </a:lnTo>
                    <a:lnTo>
                      <a:pt x="3371879" y="806878"/>
                    </a:lnTo>
                    <a:lnTo>
                      <a:pt x="3373729" y="822667"/>
                    </a:lnTo>
                    <a:cubicBezTo>
                      <a:pt x="3373405" y="831848"/>
                      <a:pt x="3370998" y="840231"/>
                      <a:pt x="3366901" y="846793"/>
                    </a:cubicBezTo>
                    <a:lnTo>
                      <a:pt x="3353290" y="857378"/>
                    </a:lnTo>
                    <a:lnTo>
                      <a:pt x="3350620" y="868671"/>
                    </a:lnTo>
                    <a:lnTo>
                      <a:pt x="3347083" y="873146"/>
                    </a:lnTo>
                    <a:lnTo>
                      <a:pt x="3361423" y="879326"/>
                    </a:lnTo>
                    <a:lnTo>
                      <a:pt x="3363303" y="865726"/>
                    </a:lnTo>
                    <a:cubicBezTo>
                      <a:pt x="3366938" y="858897"/>
                      <a:pt x="3372994" y="852622"/>
                      <a:pt x="3380782" y="847750"/>
                    </a:cubicBezTo>
                    <a:lnTo>
                      <a:pt x="3394223" y="841958"/>
                    </a:lnTo>
                    <a:lnTo>
                      <a:pt x="3388989" y="835334"/>
                    </a:lnTo>
                    <a:close/>
                    <a:moveTo>
                      <a:pt x="1490587" y="803429"/>
                    </a:moveTo>
                    <a:lnTo>
                      <a:pt x="1484272" y="814469"/>
                    </a:lnTo>
                    <a:lnTo>
                      <a:pt x="1482616" y="814965"/>
                    </a:lnTo>
                    <a:lnTo>
                      <a:pt x="1506846" y="837804"/>
                    </a:lnTo>
                    <a:lnTo>
                      <a:pt x="1509638" y="844826"/>
                    </a:lnTo>
                    <a:lnTo>
                      <a:pt x="1520954" y="830507"/>
                    </a:lnTo>
                    <a:lnTo>
                      <a:pt x="1526638" y="827331"/>
                    </a:lnTo>
                    <a:lnTo>
                      <a:pt x="1499628" y="819231"/>
                    </a:lnTo>
                    <a:close/>
                    <a:moveTo>
                      <a:pt x="2513369" y="793646"/>
                    </a:moveTo>
                    <a:lnTo>
                      <a:pt x="2511704" y="807855"/>
                    </a:lnTo>
                    <a:lnTo>
                      <a:pt x="2503408" y="821291"/>
                    </a:lnTo>
                    <a:lnTo>
                      <a:pt x="2518948" y="830556"/>
                    </a:lnTo>
                    <a:lnTo>
                      <a:pt x="2521655" y="836970"/>
                    </a:lnTo>
                    <a:lnTo>
                      <a:pt x="2522351" y="835319"/>
                    </a:lnTo>
                    <a:cubicBezTo>
                      <a:pt x="2527629" y="829662"/>
                      <a:pt x="2535103" y="825169"/>
                      <a:pt x="2543886" y="822479"/>
                    </a:cubicBezTo>
                    <a:lnTo>
                      <a:pt x="2559162" y="820246"/>
                    </a:lnTo>
                    <a:lnTo>
                      <a:pt x="2555128" y="815141"/>
                    </a:lnTo>
                    <a:lnTo>
                      <a:pt x="2551210" y="798577"/>
                    </a:lnTo>
                    <a:lnTo>
                      <a:pt x="2526508" y="799308"/>
                    </a:lnTo>
                    <a:close/>
                    <a:moveTo>
                      <a:pt x="1937380" y="792437"/>
                    </a:moveTo>
                    <a:lnTo>
                      <a:pt x="1924241" y="798100"/>
                    </a:lnTo>
                    <a:lnTo>
                      <a:pt x="1909817" y="797674"/>
                    </a:lnTo>
                    <a:lnTo>
                      <a:pt x="1923088" y="810183"/>
                    </a:lnTo>
                    <a:lnTo>
                      <a:pt x="1925881" y="817205"/>
                    </a:lnTo>
                    <a:lnTo>
                      <a:pt x="1937196" y="802886"/>
                    </a:lnTo>
                    <a:lnTo>
                      <a:pt x="1938519" y="802147"/>
                    </a:lnTo>
                    <a:close/>
                    <a:moveTo>
                      <a:pt x="2018147" y="791081"/>
                    </a:moveTo>
                    <a:lnTo>
                      <a:pt x="2013541" y="792462"/>
                    </a:lnTo>
                    <a:lnTo>
                      <a:pt x="2007898" y="791637"/>
                    </a:lnTo>
                    <a:lnTo>
                      <a:pt x="2009749" y="807427"/>
                    </a:lnTo>
                    <a:cubicBezTo>
                      <a:pt x="2009423" y="816608"/>
                      <a:pt x="2007017" y="824990"/>
                      <a:pt x="2002920" y="831552"/>
                    </a:cubicBezTo>
                    <a:lnTo>
                      <a:pt x="1989310" y="842138"/>
                    </a:lnTo>
                    <a:lnTo>
                      <a:pt x="1986639" y="853432"/>
                    </a:lnTo>
                    <a:lnTo>
                      <a:pt x="1983103" y="857906"/>
                    </a:lnTo>
                    <a:lnTo>
                      <a:pt x="1997442" y="864087"/>
                    </a:lnTo>
                    <a:lnTo>
                      <a:pt x="1999322" y="850486"/>
                    </a:lnTo>
                    <a:cubicBezTo>
                      <a:pt x="2002957" y="843657"/>
                      <a:pt x="2009013" y="837383"/>
                      <a:pt x="2016801" y="832511"/>
                    </a:cubicBezTo>
                    <a:lnTo>
                      <a:pt x="2030242" y="826717"/>
                    </a:lnTo>
                    <a:lnTo>
                      <a:pt x="2025009" y="820094"/>
                    </a:lnTo>
                    <a:close/>
                    <a:moveTo>
                      <a:pt x="3926201" y="784817"/>
                    </a:moveTo>
                    <a:lnTo>
                      <a:pt x="3913062" y="790480"/>
                    </a:lnTo>
                    <a:lnTo>
                      <a:pt x="3898637" y="790054"/>
                    </a:lnTo>
                    <a:lnTo>
                      <a:pt x="3911909" y="802563"/>
                    </a:lnTo>
                    <a:lnTo>
                      <a:pt x="3914701" y="809585"/>
                    </a:lnTo>
                    <a:lnTo>
                      <a:pt x="3926016" y="795265"/>
                    </a:lnTo>
                    <a:lnTo>
                      <a:pt x="3927339" y="794527"/>
                    </a:lnTo>
                    <a:close/>
                    <a:moveTo>
                      <a:pt x="4006968" y="783461"/>
                    </a:moveTo>
                    <a:lnTo>
                      <a:pt x="4002362" y="784842"/>
                    </a:lnTo>
                    <a:lnTo>
                      <a:pt x="3996719" y="784017"/>
                    </a:lnTo>
                    <a:lnTo>
                      <a:pt x="3998568" y="799807"/>
                    </a:lnTo>
                    <a:cubicBezTo>
                      <a:pt x="3998244" y="808988"/>
                      <a:pt x="3995838" y="817370"/>
                      <a:pt x="3991741" y="823932"/>
                    </a:cubicBezTo>
                    <a:lnTo>
                      <a:pt x="3978131" y="834518"/>
                    </a:lnTo>
                    <a:lnTo>
                      <a:pt x="3975460" y="845812"/>
                    </a:lnTo>
                    <a:lnTo>
                      <a:pt x="3971923" y="850286"/>
                    </a:lnTo>
                    <a:lnTo>
                      <a:pt x="3986262" y="856467"/>
                    </a:lnTo>
                    <a:lnTo>
                      <a:pt x="3988143" y="842866"/>
                    </a:lnTo>
                    <a:cubicBezTo>
                      <a:pt x="3991777" y="836037"/>
                      <a:pt x="3997834" y="829763"/>
                      <a:pt x="4005622" y="824891"/>
                    </a:cubicBezTo>
                    <a:lnTo>
                      <a:pt x="4019063" y="819097"/>
                    </a:lnTo>
                    <a:lnTo>
                      <a:pt x="4013829" y="812474"/>
                    </a:lnTo>
                    <a:close/>
                    <a:moveTo>
                      <a:pt x="2630800" y="761957"/>
                    </a:moveTo>
                    <a:lnTo>
                      <a:pt x="2617662" y="767620"/>
                    </a:lnTo>
                    <a:lnTo>
                      <a:pt x="2603237" y="767193"/>
                    </a:lnTo>
                    <a:lnTo>
                      <a:pt x="2616508" y="779702"/>
                    </a:lnTo>
                    <a:lnTo>
                      <a:pt x="2619301" y="786726"/>
                    </a:lnTo>
                    <a:lnTo>
                      <a:pt x="2630616" y="772406"/>
                    </a:lnTo>
                    <a:lnTo>
                      <a:pt x="2631938" y="771667"/>
                    </a:lnTo>
                    <a:close/>
                    <a:moveTo>
                      <a:pt x="2711567" y="760602"/>
                    </a:moveTo>
                    <a:lnTo>
                      <a:pt x="2706961" y="761983"/>
                    </a:lnTo>
                    <a:lnTo>
                      <a:pt x="2701318" y="761157"/>
                    </a:lnTo>
                    <a:lnTo>
                      <a:pt x="2703168" y="776947"/>
                    </a:lnTo>
                    <a:cubicBezTo>
                      <a:pt x="2702843" y="786129"/>
                      <a:pt x="2700437" y="794511"/>
                      <a:pt x="2696340" y="801072"/>
                    </a:cubicBezTo>
                    <a:lnTo>
                      <a:pt x="2682730" y="811657"/>
                    </a:lnTo>
                    <a:lnTo>
                      <a:pt x="2680059" y="822951"/>
                    </a:lnTo>
                    <a:lnTo>
                      <a:pt x="2676523" y="827427"/>
                    </a:lnTo>
                    <a:lnTo>
                      <a:pt x="2690862" y="833606"/>
                    </a:lnTo>
                    <a:lnTo>
                      <a:pt x="2692743" y="820006"/>
                    </a:lnTo>
                    <a:cubicBezTo>
                      <a:pt x="2696377" y="813177"/>
                      <a:pt x="2702433" y="806902"/>
                      <a:pt x="2710222" y="802031"/>
                    </a:cubicBezTo>
                    <a:lnTo>
                      <a:pt x="2723662" y="796238"/>
                    </a:lnTo>
                    <a:lnTo>
                      <a:pt x="2718429" y="789615"/>
                    </a:lnTo>
                    <a:close/>
                    <a:moveTo>
                      <a:pt x="2231101" y="748239"/>
                    </a:moveTo>
                    <a:lnTo>
                      <a:pt x="2226712" y="750568"/>
                    </a:lnTo>
                    <a:lnTo>
                      <a:pt x="2218299" y="750654"/>
                    </a:lnTo>
                    <a:lnTo>
                      <a:pt x="2218097" y="751512"/>
                    </a:lnTo>
                    <a:lnTo>
                      <a:pt x="2214561" y="755987"/>
                    </a:lnTo>
                    <a:lnTo>
                      <a:pt x="2228899" y="762167"/>
                    </a:lnTo>
                    <a:lnTo>
                      <a:pt x="2230781" y="748568"/>
                    </a:lnTo>
                    <a:close/>
                    <a:moveTo>
                      <a:pt x="3228122" y="734436"/>
                    </a:moveTo>
                    <a:lnTo>
                      <a:pt x="3230349" y="738256"/>
                    </a:lnTo>
                    <a:cubicBezTo>
                      <a:pt x="3231474" y="749134"/>
                      <a:pt x="3228791" y="761715"/>
                      <a:pt x="3222032" y="773421"/>
                    </a:cubicBezTo>
                    <a:lnTo>
                      <a:pt x="3218496" y="777895"/>
                    </a:lnTo>
                    <a:lnTo>
                      <a:pt x="3232836" y="784076"/>
                    </a:lnTo>
                    <a:lnTo>
                      <a:pt x="3234716" y="770475"/>
                    </a:lnTo>
                    <a:cubicBezTo>
                      <a:pt x="3238350" y="763646"/>
                      <a:pt x="3244406" y="757372"/>
                      <a:pt x="3252194" y="752500"/>
                    </a:cubicBezTo>
                    <a:lnTo>
                      <a:pt x="3265635" y="746706"/>
                    </a:lnTo>
                    <a:lnTo>
                      <a:pt x="3265004" y="745906"/>
                    </a:lnTo>
                    <a:lnTo>
                      <a:pt x="3254651" y="748723"/>
                    </a:lnTo>
                    <a:close/>
                    <a:moveTo>
                      <a:pt x="1484670" y="732685"/>
                    </a:moveTo>
                    <a:lnTo>
                      <a:pt x="1483004" y="746895"/>
                    </a:lnTo>
                    <a:lnTo>
                      <a:pt x="1474708" y="760331"/>
                    </a:lnTo>
                    <a:lnTo>
                      <a:pt x="1490248" y="769596"/>
                    </a:lnTo>
                    <a:lnTo>
                      <a:pt x="1492955" y="776010"/>
                    </a:lnTo>
                    <a:lnTo>
                      <a:pt x="1493651" y="774359"/>
                    </a:lnTo>
                    <a:cubicBezTo>
                      <a:pt x="1498929" y="768702"/>
                      <a:pt x="1506403" y="764209"/>
                      <a:pt x="1515187" y="761519"/>
                    </a:cubicBezTo>
                    <a:lnTo>
                      <a:pt x="1530462" y="759286"/>
                    </a:lnTo>
                    <a:lnTo>
                      <a:pt x="1526427" y="754182"/>
                    </a:lnTo>
                    <a:lnTo>
                      <a:pt x="1522510" y="737617"/>
                    </a:lnTo>
                    <a:lnTo>
                      <a:pt x="1497808" y="738348"/>
                    </a:lnTo>
                    <a:close/>
                    <a:moveTo>
                      <a:pt x="2089041" y="726266"/>
                    </a:moveTo>
                    <a:lnTo>
                      <a:pt x="2086740" y="734398"/>
                    </a:lnTo>
                    <a:cubicBezTo>
                      <a:pt x="2082642" y="740960"/>
                      <a:pt x="2076854" y="745701"/>
                      <a:pt x="2069764" y="747601"/>
                    </a:cubicBezTo>
                    <a:lnTo>
                      <a:pt x="2058465" y="747486"/>
                    </a:lnTo>
                    <a:lnTo>
                      <a:pt x="2062489" y="757024"/>
                    </a:lnTo>
                    <a:lnTo>
                      <a:pt x="2059957" y="761449"/>
                    </a:lnTo>
                    <a:lnTo>
                      <a:pt x="2062284" y="762750"/>
                    </a:lnTo>
                    <a:lnTo>
                      <a:pt x="2081925" y="751040"/>
                    </a:lnTo>
                    <a:lnTo>
                      <a:pt x="2097200" y="748807"/>
                    </a:lnTo>
                    <a:lnTo>
                      <a:pt x="2093165" y="743703"/>
                    </a:lnTo>
                    <a:close/>
                    <a:moveTo>
                      <a:pt x="1864142" y="719196"/>
                    </a:moveTo>
                    <a:lnTo>
                      <a:pt x="1866368" y="723017"/>
                    </a:lnTo>
                    <a:cubicBezTo>
                      <a:pt x="1867494" y="733894"/>
                      <a:pt x="1864811" y="746475"/>
                      <a:pt x="1858052" y="758181"/>
                    </a:cubicBezTo>
                    <a:lnTo>
                      <a:pt x="1855381" y="761561"/>
                    </a:lnTo>
                    <a:lnTo>
                      <a:pt x="1854707" y="762738"/>
                    </a:lnTo>
                    <a:lnTo>
                      <a:pt x="1868854" y="768835"/>
                    </a:lnTo>
                    <a:lnTo>
                      <a:pt x="1870736" y="755236"/>
                    </a:lnTo>
                    <a:cubicBezTo>
                      <a:pt x="1874370" y="748406"/>
                      <a:pt x="1880426" y="742132"/>
                      <a:pt x="1888214" y="737260"/>
                    </a:cubicBezTo>
                    <a:lnTo>
                      <a:pt x="1901655" y="731466"/>
                    </a:lnTo>
                    <a:lnTo>
                      <a:pt x="1901024" y="730666"/>
                    </a:lnTo>
                    <a:lnTo>
                      <a:pt x="1890671" y="733483"/>
                    </a:lnTo>
                    <a:close/>
                    <a:moveTo>
                      <a:pt x="2256297" y="717455"/>
                    </a:moveTo>
                    <a:lnTo>
                      <a:pt x="2248057" y="730800"/>
                    </a:lnTo>
                    <a:lnTo>
                      <a:pt x="2248259" y="730592"/>
                    </a:lnTo>
                    <a:lnTo>
                      <a:pt x="2261700" y="724798"/>
                    </a:lnTo>
                    <a:lnTo>
                      <a:pt x="2256467" y="718176"/>
                    </a:lnTo>
                    <a:close/>
                    <a:moveTo>
                      <a:pt x="3852963" y="711576"/>
                    </a:moveTo>
                    <a:lnTo>
                      <a:pt x="3855189" y="715397"/>
                    </a:lnTo>
                    <a:cubicBezTo>
                      <a:pt x="3856314" y="726274"/>
                      <a:pt x="3853630" y="738855"/>
                      <a:pt x="3846873" y="750561"/>
                    </a:cubicBezTo>
                    <a:lnTo>
                      <a:pt x="3843336" y="755036"/>
                    </a:lnTo>
                    <a:lnTo>
                      <a:pt x="3857675" y="761215"/>
                    </a:lnTo>
                    <a:lnTo>
                      <a:pt x="3859556" y="747616"/>
                    </a:lnTo>
                    <a:cubicBezTo>
                      <a:pt x="3863191" y="740786"/>
                      <a:pt x="3869246" y="734511"/>
                      <a:pt x="3877035" y="729640"/>
                    </a:cubicBezTo>
                    <a:lnTo>
                      <a:pt x="3890476" y="723846"/>
                    </a:lnTo>
                    <a:lnTo>
                      <a:pt x="3889843" y="723046"/>
                    </a:lnTo>
                    <a:lnTo>
                      <a:pt x="3879491" y="725864"/>
                    </a:lnTo>
                    <a:close/>
                    <a:moveTo>
                      <a:pt x="2022152" y="703409"/>
                    </a:moveTo>
                    <a:lnTo>
                      <a:pt x="2019221" y="715802"/>
                    </a:lnTo>
                    <a:lnTo>
                      <a:pt x="2014535" y="721731"/>
                    </a:lnTo>
                    <a:lnTo>
                      <a:pt x="2031998" y="724284"/>
                    </a:lnTo>
                    <a:lnTo>
                      <a:pt x="2022865" y="709493"/>
                    </a:lnTo>
                    <a:close/>
                    <a:moveTo>
                      <a:pt x="1602100" y="700998"/>
                    </a:moveTo>
                    <a:lnTo>
                      <a:pt x="1588961" y="706660"/>
                    </a:lnTo>
                    <a:lnTo>
                      <a:pt x="1574536" y="706233"/>
                    </a:lnTo>
                    <a:lnTo>
                      <a:pt x="1587808" y="718742"/>
                    </a:lnTo>
                    <a:lnTo>
                      <a:pt x="1590601" y="725766"/>
                    </a:lnTo>
                    <a:lnTo>
                      <a:pt x="1601916" y="711446"/>
                    </a:lnTo>
                    <a:lnTo>
                      <a:pt x="1603239" y="710707"/>
                    </a:lnTo>
                    <a:close/>
                    <a:moveTo>
                      <a:pt x="1682867" y="699642"/>
                    </a:moveTo>
                    <a:lnTo>
                      <a:pt x="1678261" y="701023"/>
                    </a:lnTo>
                    <a:lnTo>
                      <a:pt x="1672618" y="700198"/>
                    </a:lnTo>
                    <a:lnTo>
                      <a:pt x="1674468" y="715987"/>
                    </a:lnTo>
                    <a:cubicBezTo>
                      <a:pt x="1674144" y="725168"/>
                      <a:pt x="1671737" y="733550"/>
                      <a:pt x="1667640" y="740112"/>
                    </a:cubicBezTo>
                    <a:lnTo>
                      <a:pt x="1654030" y="750699"/>
                    </a:lnTo>
                    <a:lnTo>
                      <a:pt x="1651359" y="761992"/>
                    </a:lnTo>
                    <a:lnTo>
                      <a:pt x="1647823" y="766466"/>
                    </a:lnTo>
                    <a:lnTo>
                      <a:pt x="1662161" y="772646"/>
                    </a:lnTo>
                    <a:lnTo>
                      <a:pt x="1664043" y="759047"/>
                    </a:lnTo>
                    <a:cubicBezTo>
                      <a:pt x="1667677" y="752218"/>
                      <a:pt x="1673733" y="745943"/>
                      <a:pt x="1681521" y="741071"/>
                    </a:cubicBezTo>
                    <a:lnTo>
                      <a:pt x="1694962" y="735277"/>
                    </a:lnTo>
                    <a:lnTo>
                      <a:pt x="1689729" y="728655"/>
                    </a:lnTo>
                    <a:close/>
                    <a:moveTo>
                      <a:pt x="2091717" y="694483"/>
                    </a:moveTo>
                    <a:lnTo>
                      <a:pt x="2091938" y="696370"/>
                    </a:lnTo>
                    <a:lnTo>
                      <a:pt x="2092933" y="694661"/>
                    </a:lnTo>
                    <a:close/>
                    <a:moveTo>
                      <a:pt x="2557562" y="688716"/>
                    </a:moveTo>
                    <a:lnTo>
                      <a:pt x="2559789" y="692537"/>
                    </a:lnTo>
                    <a:cubicBezTo>
                      <a:pt x="2560913" y="703414"/>
                      <a:pt x="2558230" y="715995"/>
                      <a:pt x="2551471" y="727701"/>
                    </a:cubicBezTo>
                    <a:lnTo>
                      <a:pt x="2547936" y="732175"/>
                    </a:lnTo>
                    <a:lnTo>
                      <a:pt x="2562275" y="738355"/>
                    </a:lnTo>
                    <a:lnTo>
                      <a:pt x="2564156" y="724756"/>
                    </a:lnTo>
                    <a:cubicBezTo>
                      <a:pt x="2567789" y="717926"/>
                      <a:pt x="2573845" y="711652"/>
                      <a:pt x="2581634" y="706780"/>
                    </a:cubicBezTo>
                    <a:lnTo>
                      <a:pt x="2595075" y="700987"/>
                    </a:lnTo>
                    <a:lnTo>
                      <a:pt x="2594443" y="700186"/>
                    </a:lnTo>
                    <a:lnTo>
                      <a:pt x="2584091" y="703004"/>
                    </a:lnTo>
                    <a:close/>
                    <a:moveTo>
                      <a:pt x="2384309" y="687811"/>
                    </a:moveTo>
                    <a:lnTo>
                      <a:pt x="2379265" y="709133"/>
                    </a:lnTo>
                    <a:lnTo>
                      <a:pt x="2374580" y="715063"/>
                    </a:lnTo>
                    <a:lnTo>
                      <a:pt x="2392639" y="717702"/>
                    </a:lnTo>
                    <a:lnTo>
                      <a:pt x="2411957" y="729221"/>
                    </a:lnTo>
                    <a:lnTo>
                      <a:pt x="2415300" y="727228"/>
                    </a:lnTo>
                    <a:lnTo>
                      <a:pt x="2430574" y="724995"/>
                    </a:lnTo>
                    <a:lnTo>
                      <a:pt x="2426540" y="719890"/>
                    </a:lnTo>
                    <a:lnTo>
                      <a:pt x="2426334" y="719019"/>
                    </a:lnTo>
                    <a:lnTo>
                      <a:pt x="2412632" y="718880"/>
                    </a:lnTo>
                    <a:cubicBezTo>
                      <a:pt x="2407896" y="717585"/>
                      <a:pt x="2403280" y="715112"/>
                      <a:pt x="2399036" y="711664"/>
                    </a:cubicBezTo>
                    <a:close/>
                    <a:moveTo>
                      <a:pt x="2138288" y="673889"/>
                    </a:moveTo>
                    <a:lnTo>
                      <a:pt x="2131972" y="684929"/>
                    </a:lnTo>
                    <a:lnTo>
                      <a:pt x="2130316" y="685426"/>
                    </a:lnTo>
                    <a:lnTo>
                      <a:pt x="2154546" y="708263"/>
                    </a:lnTo>
                    <a:lnTo>
                      <a:pt x="2157339" y="715287"/>
                    </a:lnTo>
                    <a:lnTo>
                      <a:pt x="2168654" y="700967"/>
                    </a:lnTo>
                    <a:lnTo>
                      <a:pt x="2174338" y="697791"/>
                    </a:lnTo>
                    <a:lnTo>
                      <a:pt x="2147328" y="689691"/>
                    </a:lnTo>
                    <a:close/>
                    <a:moveTo>
                      <a:pt x="2470870" y="661839"/>
                    </a:moveTo>
                    <a:lnTo>
                      <a:pt x="2465605" y="663418"/>
                    </a:lnTo>
                    <a:lnTo>
                      <a:pt x="2469534" y="667120"/>
                    </a:lnTo>
                    <a:close/>
                    <a:moveTo>
                      <a:pt x="1528863" y="627756"/>
                    </a:moveTo>
                    <a:lnTo>
                      <a:pt x="1531089" y="631577"/>
                    </a:lnTo>
                    <a:cubicBezTo>
                      <a:pt x="1532213" y="642454"/>
                      <a:pt x="1529530" y="655035"/>
                      <a:pt x="1522772" y="666740"/>
                    </a:cubicBezTo>
                    <a:lnTo>
                      <a:pt x="1519236" y="671216"/>
                    </a:lnTo>
                    <a:lnTo>
                      <a:pt x="1533575" y="677396"/>
                    </a:lnTo>
                    <a:lnTo>
                      <a:pt x="1535456" y="663796"/>
                    </a:lnTo>
                    <a:cubicBezTo>
                      <a:pt x="1539090" y="656966"/>
                      <a:pt x="1545146" y="650691"/>
                      <a:pt x="1552935" y="645820"/>
                    </a:cubicBezTo>
                    <a:lnTo>
                      <a:pt x="1566376" y="640027"/>
                    </a:lnTo>
                    <a:lnTo>
                      <a:pt x="1565744" y="639226"/>
                    </a:lnTo>
                    <a:lnTo>
                      <a:pt x="1555392" y="642044"/>
                    </a:lnTo>
                    <a:close/>
                    <a:moveTo>
                      <a:pt x="2132370" y="603145"/>
                    </a:moveTo>
                    <a:lnTo>
                      <a:pt x="2130704" y="617355"/>
                    </a:lnTo>
                    <a:lnTo>
                      <a:pt x="2122408" y="630791"/>
                    </a:lnTo>
                    <a:lnTo>
                      <a:pt x="2137949" y="640057"/>
                    </a:lnTo>
                    <a:lnTo>
                      <a:pt x="2140654" y="646470"/>
                    </a:lnTo>
                    <a:lnTo>
                      <a:pt x="2141352" y="644818"/>
                    </a:lnTo>
                    <a:cubicBezTo>
                      <a:pt x="2146629" y="639162"/>
                      <a:pt x="2154103" y="634669"/>
                      <a:pt x="2162887" y="631979"/>
                    </a:cubicBezTo>
                    <a:lnTo>
                      <a:pt x="2178161" y="629746"/>
                    </a:lnTo>
                    <a:lnTo>
                      <a:pt x="2174127" y="624641"/>
                    </a:lnTo>
                    <a:lnTo>
                      <a:pt x="2170209" y="608077"/>
                    </a:lnTo>
                    <a:lnTo>
                      <a:pt x="2145508" y="608808"/>
                    </a:lnTo>
                    <a:close/>
                    <a:moveTo>
                      <a:pt x="2249801" y="571457"/>
                    </a:moveTo>
                    <a:lnTo>
                      <a:pt x="2236661" y="577120"/>
                    </a:lnTo>
                    <a:lnTo>
                      <a:pt x="2222237" y="576693"/>
                    </a:lnTo>
                    <a:lnTo>
                      <a:pt x="2235509" y="589203"/>
                    </a:lnTo>
                    <a:lnTo>
                      <a:pt x="2238301" y="596226"/>
                    </a:lnTo>
                    <a:lnTo>
                      <a:pt x="2249616" y="581906"/>
                    </a:lnTo>
                    <a:lnTo>
                      <a:pt x="2250939" y="581167"/>
                    </a:lnTo>
                    <a:close/>
                    <a:moveTo>
                      <a:pt x="2330567" y="570101"/>
                    </a:moveTo>
                    <a:lnTo>
                      <a:pt x="2325962" y="571482"/>
                    </a:lnTo>
                    <a:lnTo>
                      <a:pt x="2320318" y="570658"/>
                    </a:lnTo>
                    <a:lnTo>
                      <a:pt x="2322169" y="586447"/>
                    </a:lnTo>
                    <a:cubicBezTo>
                      <a:pt x="2321844" y="595628"/>
                      <a:pt x="2319438" y="604010"/>
                      <a:pt x="2315341" y="610572"/>
                    </a:cubicBezTo>
                    <a:lnTo>
                      <a:pt x="2301730" y="621158"/>
                    </a:lnTo>
                    <a:lnTo>
                      <a:pt x="2299059" y="632452"/>
                    </a:lnTo>
                    <a:lnTo>
                      <a:pt x="2295523" y="636927"/>
                    </a:lnTo>
                    <a:lnTo>
                      <a:pt x="2309862" y="643106"/>
                    </a:lnTo>
                    <a:lnTo>
                      <a:pt x="2311743" y="629506"/>
                    </a:lnTo>
                    <a:cubicBezTo>
                      <a:pt x="2315377" y="622677"/>
                      <a:pt x="2321433" y="616403"/>
                      <a:pt x="2329222" y="611531"/>
                    </a:cubicBezTo>
                    <a:lnTo>
                      <a:pt x="2342662" y="605737"/>
                    </a:lnTo>
                    <a:lnTo>
                      <a:pt x="2337429" y="599115"/>
                    </a:lnTo>
                    <a:close/>
                    <a:moveTo>
                      <a:pt x="2176563" y="498216"/>
                    </a:moveTo>
                    <a:lnTo>
                      <a:pt x="2178789" y="502037"/>
                    </a:lnTo>
                    <a:cubicBezTo>
                      <a:pt x="2179914" y="512914"/>
                      <a:pt x="2177230" y="525495"/>
                      <a:pt x="2170472" y="537200"/>
                    </a:cubicBezTo>
                    <a:lnTo>
                      <a:pt x="2166936" y="541676"/>
                    </a:lnTo>
                    <a:lnTo>
                      <a:pt x="2181275" y="547855"/>
                    </a:lnTo>
                    <a:lnTo>
                      <a:pt x="2183156" y="534256"/>
                    </a:lnTo>
                    <a:cubicBezTo>
                      <a:pt x="2186790" y="527426"/>
                      <a:pt x="2192846" y="521151"/>
                      <a:pt x="2200635" y="516280"/>
                    </a:cubicBezTo>
                    <a:lnTo>
                      <a:pt x="2214076" y="510486"/>
                    </a:lnTo>
                    <a:lnTo>
                      <a:pt x="2213443" y="509686"/>
                    </a:lnTo>
                    <a:lnTo>
                      <a:pt x="2203091" y="512504"/>
                    </a:lnTo>
                    <a:close/>
                    <a:moveTo>
                      <a:pt x="2855941" y="473919"/>
                    </a:moveTo>
                    <a:lnTo>
                      <a:pt x="2851551" y="476249"/>
                    </a:lnTo>
                    <a:lnTo>
                      <a:pt x="2843140" y="476334"/>
                    </a:lnTo>
                    <a:lnTo>
                      <a:pt x="2842938" y="477192"/>
                    </a:lnTo>
                    <a:lnTo>
                      <a:pt x="2839402" y="481668"/>
                    </a:lnTo>
                    <a:lnTo>
                      <a:pt x="2853740" y="487847"/>
                    </a:lnTo>
                    <a:lnTo>
                      <a:pt x="2855622" y="474248"/>
                    </a:lnTo>
                    <a:close/>
                    <a:moveTo>
                      <a:pt x="2881138" y="443136"/>
                    </a:moveTo>
                    <a:lnTo>
                      <a:pt x="2872898" y="456479"/>
                    </a:lnTo>
                    <a:lnTo>
                      <a:pt x="2873100" y="456272"/>
                    </a:lnTo>
                    <a:lnTo>
                      <a:pt x="2886541" y="450479"/>
                    </a:lnTo>
                    <a:lnTo>
                      <a:pt x="2881307" y="443856"/>
                    </a:lnTo>
                    <a:close/>
                    <a:moveTo>
                      <a:pt x="2535901" y="420578"/>
                    </a:moveTo>
                    <a:lnTo>
                      <a:pt x="2531511" y="422908"/>
                    </a:lnTo>
                    <a:lnTo>
                      <a:pt x="2523100" y="422993"/>
                    </a:lnTo>
                    <a:lnTo>
                      <a:pt x="2522897" y="423853"/>
                    </a:lnTo>
                    <a:lnTo>
                      <a:pt x="2519361" y="428328"/>
                    </a:lnTo>
                    <a:lnTo>
                      <a:pt x="2533700" y="434507"/>
                    </a:lnTo>
                    <a:lnTo>
                      <a:pt x="2535581" y="420907"/>
                    </a:lnTo>
                    <a:close/>
                    <a:moveTo>
                      <a:pt x="2763128" y="399569"/>
                    </a:moveTo>
                    <a:lnTo>
                      <a:pt x="2756812" y="410608"/>
                    </a:lnTo>
                    <a:lnTo>
                      <a:pt x="2755156" y="411105"/>
                    </a:lnTo>
                    <a:lnTo>
                      <a:pt x="2779386" y="433943"/>
                    </a:lnTo>
                    <a:lnTo>
                      <a:pt x="2782179" y="440967"/>
                    </a:lnTo>
                    <a:lnTo>
                      <a:pt x="2793493" y="426647"/>
                    </a:lnTo>
                    <a:lnTo>
                      <a:pt x="2799178" y="423470"/>
                    </a:lnTo>
                    <a:lnTo>
                      <a:pt x="2772168" y="415371"/>
                    </a:lnTo>
                    <a:close/>
                    <a:moveTo>
                      <a:pt x="2561097" y="389796"/>
                    </a:moveTo>
                    <a:lnTo>
                      <a:pt x="2552857" y="403139"/>
                    </a:lnTo>
                    <a:lnTo>
                      <a:pt x="2553060" y="402932"/>
                    </a:lnTo>
                    <a:lnTo>
                      <a:pt x="2566501" y="397138"/>
                    </a:lnTo>
                    <a:lnTo>
                      <a:pt x="2561267" y="390516"/>
                    </a:lnTo>
                    <a:close/>
                    <a:moveTo>
                      <a:pt x="2396517" y="366824"/>
                    </a:moveTo>
                    <a:lnTo>
                      <a:pt x="2396738" y="368709"/>
                    </a:lnTo>
                    <a:lnTo>
                      <a:pt x="2397734" y="367001"/>
                    </a:lnTo>
                    <a:close/>
                    <a:moveTo>
                      <a:pt x="2443088" y="346229"/>
                    </a:moveTo>
                    <a:lnTo>
                      <a:pt x="2436772" y="357269"/>
                    </a:lnTo>
                    <a:lnTo>
                      <a:pt x="2435116" y="357765"/>
                    </a:lnTo>
                    <a:lnTo>
                      <a:pt x="2459347" y="380604"/>
                    </a:lnTo>
                    <a:lnTo>
                      <a:pt x="2462139" y="387627"/>
                    </a:lnTo>
                    <a:lnTo>
                      <a:pt x="2473454" y="373307"/>
                    </a:lnTo>
                    <a:lnTo>
                      <a:pt x="2479138" y="370131"/>
                    </a:lnTo>
                    <a:lnTo>
                      <a:pt x="2452128" y="362031"/>
                    </a:lnTo>
                    <a:close/>
                    <a:moveTo>
                      <a:pt x="2795050" y="333757"/>
                    </a:moveTo>
                    <a:lnTo>
                      <a:pt x="2775109" y="334348"/>
                    </a:lnTo>
                    <a:lnTo>
                      <a:pt x="2759348" y="339074"/>
                    </a:lnTo>
                    <a:lnTo>
                      <a:pt x="2756065" y="338593"/>
                    </a:lnTo>
                    <a:lnTo>
                      <a:pt x="2755544" y="343035"/>
                    </a:lnTo>
                    <a:lnTo>
                      <a:pt x="2754470" y="344775"/>
                    </a:lnTo>
                    <a:lnTo>
                      <a:pt x="2755555" y="354038"/>
                    </a:lnTo>
                    <a:lnTo>
                      <a:pt x="2753767" y="360358"/>
                    </a:lnTo>
                    <a:lnTo>
                      <a:pt x="2762788" y="365736"/>
                    </a:lnTo>
                    <a:lnTo>
                      <a:pt x="2765495" y="372150"/>
                    </a:lnTo>
                    <a:lnTo>
                      <a:pt x="2766191" y="370499"/>
                    </a:lnTo>
                    <a:cubicBezTo>
                      <a:pt x="2771469" y="364842"/>
                      <a:pt x="2778943" y="360349"/>
                      <a:pt x="2787727" y="357659"/>
                    </a:cubicBezTo>
                    <a:lnTo>
                      <a:pt x="2803002" y="355426"/>
                    </a:lnTo>
                    <a:lnTo>
                      <a:pt x="2798968" y="350321"/>
                    </a:lnTo>
                    <a:close/>
                    <a:moveTo>
                      <a:pt x="2874641" y="297138"/>
                    </a:moveTo>
                    <a:lnTo>
                      <a:pt x="2861502" y="302799"/>
                    </a:lnTo>
                    <a:lnTo>
                      <a:pt x="2847077" y="302373"/>
                    </a:lnTo>
                    <a:lnTo>
                      <a:pt x="2860349" y="314883"/>
                    </a:lnTo>
                    <a:lnTo>
                      <a:pt x="2863141" y="321906"/>
                    </a:lnTo>
                    <a:lnTo>
                      <a:pt x="2874456" y="307586"/>
                    </a:lnTo>
                    <a:lnTo>
                      <a:pt x="2875779" y="306847"/>
                    </a:lnTo>
                    <a:close/>
                    <a:moveTo>
                      <a:pt x="2955407" y="295782"/>
                    </a:moveTo>
                    <a:lnTo>
                      <a:pt x="2950802" y="297163"/>
                    </a:lnTo>
                    <a:lnTo>
                      <a:pt x="2945158" y="296338"/>
                    </a:lnTo>
                    <a:lnTo>
                      <a:pt x="2947009" y="312127"/>
                    </a:lnTo>
                    <a:cubicBezTo>
                      <a:pt x="2946684" y="321308"/>
                      <a:pt x="2944278" y="329690"/>
                      <a:pt x="2940181" y="336252"/>
                    </a:cubicBezTo>
                    <a:lnTo>
                      <a:pt x="2926570" y="346838"/>
                    </a:lnTo>
                    <a:lnTo>
                      <a:pt x="2923899" y="358132"/>
                    </a:lnTo>
                    <a:lnTo>
                      <a:pt x="2920364" y="362606"/>
                    </a:lnTo>
                    <a:lnTo>
                      <a:pt x="2934702" y="368786"/>
                    </a:lnTo>
                    <a:lnTo>
                      <a:pt x="2936583" y="355187"/>
                    </a:lnTo>
                    <a:cubicBezTo>
                      <a:pt x="2940217" y="348358"/>
                      <a:pt x="2946273" y="342082"/>
                      <a:pt x="2954062" y="337211"/>
                    </a:cubicBezTo>
                    <a:lnTo>
                      <a:pt x="2967503" y="331417"/>
                    </a:lnTo>
                    <a:lnTo>
                      <a:pt x="2962269" y="324795"/>
                    </a:lnTo>
                    <a:close/>
                    <a:moveTo>
                      <a:pt x="2437169" y="275485"/>
                    </a:moveTo>
                    <a:lnTo>
                      <a:pt x="2435504" y="289696"/>
                    </a:lnTo>
                    <a:lnTo>
                      <a:pt x="2427207" y="303131"/>
                    </a:lnTo>
                    <a:lnTo>
                      <a:pt x="2442748" y="312397"/>
                    </a:lnTo>
                    <a:lnTo>
                      <a:pt x="2445455" y="318810"/>
                    </a:lnTo>
                    <a:lnTo>
                      <a:pt x="2446151" y="317159"/>
                    </a:lnTo>
                    <a:cubicBezTo>
                      <a:pt x="2451429" y="311502"/>
                      <a:pt x="2458903" y="307009"/>
                      <a:pt x="2467686" y="304319"/>
                    </a:cubicBezTo>
                    <a:lnTo>
                      <a:pt x="2482961" y="302086"/>
                    </a:lnTo>
                    <a:lnTo>
                      <a:pt x="2478928" y="296981"/>
                    </a:lnTo>
                    <a:lnTo>
                      <a:pt x="2475010" y="280418"/>
                    </a:lnTo>
                    <a:lnTo>
                      <a:pt x="2450308" y="281147"/>
                    </a:lnTo>
                    <a:close/>
                    <a:moveTo>
                      <a:pt x="2554601" y="243797"/>
                    </a:moveTo>
                    <a:lnTo>
                      <a:pt x="2541462" y="249460"/>
                    </a:lnTo>
                    <a:lnTo>
                      <a:pt x="2527037" y="249034"/>
                    </a:lnTo>
                    <a:lnTo>
                      <a:pt x="2540309" y="261543"/>
                    </a:lnTo>
                    <a:lnTo>
                      <a:pt x="2543101" y="268565"/>
                    </a:lnTo>
                    <a:lnTo>
                      <a:pt x="2554415" y="254246"/>
                    </a:lnTo>
                    <a:lnTo>
                      <a:pt x="2555738" y="253507"/>
                    </a:lnTo>
                    <a:close/>
                    <a:moveTo>
                      <a:pt x="2635367" y="242442"/>
                    </a:moveTo>
                    <a:lnTo>
                      <a:pt x="2630761" y="243822"/>
                    </a:lnTo>
                    <a:lnTo>
                      <a:pt x="2625118" y="242997"/>
                    </a:lnTo>
                    <a:lnTo>
                      <a:pt x="2626968" y="258787"/>
                    </a:lnTo>
                    <a:cubicBezTo>
                      <a:pt x="2626644" y="267968"/>
                      <a:pt x="2624237" y="276350"/>
                      <a:pt x="2620140" y="282912"/>
                    </a:cubicBezTo>
                    <a:lnTo>
                      <a:pt x="2606530" y="293498"/>
                    </a:lnTo>
                    <a:lnTo>
                      <a:pt x="2603859" y="304792"/>
                    </a:lnTo>
                    <a:lnTo>
                      <a:pt x="2600323" y="309266"/>
                    </a:lnTo>
                    <a:lnTo>
                      <a:pt x="2601641" y="309835"/>
                    </a:lnTo>
                    <a:lnTo>
                      <a:pt x="2611298" y="293261"/>
                    </a:lnTo>
                    <a:lnTo>
                      <a:pt x="2626772" y="291326"/>
                    </a:lnTo>
                    <a:lnTo>
                      <a:pt x="2633924" y="283971"/>
                    </a:lnTo>
                    <a:lnTo>
                      <a:pt x="2637604" y="275247"/>
                    </a:lnTo>
                    <a:lnTo>
                      <a:pt x="2642785" y="272159"/>
                    </a:lnTo>
                    <a:lnTo>
                      <a:pt x="2642229" y="271455"/>
                    </a:lnTo>
                    <a:close/>
                    <a:moveTo>
                      <a:pt x="2801402" y="223896"/>
                    </a:moveTo>
                    <a:lnTo>
                      <a:pt x="2803628" y="227717"/>
                    </a:lnTo>
                    <a:cubicBezTo>
                      <a:pt x="2804753" y="238594"/>
                      <a:pt x="2802070" y="251175"/>
                      <a:pt x="2795312" y="262880"/>
                    </a:cubicBezTo>
                    <a:lnTo>
                      <a:pt x="2791776" y="267356"/>
                    </a:lnTo>
                    <a:lnTo>
                      <a:pt x="2806114" y="273536"/>
                    </a:lnTo>
                    <a:lnTo>
                      <a:pt x="2807996" y="259936"/>
                    </a:lnTo>
                    <a:cubicBezTo>
                      <a:pt x="2811630" y="253106"/>
                      <a:pt x="2817686" y="246831"/>
                      <a:pt x="2825475" y="241960"/>
                    </a:cubicBezTo>
                    <a:lnTo>
                      <a:pt x="2838916" y="236167"/>
                    </a:lnTo>
                    <a:lnTo>
                      <a:pt x="2838283" y="235367"/>
                    </a:lnTo>
                    <a:lnTo>
                      <a:pt x="2827931" y="238184"/>
                    </a:lnTo>
                    <a:close/>
                    <a:moveTo>
                      <a:pt x="2481362" y="170556"/>
                    </a:moveTo>
                    <a:lnTo>
                      <a:pt x="2483589" y="174377"/>
                    </a:lnTo>
                    <a:cubicBezTo>
                      <a:pt x="2484713" y="185255"/>
                      <a:pt x="2482030" y="197835"/>
                      <a:pt x="2475272" y="209541"/>
                    </a:cubicBezTo>
                    <a:lnTo>
                      <a:pt x="2471736" y="214016"/>
                    </a:lnTo>
                    <a:lnTo>
                      <a:pt x="2486075" y="220195"/>
                    </a:lnTo>
                    <a:lnTo>
                      <a:pt x="2487956" y="206595"/>
                    </a:lnTo>
                    <a:cubicBezTo>
                      <a:pt x="2491590" y="199767"/>
                      <a:pt x="2497645" y="193491"/>
                      <a:pt x="2505434" y="188619"/>
                    </a:cubicBezTo>
                    <a:lnTo>
                      <a:pt x="2518875" y="182827"/>
                    </a:lnTo>
                    <a:lnTo>
                      <a:pt x="2518243" y="182027"/>
                    </a:lnTo>
                    <a:lnTo>
                      <a:pt x="2507891" y="184844"/>
                    </a:lnTo>
                    <a:close/>
                    <a:moveTo>
                      <a:pt x="2464650" y="0"/>
                    </a:moveTo>
                    <a:cubicBezTo>
                      <a:pt x="2484222" y="0"/>
                      <a:pt x="2500088" y="21915"/>
                      <a:pt x="2500089" y="48947"/>
                    </a:cubicBezTo>
                    <a:lnTo>
                      <a:pt x="2498996" y="56426"/>
                    </a:lnTo>
                    <a:lnTo>
                      <a:pt x="2515955" y="49682"/>
                    </a:lnTo>
                    <a:cubicBezTo>
                      <a:pt x="2533859" y="45557"/>
                      <a:pt x="2550832" y="50301"/>
                      <a:pt x="2558171" y="63014"/>
                    </a:cubicBezTo>
                    <a:cubicBezTo>
                      <a:pt x="2563064" y="71488"/>
                      <a:pt x="2562749" y="81900"/>
                      <a:pt x="2558284" y="91883"/>
                    </a:cubicBezTo>
                    <a:lnTo>
                      <a:pt x="2537548" y="113883"/>
                    </a:lnTo>
                    <a:lnTo>
                      <a:pt x="2541197" y="113427"/>
                    </a:lnTo>
                    <a:cubicBezTo>
                      <a:pt x="2548734" y="115170"/>
                      <a:pt x="2556363" y="119395"/>
                      <a:pt x="2563085" y="125658"/>
                    </a:cubicBezTo>
                    <a:lnTo>
                      <a:pt x="2572655" y="137769"/>
                    </a:lnTo>
                    <a:lnTo>
                      <a:pt x="2575059" y="131723"/>
                    </a:lnTo>
                    <a:cubicBezTo>
                      <a:pt x="2588576" y="108312"/>
                      <a:pt x="2613274" y="97266"/>
                      <a:pt x="2630224" y="107052"/>
                    </a:cubicBezTo>
                    <a:cubicBezTo>
                      <a:pt x="2647174" y="116838"/>
                      <a:pt x="2649958" y="143750"/>
                      <a:pt x="2636440" y="167161"/>
                    </a:cubicBezTo>
                    <a:lnTo>
                      <a:pt x="2631755" y="173092"/>
                    </a:lnTo>
                    <a:lnTo>
                      <a:pt x="2649814" y="175731"/>
                    </a:lnTo>
                    <a:cubicBezTo>
                      <a:pt x="2658598" y="178421"/>
                      <a:pt x="2666072" y="182914"/>
                      <a:pt x="2671349" y="188571"/>
                    </a:cubicBezTo>
                    <a:lnTo>
                      <a:pt x="2675117" y="197501"/>
                    </a:lnTo>
                    <a:lnTo>
                      <a:pt x="2676597" y="194961"/>
                    </a:lnTo>
                    <a:cubicBezTo>
                      <a:pt x="2685072" y="190068"/>
                      <a:pt x="2695483" y="190383"/>
                      <a:pt x="2705467" y="194847"/>
                    </a:cubicBezTo>
                    <a:lnTo>
                      <a:pt x="2713374" y="202300"/>
                    </a:lnTo>
                    <a:lnTo>
                      <a:pt x="2717403" y="186374"/>
                    </a:lnTo>
                    <a:lnTo>
                      <a:pt x="2726146" y="174637"/>
                    </a:lnTo>
                    <a:lnTo>
                      <a:pt x="2718302" y="171518"/>
                    </a:lnTo>
                    <a:cubicBezTo>
                      <a:pt x="2694891" y="158001"/>
                      <a:pt x="2683845" y="133303"/>
                      <a:pt x="2693631" y="116353"/>
                    </a:cubicBezTo>
                    <a:cubicBezTo>
                      <a:pt x="2700971" y="103641"/>
                      <a:pt x="2717944" y="98897"/>
                      <a:pt x="2735848" y="103022"/>
                    </a:cubicBezTo>
                    <a:lnTo>
                      <a:pt x="2750193" y="108726"/>
                    </a:lnTo>
                    <a:lnTo>
                      <a:pt x="2749251" y="102287"/>
                    </a:lnTo>
                    <a:cubicBezTo>
                      <a:pt x="2749252" y="75254"/>
                      <a:pt x="2765118" y="53340"/>
                      <a:pt x="2784690" y="53341"/>
                    </a:cubicBezTo>
                    <a:cubicBezTo>
                      <a:pt x="2804262" y="53340"/>
                      <a:pt x="2820129" y="75255"/>
                      <a:pt x="2820129" y="102288"/>
                    </a:cubicBezTo>
                    <a:lnTo>
                      <a:pt x="2819036" y="109766"/>
                    </a:lnTo>
                    <a:lnTo>
                      <a:pt x="2835994" y="103022"/>
                    </a:lnTo>
                    <a:cubicBezTo>
                      <a:pt x="2853899" y="98898"/>
                      <a:pt x="2870871" y="103641"/>
                      <a:pt x="2878212" y="116354"/>
                    </a:cubicBezTo>
                    <a:cubicBezTo>
                      <a:pt x="2883105" y="124829"/>
                      <a:pt x="2882790" y="135240"/>
                      <a:pt x="2878325" y="145223"/>
                    </a:cubicBezTo>
                    <a:lnTo>
                      <a:pt x="2857589" y="167223"/>
                    </a:lnTo>
                    <a:lnTo>
                      <a:pt x="2861238" y="166767"/>
                    </a:lnTo>
                    <a:cubicBezTo>
                      <a:pt x="2868775" y="168510"/>
                      <a:pt x="2876404" y="172735"/>
                      <a:pt x="2883125" y="178998"/>
                    </a:cubicBezTo>
                    <a:lnTo>
                      <a:pt x="2892695" y="191109"/>
                    </a:lnTo>
                    <a:lnTo>
                      <a:pt x="2895100" y="185063"/>
                    </a:lnTo>
                    <a:cubicBezTo>
                      <a:pt x="2908617" y="161652"/>
                      <a:pt x="2933314" y="150607"/>
                      <a:pt x="2950264" y="160393"/>
                    </a:cubicBezTo>
                    <a:cubicBezTo>
                      <a:pt x="2967215" y="170178"/>
                      <a:pt x="2969998" y="197091"/>
                      <a:pt x="2956481" y="220501"/>
                    </a:cubicBezTo>
                    <a:lnTo>
                      <a:pt x="2951795" y="226432"/>
                    </a:lnTo>
                    <a:lnTo>
                      <a:pt x="2969854" y="229071"/>
                    </a:lnTo>
                    <a:cubicBezTo>
                      <a:pt x="2987422" y="234451"/>
                      <a:pt x="2999749" y="247046"/>
                      <a:pt x="2999749" y="261724"/>
                    </a:cubicBezTo>
                    <a:lnTo>
                      <a:pt x="2997218" y="266150"/>
                    </a:lnTo>
                    <a:lnTo>
                      <a:pt x="3011712" y="274248"/>
                    </a:lnTo>
                    <a:lnTo>
                      <a:pt x="3021283" y="286361"/>
                    </a:lnTo>
                    <a:lnTo>
                      <a:pt x="3023686" y="280314"/>
                    </a:lnTo>
                    <a:cubicBezTo>
                      <a:pt x="3037204" y="256903"/>
                      <a:pt x="3061901" y="245857"/>
                      <a:pt x="3078852" y="255643"/>
                    </a:cubicBezTo>
                    <a:cubicBezTo>
                      <a:pt x="3095801" y="265429"/>
                      <a:pt x="3098584" y="292341"/>
                      <a:pt x="3085068" y="315752"/>
                    </a:cubicBezTo>
                    <a:lnTo>
                      <a:pt x="3080382" y="321682"/>
                    </a:lnTo>
                    <a:lnTo>
                      <a:pt x="3098441" y="324321"/>
                    </a:lnTo>
                    <a:cubicBezTo>
                      <a:pt x="3116009" y="329702"/>
                      <a:pt x="3128336" y="342296"/>
                      <a:pt x="3128337" y="356976"/>
                    </a:cubicBezTo>
                    <a:cubicBezTo>
                      <a:pt x="3128336" y="376547"/>
                      <a:pt x="3106422" y="392414"/>
                      <a:pt x="3079389" y="392413"/>
                    </a:cubicBezTo>
                    <a:lnTo>
                      <a:pt x="3073746" y="391588"/>
                    </a:lnTo>
                    <a:lnTo>
                      <a:pt x="3075596" y="407379"/>
                    </a:lnTo>
                    <a:cubicBezTo>
                      <a:pt x="3074946" y="425741"/>
                      <a:pt x="3065972" y="440907"/>
                      <a:pt x="3051793" y="444706"/>
                    </a:cubicBezTo>
                    <a:cubicBezTo>
                      <a:pt x="3042341" y="447238"/>
                      <a:pt x="3032365" y="444240"/>
                      <a:pt x="3023878" y="437343"/>
                    </a:cubicBezTo>
                    <a:lnTo>
                      <a:pt x="3009149" y="413491"/>
                    </a:lnTo>
                    <a:lnTo>
                      <a:pt x="3004106" y="434813"/>
                    </a:lnTo>
                    <a:lnTo>
                      <a:pt x="2999420" y="440744"/>
                    </a:lnTo>
                    <a:lnTo>
                      <a:pt x="3017479" y="443383"/>
                    </a:lnTo>
                    <a:cubicBezTo>
                      <a:pt x="3035048" y="448763"/>
                      <a:pt x="3047374" y="461357"/>
                      <a:pt x="3047374" y="476037"/>
                    </a:cubicBezTo>
                    <a:cubicBezTo>
                      <a:pt x="3047374" y="495608"/>
                      <a:pt x="3025460" y="511475"/>
                      <a:pt x="2998426" y="511475"/>
                    </a:cubicBezTo>
                    <a:lnTo>
                      <a:pt x="2992784" y="510649"/>
                    </a:lnTo>
                    <a:lnTo>
                      <a:pt x="2994633" y="526439"/>
                    </a:lnTo>
                    <a:cubicBezTo>
                      <a:pt x="2993985" y="544801"/>
                      <a:pt x="2985010" y="559968"/>
                      <a:pt x="2970831" y="563767"/>
                    </a:cubicBezTo>
                    <a:cubicBezTo>
                      <a:pt x="2951925" y="568833"/>
                      <a:pt x="2930927" y="551771"/>
                      <a:pt x="2923931" y="525659"/>
                    </a:cubicBezTo>
                    <a:lnTo>
                      <a:pt x="2922266" y="511449"/>
                    </a:lnTo>
                    <a:lnTo>
                      <a:pt x="2909127" y="517112"/>
                    </a:lnTo>
                    <a:cubicBezTo>
                      <a:pt x="2896071" y="520610"/>
                      <a:pt x="2883224" y="519946"/>
                      <a:pt x="2873008" y="516044"/>
                    </a:cubicBezTo>
                    <a:lnTo>
                      <a:pt x="2872856" y="515890"/>
                    </a:lnTo>
                    <a:lnTo>
                      <a:pt x="2874426" y="527238"/>
                    </a:lnTo>
                    <a:cubicBezTo>
                      <a:pt x="2869360" y="546143"/>
                      <a:pt x="2844085" y="555796"/>
                      <a:pt x="2817974" y="548800"/>
                    </a:cubicBezTo>
                    <a:lnTo>
                      <a:pt x="2804835" y="543137"/>
                    </a:lnTo>
                    <a:lnTo>
                      <a:pt x="2803169" y="557347"/>
                    </a:lnTo>
                    <a:cubicBezTo>
                      <a:pt x="2796172" y="583459"/>
                      <a:pt x="2775175" y="600520"/>
                      <a:pt x="2756269" y="595455"/>
                    </a:cubicBezTo>
                    <a:cubicBezTo>
                      <a:pt x="2742091" y="591655"/>
                      <a:pt x="2733115" y="576489"/>
                      <a:pt x="2732466" y="558127"/>
                    </a:cubicBezTo>
                    <a:lnTo>
                      <a:pt x="2734170" y="543590"/>
                    </a:lnTo>
                    <a:lnTo>
                      <a:pt x="2725818" y="544811"/>
                    </a:lnTo>
                    <a:cubicBezTo>
                      <a:pt x="2698784" y="544812"/>
                      <a:pt x="2676870" y="528945"/>
                      <a:pt x="2676870" y="509373"/>
                    </a:cubicBezTo>
                    <a:cubicBezTo>
                      <a:pt x="2676870" y="494695"/>
                      <a:pt x="2689197" y="482100"/>
                      <a:pt x="2706764" y="476720"/>
                    </a:cubicBezTo>
                    <a:lnTo>
                      <a:pt x="2722040" y="474487"/>
                    </a:lnTo>
                    <a:lnTo>
                      <a:pt x="2718006" y="469382"/>
                    </a:lnTo>
                    <a:lnTo>
                      <a:pt x="2713881" y="451945"/>
                    </a:lnTo>
                    <a:lnTo>
                      <a:pt x="2711579" y="460078"/>
                    </a:lnTo>
                    <a:cubicBezTo>
                      <a:pt x="2707481" y="466640"/>
                      <a:pt x="2701694" y="471381"/>
                      <a:pt x="2694604" y="473280"/>
                    </a:cubicBezTo>
                    <a:cubicBezTo>
                      <a:pt x="2689878" y="474547"/>
                      <a:pt x="2685020" y="474430"/>
                      <a:pt x="2680285" y="473136"/>
                    </a:cubicBezTo>
                    <a:lnTo>
                      <a:pt x="2674221" y="469917"/>
                    </a:lnTo>
                    <a:lnTo>
                      <a:pt x="2674594" y="473099"/>
                    </a:lnTo>
                    <a:cubicBezTo>
                      <a:pt x="2673944" y="491461"/>
                      <a:pt x="2664969" y="506628"/>
                      <a:pt x="2650791" y="510427"/>
                    </a:cubicBezTo>
                    <a:cubicBezTo>
                      <a:pt x="2631886" y="515492"/>
                      <a:pt x="2610888" y="498431"/>
                      <a:pt x="2603891" y="472319"/>
                    </a:cubicBezTo>
                    <a:lnTo>
                      <a:pt x="2602225" y="458109"/>
                    </a:lnTo>
                    <a:lnTo>
                      <a:pt x="2589087" y="463772"/>
                    </a:lnTo>
                    <a:cubicBezTo>
                      <a:pt x="2576030" y="467270"/>
                      <a:pt x="2563184" y="466605"/>
                      <a:pt x="2552967" y="462704"/>
                    </a:cubicBezTo>
                    <a:lnTo>
                      <a:pt x="2552816" y="462551"/>
                    </a:lnTo>
                    <a:lnTo>
                      <a:pt x="2554385" y="473898"/>
                    </a:lnTo>
                    <a:cubicBezTo>
                      <a:pt x="2549320" y="492803"/>
                      <a:pt x="2524045" y="502457"/>
                      <a:pt x="2497933" y="495460"/>
                    </a:cubicBezTo>
                    <a:lnTo>
                      <a:pt x="2484795" y="489797"/>
                    </a:lnTo>
                    <a:lnTo>
                      <a:pt x="2483130" y="504007"/>
                    </a:lnTo>
                    <a:cubicBezTo>
                      <a:pt x="2479631" y="517063"/>
                      <a:pt x="2472632" y="527856"/>
                      <a:pt x="2464145" y="534753"/>
                    </a:cubicBezTo>
                    <a:lnTo>
                      <a:pt x="2458536" y="537730"/>
                    </a:lnTo>
                    <a:lnTo>
                      <a:pt x="2468544" y="554909"/>
                    </a:lnTo>
                    <a:lnTo>
                      <a:pt x="2465067" y="569610"/>
                    </a:lnTo>
                    <a:lnTo>
                      <a:pt x="2466938" y="568194"/>
                    </a:lnTo>
                    <a:cubicBezTo>
                      <a:pt x="2474336" y="565935"/>
                      <a:pt x="2483056" y="565779"/>
                      <a:pt x="2492007" y="567842"/>
                    </a:cubicBezTo>
                    <a:lnTo>
                      <a:pt x="2506352" y="573546"/>
                    </a:lnTo>
                    <a:lnTo>
                      <a:pt x="2505411" y="567108"/>
                    </a:lnTo>
                    <a:cubicBezTo>
                      <a:pt x="2505411" y="540075"/>
                      <a:pt x="2521278" y="518160"/>
                      <a:pt x="2540850" y="518160"/>
                    </a:cubicBezTo>
                    <a:cubicBezTo>
                      <a:pt x="2560422" y="518160"/>
                      <a:pt x="2576288" y="540074"/>
                      <a:pt x="2576289" y="567108"/>
                    </a:cubicBezTo>
                    <a:lnTo>
                      <a:pt x="2575195" y="574585"/>
                    </a:lnTo>
                    <a:lnTo>
                      <a:pt x="2592155" y="567842"/>
                    </a:lnTo>
                    <a:cubicBezTo>
                      <a:pt x="2610059" y="563717"/>
                      <a:pt x="2627031" y="568461"/>
                      <a:pt x="2634371" y="581174"/>
                    </a:cubicBezTo>
                    <a:cubicBezTo>
                      <a:pt x="2639264" y="589648"/>
                      <a:pt x="2638949" y="600060"/>
                      <a:pt x="2634485" y="610043"/>
                    </a:cubicBezTo>
                    <a:lnTo>
                      <a:pt x="2613748" y="632044"/>
                    </a:lnTo>
                    <a:lnTo>
                      <a:pt x="2617397" y="631587"/>
                    </a:lnTo>
                    <a:cubicBezTo>
                      <a:pt x="2624934" y="633330"/>
                      <a:pt x="2632563" y="637556"/>
                      <a:pt x="2639284" y="643817"/>
                    </a:cubicBezTo>
                    <a:lnTo>
                      <a:pt x="2648856" y="655929"/>
                    </a:lnTo>
                    <a:lnTo>
                      <a:pt x="2651260" y="649883"/>
                    </a:lnTo>
                    <a:cubicBezTo>
                      <a:pt x="2664776" y="626472"/>
                      <a:pt x="2689474" y="615426"/>
                      <a:pt x="2706424" y="625213"/>
                    </a:cubicBezTo>
                    <a:cubicBezTo>
                      <a:pt x="2723374" y="634999"/>
                      <a:pt x="2726158" y="661910"/>
                      <a:pt x="2712640" y="685321"/>
                    </a:cubicBezTo>
                    <a:lnTo>
                      <a:pt x="2707955" y="691252"/>
                    </a:lnTo>
                    <a:lnTo>
                      <a:pt x="2726014" y="693891"/>
                    </a:lnTo>
                    <a:cubicBezTo>
                      <a:pt x="2743581" y="699271"/>
                      <a:pt x="2755909" y="711865"/>
                      <a:pt x="2755908" y="726544"/>
                    </a:cubicBezTo>
                    <a:lnTo>
                      <a:pt x="2753377" y="730970"/>
                    </a:lnTo>
                    <a:lnTo>
                      <a:pt x="2767871" y="739069"/>
                    </a:lnTo>
                    <a:lnTo>
                      <a:pt x="2777442" y="751180"/>
                    </a:lnTo>
                    <a:lnTo>
                      <a:pt x="2779846" y="745134"/>
                    </a:lnTo>
                    <a:cubicBezTo>
                      <a:pt x="2793363" y="721723"/>
                      <a:pt x="2818061" y="710677"/>
                      <a:pt x="2835011" y="720463"/>
                    </a:cubicBezTo>
                    <a:cubicBezTo>
                      <a:pt x="2851961" y="730249"/>
                      <a:pt x="2854745" y="757161"/>
                      <a:pt x="2841228" y="780572"/>
                    </a:cubicBezTo>
                    <a:lnTo>
                      <a:pt x="2836542" y="786503"/>
                    </a:lnTo>
                    <a:lnTo>
                      <a:pt x="2854601" y="789142"/>
                    </a:lnTo>
                    <a:lnTo>
                      <a:pt x="2862848" y="794059"/>
                    </a:lnTo>
                    <a:lnTo>
                      <a:pt x="2868511" y="792480"/>
                    </a:lnTo>
                    <a:cubicBezTo>
                      <a:pt x="2888083" y="792480"/>
                      <a:pt x="2903948" y="814394"/>
                      <a:pt x="2903949" y="841427"/>
                    </a:cubicBezTo>
                    <a:lnTo>
                      <a:pt x="2902856" y="848906"/>
                    </a:lnTo>
                    <a:lnTo>
                      <a:pt x="2919815" y="842162"/>
                    </a:lnTo>
                    <a:cubicBezTo>
                      <a:pt x="2937719" y="838037"/>
                      <a:pt x="2954692" y="842780"/>
                      <a:pt x="2962032" y="855494"/>
                    </a:cubicBezTo>
                    <a:cubicBezTo>
                      <a:pt x="2966925" y="863969"/>
                      <a:pt x="2966610" y="874380"/>
                      <a:pt x="2962146" y="884363"/>
                    </a:cubicBezTo>
                    <a:lnTo>
                      <a:pt x="2941409" y="906363"/>
                    </a:lnTo>
                    <a:lnTo>
                      <a:pt x="2945057" y="905907"/>
                    </a:lnTo>
                    <a:cubicBezTo>
                      <a:pt x="2952595" y="907650"/>
                      <a:pt x="2960224" y="911876"/>
                      <a:pt x="2966945" y="918137"/>
                    </a:cubicBezTo>
                    <a:lnTo>
                      <a:pt x="2976516" y="930249"/>
                    </a:lnTo>
                    <a:lnTo>
                      <a:pt x="2978920" y="924203"/>
                    </a:lnTo>
                    <a:cubicBezTo>
                      <a:pt x="2985678" y="912498"/>
                      <a:pt x="2995232" y="903884"/>
                      <a:pt x="3005214" y="899419"/>
                    </a:cubicBezTo>
                    <a:lnTo>
                      <a:pt x="3005414" y="899373"/>
                    </a:lnTo>
                    <a:lnTo>
                      <a:pt x="3006115" y="894301"/>
                    </a:lnTo>
                    <a:cubicBezTo>
                      <a:pt x="3009749" y="887472"/>
                      <a:pt x="3015805" y="881198"/>
                      <a:pt x="3023594" y="876326"/>
                    </a:cubicBezTo>
                    <a:lnTo>
                      <a:pt x="3037035" y="870532"/>
                    </a:lnTo>
                    <a:lnTo>
                      <a:pt x="3031801" y="863910"/>
                    </a:lnTo>
                    <a:cubicBezTo>
                      <a:pt x="3018285" y="840498"/>
                      <a:pt x="3021068" y="813586"/>
                      <a:pt x="3038017" y="803800"/>
                    </a:cubicBezTo>
                    <a:lnTo>
                      <a:pt x="3057766" y="801332"/>
                    </a:lnTo>
                    <a:lnTo>
                      <a:pt x="3064325" y="785788"/>
                    </a:lnTo>
                    <a:cubicBezTo>
                      <a:pt x="3069603" y="780132"/>
                      <a:pt x="3077076" y="775638"/>
                      <a:pt x="3085860" y="772948"/>
                    </a:cubicBezTo>
                    <a:lnTo>
                      <a:pt x="3101135" y="770715"/>
                    </a:lnTo>
                    <a:lnTo>
                      <a:pt x="3097101" y="765610"/>
                    </a:lnTo>
                    <a:cubicBezTo>
                      <a:pt x="3083584" y="742199"/>
                      <a:pt x="3086367" y="715287"/>
                      <a:pt x="3103317" y="705501"/>
                    </a:cubicBezTo>
                    <a:cubicBezTo>
                      <a:pt x="3111792" y="700608"/>
                      <a:pt x="3122205" y="700923"/>
                      <a:pt x="3132187" y="705388"/>
                    </a:cubicBezTo>
                    <a:lnTo>
                      <a:pt x="3140094" y="712841"/>
                    </a:lnTo>
                    <a:lnTo>
                      <a:pt x="3144123" y="696913"/>
                    </a:lnTo>
                    <a:lnTo>
                      <a:pt x="3152867" y="685176"/>
                    </a:lnTo>
                    <a:lnTo>
                      <a:pt x="3145023" y="682057"/>
                    </a:lnTo>
                    <a:cubicBezTo>
                      <a:pt x="3121611" y="668541"/>
                      <a:pt x="3110565" y="643843"/>
                      <a:pt x="3120352" y="626893"/>
                    </a:cubicBezTo>
                    <a:cubicBezTo>
                      <a:pt x="3127691" y="614180"/>
                      <a:pt x="3144665" y="609437"/>
                      <a:pt x="3162568" y="613562"/>
                    </a:cubicBezTo>
                    <a:lnTo>
                      <a:pt x="3176913" y="619266"/>
                    </a:lnTo>
                    <a:lnTo>
                      <a:pt x="3175972" y="612828"/>
                    </a:lnTo>
                    <a:cubicBezTo>
                      <a:pt x="3175972" y="585795"/>
                      <a:pt x="3191838" y="563880"/>
                      <a:pt x="3211410" y="563880"/>
                    </a:cubicBezTo>
                    <a:cubicBezTo>
                      <a:pt x="3230982" y="563880"/>
                      <a:pt x="3246849" y="585794"/>
                      <a:pt x="3246849" y="612827"/>
                    </a:cubicBezTo>
                    <a:lnTo>
                      <a:pt x="3245756" y="620306"/>
                    </a:lnTo>
                    <a:lnTo>
                      <a:pt x="3262715" y="613562"/>
                    </a:lnTo>
                    <a:cubicBezTo>
                      <a:pt x="3280620" y="609438"/>
                      <a:pt x="3297592" y="614181"/>
                      <a:pt x="3304932" y="626893"/>
                    </a:cubicBezTo>
                    <a:cubicBezTo>
                      <a:pt x="3309825" y="635368"/>
                      <a:pt x="3309510" y="645781"/>
                      <a:pt x="3305046" y="655763"/>
                    </a:cubicBezTo>
                    <a:lnTo>
                      <a:pt x="3284309" y="677763"/>
                    </a:lnTo>
                    <a:lnTo>
                      <a:pt x="3287958" y="677307"/>
                    </a:lnTo>
                    <a:cubicBezTo>
                      <a:pt x="3295494" y="679049"/>
                      <a:pt x="3303123" y="683275"/>
                      <a:pt x="3309845" y="689537"/>
                    </a:cubicBezTo>
                    <a:lnTo>
                      <a:pt x="3319416" y="701649"/>
                    </a:lnTo>
                    <a:lnTo>
                      <a:pt x="3321820" y="695603"/>
                    </a:lnTo>
                    <a:cubicBezTo>
                      <a:pt x="3335336" y="672192"/>
                      <a:pt x="3360035" y="661147"/>
                      <a:pt x="3376985" y="670933"/>
                    </a:cubicBezTo>
                    <a:cubicBezTo>
                      <a:pt x="3393935" y="680719"/>
                      <a:pt x="3396718" y="707631"/>
                      <a:pt x="3383201" y="731042"/>
                    </a:cubicBezTo>
                    <a:lnTo>
                      <a:pt x="3378515" y="736971"/>
                    </a:lnTo>
                    <a:lnTo>
                      <a:pt x="3396574" y="739611"/>
                    </a:lnTo>
                    <a:cubicBezTo>
                      <a:pt x="3414142" y="744991"/>
                      <a:pt x="3426470" y="757586"/>
                      <a:pt x="3426469" y="772264"/>
                    </a:cubicBezTo>
                    <a:lnTo>
                      <a:pt x="3423937" y="776689"/>
                    </a:lnTo>
                    <a:lnTo>
                      <a:pt x="3438432" y="784788"/>
                    </a:lnTo>
                    <a:lnTo>
                      <a:pt x="3448003" y="796900"/>
                    </a:lnTo>
                    <a:lnTo>
                      <a:pt x="3450407" y="790854"/>
                    </a:lnTo>
                    <a:cubicBezTo>
                      <a:pt x="3463923" y="767442"/>
                      <a:pt x="3488622" y="756397"/>
                      <a:pt x="3505571" y="766184"/>
                    </a:cubicBezTo>
                    <a:cubicBezTo>
                      <a:pt x="3522521" y="775970"/>
                      <a:pt x="3525305" y="802881"/>
                      <a:pt x="3511788" y="826293"/>
                    </a:cubicBezTo>
                    <a:lnTo>
                      <a:pt x="3507102" y="832223"/>
                    </a:lnTo>
                    <a:lnTo>
                      <a:pt x="3525161" y="834862"/>
                    </a:lnTo>
                    <a:cubicBezTo>
                      <a:pt x="3542730" y="840241"/>
                      <a:pt x="3555057" y="852836"/>
                      <a:pt x="3555056" y="867515"/>
                    </a:cubicBezTo>
                    <a:cubicBezTo>
                      <a:pt x="3555056" y="887087"/>
                      <a:pt x="3533142" y="902953"/>
                      <a:pt x="3506109" y="902954"/>
                    </a:cubicBezTo>
                    <a:lnTo>
                      <a:pt x="3500466" y="902129"/>
                    </a:lnTo>
                    <a:lnTo>
                      <a:pt x="3502316" y="917918"/>
                    </a:lnTo>
                    <a:cubicBezTo>
                      <a:pt x="3501666" y="936280"/>
                      <a:pt x="3492691" y="951446"/>
                      <a:pt x="3478512" y="955246"/>
                    </a:cubicBezTo>
                    <a:cubicBezTo>
                      <a:pt x="3469061" y="957779"/>
                      <a:pt x="3459084" y="954779"/>
                      <a:pt x="3450597" y="947884"/>
                    </a:cubicBezTo>
                    <a:lnTo>
                      <a:pt x="3435869" y="924030"/>
                    </a:lnTo>
                    <a:lnTo>
                      <a:pt x="3430826" y="945354"/>
                    </a:lnTo>
                    <a:lnTo>
                      <a:pt x="3426141" y="951284"/>
                    </a:lnTo>
                    <a:lnTo>
                      <a:pt x="3444200" y="953923"/>
                    </a:lnTo>
                    <a:cubicBezTo>
                      <a:pt x="3461767" y="959303"/>
                      <a:pt x="3474094" y="971898"/>
                      <a:pt x="3474095" y="986576"/>
                    </a:cubicBezTo>
                    <a:cubicBezTo>
                      <a:pt x="3474095" y="1006148"/>
                      <a:pt x="3452180" y="1022015"/>
                      <a:pt x="3425147" y="1022015"/>
                    </a:cubicBezTo>
                    <a:lnTo>
                      <a:pt x="3419504" y="1021190"/>
                    </a:lnTo>
                    <a:lnTo>
                      <a:pt x="3421354" y="1036979"/>
                    </a:lnTo>
                    <a:cubicBezTo>
                      <a:pt x="3420704" y="1055341"/>
                      <a:pt x="3411729" y="1070508"/>
                      <a:pt x="3397551" y="1074307"/>
                    </a:cubicBezTo>
                    <a:cubicBezTo>
                      <a:pt x="3378646" y="1079373"/>
                      <a:pt x="3357648" y="1062311"/>
                      <a:pt x="3350652" y="1036199"/>
                    </a:cubicBezTo>
                    <a:lnTo>
                      <a:pt x="3348986" y="1021989"/>
                    </a:lnTo>
                    <a:lnTo>
                      <a:pt x="3335847" y="1027652"/>
                    </a:lnTo>
                    <a:cubicBezTo>
                      <a:pt x="3322792" y="1031150"/>
                      <a:pt x="3309945" y="1030486"/>
                      <a:pt x="3299728" y="1026585"/>
                    </a:cubicBezTo>
                    <a:lnTo>
                      <a:pt x="3299577" y="1026431"/>
                    </a:lnTo>
                    <a:lnTo>
                      <a:pt x="3301145" y="1037778"/>
                    </a:lnTo>
                    <a:cubicBezTo>
                      <a:pt x="3296080" y="1056683"/>
                      <a:pt x="3270806" y="1066336"/>
                      <a:pt x="3244694" y="1059340"/>
                    </a:cubicBezTo>
                    <a:lnTo>
                      <a:pt x="3231555" y="1053677"/>
                    </a:lnTo>
                    <a:lnTo>
                      <a:pt x="3229890" y="1067887"/>
                    </a:lnTo>
                    <a:cubicBezTo>
                      <a:pt x="3226391" y="1080944"/>
                      <a:pt x="3219393" y="1091737"/>
                      <a:pt x="3210905" y="1098633"/>
                    </a:cubicBezTo>
                    <a:lnTo>
                      <a:pt x="3210634" y="1098777"/>
                    </a:lnTo>
                    <a:lnTo>
                      <a:pt x="3197820" y="1121174"/>
                    </a:lnTo>
                    <a:cubicBezTo>
                      <a:pt x="3188963" y="1127587"/>
                      <a:pt x="3176726" y="1131554"/>
                      <a:pt x="3163208" y="1131554"/>
                    </a:cubicBezTo>
                    <a:lnTo>
                      <a:pt x="3157566" y="1130728"/>
                    </a:lnTo>
                    <a:lnTo>
                      <a:pt x="3159416" y="1146519"/>
                    </a:lnTo>
                    <a:cubicBezTo>
                      <a:pt x="3158767" y="1164880"/>
                      <a:pt x="3149792" y="1180047"/>
                      <a:pt x="3135613" y="1183846"/>
                    </a:cubicBezTo>
                    <a:lnTo>
                      <a:pt x="3129599" y="1183785"/>
                    </a:lnTo>
                    <a:lnTo>
                      <a:pt x="3133764" y="1184947"/>
                    </a:lnTo>
                    <a:cubicBezTo>
                      <a:pt x="3146484" y="1192378"/>
                      <a:pt x="3155409" y="1209773"/>
                      <a:pt x="3155409" y="1230048"/>
                    </a:cubicBezTo>
                    <a:lnTo>
                      <a:pt x="3154316" y="1237525"/>
                    </a:lnTo>
                    <a:lnTo>
                      <a:pt x="3171275" y="1230783"/>
                    </a:lnTo>
                    <a:cubicBezTo>
                      <a:pt x="3189179" y="1226658"/>
                      <a:pt x="3206151" y="1231401"/>
                      <a:pt x="3213492" y="1244113"/>
                    </a:cubicBezTo>
                    <a:cubicBezTo>
                      <a:pt x="3218385" y="1252588"/>
                      <a:pt x="3218070" y="1263000"/>
                      <a:pt x="3213605" y="1272983"/>
                    </a:cubicBezTo>
                    <a:lnTo>
                      <a:pt x="3192869" y="1294983"/>
                    </a:lnTo>
                    <a:lnTo>
                      <a:pt x="3196518" y="1294527"/>
                    </a:lnTo>
                    <a:cubicBezTo>
                      <a:pt x="3204055" y="1296270"/>
                      <a:pt x="3211683" y="1300495"/>
                      <a:pt x="3218405" y="1306757"/>
                    </a:cubicBezTo>
                    <a:lnTo>
                      <a:pt x="3227976" y="1318870"/>
                    </a:lnTo>
                    <a:lnTo>
                      <a:pt x="3230380" y="1312824"/>
                    </a:lnTo>
                    <a:cubicBezTo>
                      <a:pt x="3243896" y="1289412"/>
                      <a:pt x="3268594" y="1278367"/>
                      <a:pt x="3285544" y="1288153"/>
                    </a:cubicBezTo>
                    <a:cubicBezTo>
                      <a:pt x="3302495" y="1297939"/>
                      <a:pt x="3305278" y="1324851"/>
                      <a:pt x="3291761" y="1348262"/>
                    </a:cubicBezTo>
                    <a:lnTo>
                      <a:pt x="3287076" y="1354192"/>
                    </a:lnTo>
                    <a:lnTo>
                      <a:pt x="3305135" y="1356831"/>
                    </a:lnTo>
                    <a:lnTo>
                      <a:pt x="3322747" y="1367332"/>
                    </a:lnTo>
                    <a:lnTo>
                      <a:pt x="3339706" y="1365212"/>
                    </a:lnTo>
                    <a:lnTo>
                      <a:pt x="3346265" y="1349667"/>
                    </a:lnTo>
                    <a:cubicBezTo>
                      <a:pt x="3351542" y="1344012"/>
                      <a:pt x="3359016" y="1339518"/>
                      <a:pt x="3367801" y="1336828"/>
                    </a:cubicBezTo>
                    <a:lnTo>
                      <a:pt x="3383075" y="1334595"/>
                    </a:lnTo>
                    <a:lnTo>
                      <a:pt x="3379041" y="1329490"/>
                    </a:lnTo>
                    <a:cubicBezTo>
                      <a:pt x="3365524" y="1306079"/>
                      <a:pt x="3368307" y="1279167"/>
                      <a:pt x="3385257" y="1269382"/>
                    </a:cubicBezTo>
                    <a:cubicBezTo>
                      <a:pt x="3393732" y="1264489"/>
                      <a:pt x="3404144" y="1264803"/>
                      <a:pt x="3414127" y="1269268"/>
                    </a:cubicBezTo>
                    <a:lnTo>
                      <a:pt x="3422034" y="1276721"/>
                    </a:lnTo>
                    <a:lnTo>
                      <a:pt x="3426063" y="1260794"/>
                    </a:lnTo>
                    <a:lnTo>
                      <a:pt x="3434807" y="1249057"/>
                    </a:lnTo>
                    <a:lnTo>
                      <a:pt x="3426963" y="1245938"/>
                    </a:lnTo>
                    <a:cubicBezTo>
                      <a:pt x="3403551" y="1232421"/>
                      <a:pt x="3392506" y="1207723"/>
                      <a:pt x="3402291" y="1190773"/>
                    </a:cubicBezTo>
                    <a:cubicBezTo>
                      <a:pt x="3409631" y="1178061"/>
                      <a:pt x="3426604" y="1173317"/>
                      <a:pt x="3444509" y="1177442"/>
                    </a:cubicBezTo>
                    <a:lnTo>
                      <a:pt x="3458852" y="1183146"/>
                    </a:lnTo>
                    <a:lnTo>
                      <a:pt x="3457912" y="1176707"/>
                    </a:lnTo>
                    <a:cubicBezTo>
                      <a:pt x="3457912" y="1149675"/>
                      <a:pt x="3473778" y="1127761"/>
                      <a:pt x="3493350" y="1127760"/>
                    </a:cubicBezTo>
                    <a:cubicBezTo>
                      <a:pt x="3512923" y="1127760"/>
                      <a:pt x="3528788" y="1149674"/>
                      <a:pt x="3528789" y="1176708"/>
                    </a:cubicBezTo>
                    <a:lnTo>
                      <a:pt x="3527696" y="1184186"/>
                    </a:lnTo>
                    <a:lnTo>
                      <a:pt x="3539618" y="1179445"/>
                    </a:lnTo>
                    <a:lnTo>
                      <a:pt x="3540938" y="1177181"/>
                    </a:lnTo>
                    <a:lnTo>
                      <a:pt x="3560686" y="1174712"/>
                    </a:lnTo>
                    <a:lnTo>
                      <a:pt x="3567245" y="1159168"/>
                    </a:lnTo>
                    <a:cubicBezTo>
                      <a:pt x="3572522" y="1153512"/>
                      <a:pt x="3579997" y="1149018"/>
                      <a:pt x="3588780" y="1146328"/>
                    </a:cubicBezTo>
                    <a:lnTo>
                      <a:pt x="3604055" y="1144096"/>
                    </a:lnTo>
                    <a:lnTo>
                      <a:pt x="3600021" y="1138991"/>
                    </a:lnTo>
                    <a:cubicBezTo>
                      <a:pt x="3586504" y="1115579"/>
                      <a:pt x="3589287" y="1088668"/>
                      <a:pt x="3606238" y="1078881"/>
                    </a:cubicBezTo>
                    <a:cubicBezTo>
                      <a:pt x="3614713" y="1073988"/>
                      <a:pt x="3625124" y="1074304"/>
                      <a:pt x="3635107" y="1078768"/>
                    </a:cubicBezTo>
                    <a:lnTo>
                      <a:pt x="3643014" y="1086220"/>
                    </a:lnTo>
                    <a:lnTo>
                      <a:pt x="3647043" y="1070294"/>
                    </a:lnTo>
                    <a:lnTo>
                      <a:pt x="3655787" y="1058557"/>
                    </a:lnTo>
                    <a:lnTo>
                      <a:pt x="3647943" y="1055438"/>
                    </a:lnTo>
                    <a:cubicBezTo>
                      <a:pt x="3624531" y="1041921"/>
                      <a:pt x="3613486" y="1017223"/>
                      <a:pt x="3623272" y="1000274"/>
                    </a:cubicBezTo>
                    <a:cubicBezTo>
                      <a:pt x="3630611" y="987561"/>
                      <a:pt x="3647585" y="982818"/>
                      <a:pt x="3665489" y="986942"/>
                    </a:cubicBezTo>
                    <a:lnTo>
                      <a:pt x="3679833" y="992646"/>
                    </a:lnTo>
                    <a:lnTo>
                      <a:pt x="3678892" y="986208"/>
                    </a:lnTo>
                    <a:cubicBezTo>
                      <a:pt x="3678892" y="965933"/>
                      <a:pt x="3687816" y="948537"/>
                      <a:pt x="3700536" y="941106"/>
                    </a:cubicBezTo>
                    <a:lnTo>
                      <a:pt x="3709067" y="938727"/>
                    </a:lnTo>
                    <a:lnTo>
                      <a:pt x="3699265" y="922853"/>
                    </a:lnTo>
                    <a:lnTo>
                      <a:pt x="3697600" y="908643"/>
                    </a:lnTo>
                    <a:lnTo>
                      <a:pt x="3684461" y="914306"/>
                    </a:lnTo>
                    <a:cubicBezTo>
                      <a:pt x="3658349" y="921302"/>
                      <a:pt x="3633074" y="911649"/>
                      <a:pt x="3628009" y="892744"/>
                    </a:cubicBezTo>
                    <a:cubicBezTo>
                      <a:pt x="3624210" y="878565"/>
                      <a:pt x="3632857" y="863209"/>
                      <a:pt x="3648434" y="853466"/>
                    </a:cubicBezTo>
                    <a:lnTo>
                      <a:pt x="3661875" y="847673"/>
                    </a:lnTo>
                    <a:lnTo>
                      <a:pt x="3656641" y="841050"/>
                    </a:lnTo>
                    <a:cubicBezTo>
                      <a:pt x="3643125" y="817639"/>
                      <a:pt x="3645907" y="790727"/>
                      <a:pt x="3662858" y="780940"/>
                    </a:cubicBezTo>
                    <a:lnTo>
                      <a:pt x="3682607" y="778471"/>
                    </a:lnTo>
                    <a:lnTo>
                      <a:pt x="3689165" y="762927"/>
                    </a:lnTo>
                    <a:cubicBezTo>
                      <a:pt x="3694442" y="757271"/>
                      <a:pt x="3701917" y="752778"/>
                      <a:pt x="3710701" y="750088"/>
                    </a:cubicBezTo>
                    <a:lnTo>
                      <a:pt x="3725975" y="747855"/>
                    </a:lnTo>
                    <a:lnTo>
                      <a:pt x="3721941" y="742750"/>
                    </a:lnTo>
                    <a:cubicBezTo>
                      <a:pt x="3708424" y="719338"/>
                      <a:pt x="3711207" y="692427"/>
                      <a:pt x="3728157" y="682641"/>
                    </a:cubicBezTo>
                    <a:cubicBezTo>
                      <a:pt x="3736632" y="677748"/>
                      <a:pt x="3747044" y="678063"/>
                      <a:pt x="3757027" y="682528"/>
                    </a:cubicBezTo>
                    <a:lnTo>
                      <a:pt x="3764935" y="689980"/>
                    </a:lnTo>
                    <a:lnTo>
                      <a:pt x="3768963" y="674054"/>
                    </a:lnTo>
                    <a:lnTo>
                      <a:pt x="3777707" y="662316"/>
                    </a:lnTo>
                    <a:lnTo>
                      <a:pt x="3769863" y="659198"/>
                    </a:lnTo>
                    <a:cubicBezTo>
                      <a:pt x="3746451" y="645681"/>
                      <a:pt x="3735406" y="620983"/>
                      <a:pt x="3745192" y="604033"/>
                    </a:cubicBezTo>
                    <a:cubicBezTo>
                      <a:pt x="3752531" y="591321"/>
                      <a:pt x="3769505" y="586577"/>
                      <a:pt x="3787409" y="590702"/>
                    </a:cubicBezTo>
                    <a:lnTo>
                      <a:pt x="3801753" y="596406"/>
                    </a:lnTo>
                    <a:lnTo>
                      <a:pt x="3800812" y="589968"/>
                    </a:lnTo>
                    <a:cubicBezTo>
                      <a:pt x="3800811" y="562934"/>
                      <a:pt x="3816678" y="541020"/>
                      <a:pt x="3836250" y="541020"/>
                    </a:cubicBezTo>
                    <a:cubicBezTo>
                      <a:pt x="3855822" y="541020"/>
                      <a:pt x="3871689" y="562934"/>
                      <a:pt x="3871689" y="589967"/>
                    </a:cubicBezTo>
                    <a:lnTo>
                      <a:pt x="3870596" y="597446"/>
                    </a:lnTo>
                    <a:lnTo>
                      <a:pt x="3887555" y="590702"/>
                    </a:lnTo>
                    <a:cubicBezTo>
                      <a:pt x="3905459" y="586577"/>
                      <a:pt x="3922432" y="591321"/>
                      <a:pt x="3929771" y="604034"/>
                    </a:cubicBezTo>
                    <a:cubicBezTo>
                      <a:pt x="3934665" y="612508"/>
                      <a:pt x="3934350" y="622920"/>
                      <a:pt x="3929885" y="632902"/>
                    </a:cubicBezTo>
                    <a:lnTo>
                      <a:pt x="3909149" y="654903"/>
                    </a:lnTo>
                    <a:lnTo>
                      <a:pt x="3912798" y="654446"/>
                    </a:lnTo>
                    <a:cubicBezTo>
                      <a:pt x="3920335" y="656189"/>
                      <a:pt x="3927963" y="660416"/>
                      <a:pt x="3934685" y="666678"/>
                    </a:cubicBezTo>
                    <a:lnTo>
                      <a:pt x="3944256" y="678790"/>
                    </a:lnTo>
                    <a:lnTo>
                      <a:pt x="3946660" y="672743"/>
                    </a:lnTo>
                    <a:cubicBezTo>
                      <a:pt x="3960176" y="649332"/>
                      <a:pt x="3984874" y="638286"/>
                      <a:pt x="4001824" y="648072"/>
                    </a:cubicBezTo>
                    <a:cubicBezTo>
                      <a:pt x="4018774" y="657859"/>
                      <a:pt x="4021558" y="684770"/>
                      <a:pt x="4008040" y="708181"/>
                    </a:cubicBezTo>
                    <a:lnTo>
                      <a:pt x="4003356" y="714111"/>
                    </a:lnTo>
                    <a:lnTo>
                      <a:pt x="4021414" y="716751"/>
                    </a:lnTo>
                    <a:cubicBezTo>
                      <a:pt x="4038983" y="722131"/>
                      <a:pt x="4051309" y="734725"/>
                      <a:pt x="4051309" y="749405"/>
                    </a:cubicBezTo>
                    <a:lnTo>
                      <a:pt x="4048778" y="753829"/>
                    </a:lnTo>
                    <a:lnTo>
                      <a:pt x="4063272" y="761929"/>
                    </a:lnTo>
                    <a:lnTo>
                      <a:pt x="4072843" y="774041"/>
                    </a:lnTo>
                    <a:lnTo>
                      <a:pt x="4075247" y="767995"/>
                    </a:lnTo>
                    <a:cubicBezTo>
                      <a:pt x="4088763" y="744583"/>
                      <a:pt x="4113461" y="733538"/>
                      <a:pt x="4130411" y="743324"/>
                    </a:cubicBezTo>
                    <a:cubicBezTo>
                      <a:pt x="4147361" y="753110"/>
                      <a:pt x="4150145" y="780022"/>
                      <a:pt x="4136628" y="803433"/>
                    </a:cubicBezTo>
                    <a:lnTo>
                      <a:pt x="4131942" y="809362"/>
                    </a:lnTo>
                    <a:lnTo>
                      <a:pt x="4150002" y="812002"/>
                    </a:lnTo>
                    <a:cubicBezTo>
                      <a:pt x="4167569" y="817382"/>
                      <a:pt x="4179896" y="829977"/>
                      <a:pt x="4179897" y="844655"/>
                    </a:cubicBezTo>
                    <a:cubicBezTo>
                      <a:pt x="4179897" y="854441"/>
                      <a:pt x="4174417" y="863301"/>
                      <a:pt x="4165560" y="869714"/>
                    </a:cubicBezTo>
                    <a:lnTo>
                      <a:pt x="4135834" y="878628"/>
                    </a:lnTo>
                    <a:lnTo>
                      <a:pt x="4138389" y="887148"/>
                    </a:lnTo>
                    <a:lnTo>
                      <a:pt x="4137295" y="894626"/>
                    </a:lnTo>
                    <a:lnTo>
                      <a:pt x="4154255" y="887882"/>
                    </a:lnTo>
                    <a:cubicBezTo>
                      <a:pt x="4172159" y="883758"/>
                      <a:pt x="4189132" y="888501"/>
                      <a:pt x="4196471" y="901213"/>
                    </a:cubicBezTo>
                    <a:cubicBezTo>
                      <a:pt x="4201364" y="909688"/>
                      <a:pt x="4201050" y="920100"/>
                      <a:pt x="4196585" y="930083"/>
                    </a:cubicBezTo>
                    <a:lnTo>
                      <a:pt x="4175848" y="952083"/>
                    </a:lnTo>
                    <a:lnTo>
                      <a:pt x="4179498" y="951627"/>
                    </a:lnTo>
                    <a:cubicBezTo>
                      <a:pt x="4187035" y="953370"/>
                      <a:pt x="4194663" y="957595"/>
                      <a:pt x="4201385" y="963857"/>
                    </a:cubicBezTo>
                    <a:lnTo>
                      <a:pt x="4210956" y="975969"/>
                    </a:lnTo>
                    <a:lnTo>
                      <a:pt x="4213360" y="969923"/>
                    </a:lnTo>
                    <a:cubicBezTo>
                      <a:pt x="4226876" y="946512"/>
                      <a:pt x="4251574" y="935467"/>
                      <a:pt x="4268524" y="945253"/>
                    </a:cubicBezTo>
                    <a:cubicBezTo>
                      <a:pt x="4285474" y="955039"/>
                      <a:pt x="4288258" y="981951"/>
                      <a:pt x="4274741" y="1005362"/>
                    </a:cubicBezTo>
                    <a:lnTo>
                      <a:pt x="4270055" y="1011291"/>
                    </a:lnTo>
                    <a:lnTo>
                      <a:pt x="4288114" y="1013931"/>
                    </a:lnTo>
                    <a:cubicBezTo>
                      <a:pt x="4305683" y="1019311"/>
                      <a:pt x="4318009" y="1031906"/>
                      <a:pt x="4318009" y="1046585"/>
                    </a:cubicBezTo>
                    <a:lnTo>
                      <a:pt x="4315478" y="1051009"/>
                    </a:lnTo>
                    <a:lnTo>
                      <a:pt x="4329971" y="1059108"/>
                    </a:lnTo>
                    <a:lnTo>
                      <a:pt x="4339543" y="1071220"/>
                    </a:lnTo>
                    <a:lnTo>
                      <a:pt x="4341947" y="1065174"/>
                    </a:lnTo>
                    <a:cubicBezTo>
                      <a:pt x="4355463" y="1041764"/>
                      <a:pt x="4380161" y="1030718"/>
                      <a:pt x="4397111" y="1040504"/>
                    </a:cubicBezTo>
                    <a:cubicBezTo>
                      <a:pt x="4414061" y="1050290"/>
                      <a:pt x="4416845" y="1077202"/>
                      <a:pt x="4403327" y="1100613"/>
                    </a:cubicBezTo>
                    <a:lnTo>
                      <a:pt x="4398643" y="1106543"/>
                    </a:lnTo>
                    <a:lnTo>
                      <a:pt x="4416701" y="1109182"/>
                    </a:lnTo>
                    <a:cubicBezTo>
                      <a:pt x="4434269" y="1114562"/>
                      <a:pt x="4446596" y="1127157"/>
                      <a:pt x="4446596" y="1141835"/>
                    </a:cubicBezTo>
                    <a:cubicBezTo>
                      <a:pt x="4446597" y="1161407"/>
                      <a:pt x="4424682" y="1177274"/>
                      <a:pt x="4397649" y="1177274"/>
                    </a:cubicBezTo>
                    <a:lnTo>
                      <a:pt x="4392006" y="1176449"/>
                    </a:lnTo>
                    <a:lnTo>
                      <a:pt x="4393856" y="1192238"/>
                    </a:lnTo>
                    <a:cubicBezTo>
                      <a:pt x="4393206" y="1210600"/>
                      <a:pt x="4384231" y="1225767"/>
                      <a:pt x="4370053" y="1229566"/>
                    </a:cubicBezTo>
                    <a:cubicBezTo>
                      <a:pt x="4360600" y="1232099"/>
                      <a:pt x="4350625" y="1229100"/>
                      <a:pt x="4342137" y="1222204"/>
                    </a:cubicBezTo>
                    <a:lnTo>
                      <a:pt x="4327409" y="1198350"/>
                    </a:lnTo>
                    <a:lnTo>
                      <a:pt x="4322366" y="1219674"/>
                    </a:lnTo>
                    <a:lnTo>
                      <a:pt x="4317680" y="1225604"/>
                    </a:lnTo>
                    <a:lnTo>
                      <a:pt x="4335739" y="1228243"/>
                    </a:lnTo>
                    <a:cubicBezTo>
                      <a:pt x="4353307" y="1233623"/>
                      <a:pt x="4365634" y="1246218"/>
                      <a:pt x="4365634" y="1260896"/>
                    </a:cubicBezTo>
                    <a:cubicBezTo>
                      <a:pt x="4365634" y="1280469"/>
                      <a:pt x="4343719" y="1296335"/>
                      <a:pt x="4316687" y="1296335"/>
                    </a:cubicBezTo>
                    <a:lnTo>
                      <a:pt x="4311044" y="1295510"/>
                    </a:lnTo>
                    <a:lnTo>
                      <a:pt x="4312894" y="1311299"/>
                    </a:lnTo>
                    <a:cubicBezTo>
                      <a:pt x="4312244" y="1329661"/>
                      <a:pt x="4303269" y="1344827"/>
                      <a:pt x="4289091" y="1348627"/>
                    </a:cubicBezTo>
                    <a:cubicBezTo>
                      <a:pt x="4270186" y="1353693"/>
                      <a:pt x="4249188" y="1336631"/>
                      <a:pt x="4242191" y="1310519"/>
                    </a:cubicBezTo>
                    <a:lnTo>
                      <a:pt x="4240525" y="1296309"/>
                    </a:lnTo>
                    <a:lnTo>
                      <a:pt x="4227387" y="1301972"/>
                    </a:lnTo>
                    <a:cubicBezTo>
                      <a:pt x="4214330" y="1305470"/>
                      <a:pt x="4201484" y="1304806"/>
                      <a:pt x="4191269" y="1300904"/>
                    </a:cubicBezTo>
                    <a:lnTo>
                      <a:pt x="4191116" y="1300751"/>
                    </a:lnTo>
                    <a:lnTo>
                      <a:pt x="4192686" y="1312098"/>
                    </a:lnTo>
                    <a:cubicBezTo>
                      <a:pt x="4187620" y="1331003"/>
                      <a:pt x="4162346" y="1340656"/>
                      <a:pt x="4136234" y="1333660"/>
                    </a:cubicBezTo>
                    <a:lnTo>
                      <a:pt x="4123094" y="1327997"/>
                    </a:lnTo>
                    <a:lnTo>
                      <a:pt x="4121430" y="1342207"/>
                    </a:lnTo>
                    <a:cubicBezTo>
                      <a:pt x="4114433" y="1368319"/>
                      <a:pt x="4093435" y="1385381"/>
                      <a:pt x="4074530" y="1380315"/>
                    </a:cubicBezTo>
                    <a:cubicBezTo>
                      <a:pt x="4060351" y="1376516"/>
                      <a:pt x="4051376" y="1361350"/>
                      <a:pt x="4050727" y="1342987"/>
                    </a:cubicBezTo>
                    <a:lnTo>
                      <a:pt x="4052430" y="1328451"/>
                    </a:lnTo>
                    <a:lnTo>
                      <a:pt x="4044078" y="1329672"/>
                    </a:lnTo>
                    <a:cubicBezTo>
                      <a:pt x="4030562" y="1329672"/>
                      <a:pt x="4018324" y="1325705"/>
                      <a:pt x="4009467" y="1319292"/>
                    </a:cubicBezTo>
                    <a:lnTo>
                      <a:pt x="4001335" y="1305079"/>
                    </a:lnTo>
                    <a:lnTo>
                      <a:pt x="3998408" y="1315424"/>
                    </a:lnTo>
                    <a:cubicBezTo>
                      <a:pt x="3994310" y="1321985"/>
                      <a:pt x="3988522" y="1326726"/>
                      <a:pt x="3981433" y="1328626"/>
                    </a:cubicBezTo>
                    <a:cubicBezTo>
                      <a:pt x="3971980" y="1331159"/>
                      <a:pt x="3962005" y="1328160"/>
                      <a:pt x="3953518" y="1321263"/>
                    </a:cubicBezTo>
                    <a:lnTo>
                      <a:pt x="3938789" y="1297411"/>
                    </a:lnTo>
                    <a:lnTo>
                      <a:pt x="3933746" y="1318734"/>
                    </a:lnTo>
                    <a:lnTo>
                      <a:pt x="3929060" y="1324664"/>
                    </a:lnTo>
                    <a:lnTo>
                      <a:pt x="3947119" y="1327303"/>
                    </a:lnTo>
                    <a:cubicBezTo>
                      <a:pt x="3964687" y="1332684"/>
                      <a:pt x="3977014" y="1345277"/>
                      <a:pt x="3977014" y="1359957"/>
                    </a:cubicBezTo>
                    <a:cubicBezTo>
                      <a:pt x="3977014" y="1379528"/>
                      <a:pt x="3955099" y="1395395"/>
                      <a:pt x="3928066" y="1395395"/>
                    </a:cubicBezTo>
                    <a:lnTo>
                      <a:pt x="3922424" y="1394569"/>
                    </a:lnTo>
                    <a:lnTo>
                      <a:pt x="3924274" y="1410360"/>
                    </a:lnTo>
                    <a:cubicBezTo>
                      <a:pt x="3923625" y="1428721"/>
                      <a:pt x="3914650" y="1443888"/>
                      <a:pt x="3900471" y="1447687"/>
                    </a:cubicBezTo>
                    <a:cubicBezTo>
                      <a:pt x="3881565" y="1452753"/>
                      <a:pt x="3860567" y="1435691"/>
                      <a:pt x="3853571" y="1409580"/>
                    </a:cubicBezTo>
                    <a:lnTo>
                      <a:pt x="3851906" y="1395369"/>
                    </a:lnTo>
                    <a:lnTo>
                      <a:pt x="3838768" y="1401032"/>
                    </a:lnTo>
                    <a:lnTo>
                      <a:pt x="3809490" y="1400166"/>
                    </a:lnTo>
                    <a:lnTo>
                      <a:pt x="3828637" y="1411582"/>
                    </a:lnTo>
                    <a:cubicBezTo>
                      <a:pt x="3833914" y="1417238"/>
                      <a:pt x="3836996" y="1424057"/>
                      <a:pt x="3836996" y="1431396"/>
                    </a:cubicBezTo>
                    <a:cubicBezTo>
                      <a:pt x="3836996" y="1450967"/>
                      <a:pt x="3815082" y="1466834"/>
                      <a:pt x="3788049" y="1466833"/>
                    </a:cubicBezTo>
                    <a:lnTo>
                      <a:pt x="3782406" y="1466009"/>
                    </a:lnTo>
                    <a:lnTo>
                      <a:pt x="3784256" y="1481799"/>
                    </a:lnTo>
                    <a:cubicBezTo>
                      <a:pt x="3783606" y="1500161"/>
                      <a:pt x="3774631" y="1515327"/>
                      <a:pt x="3760453" y="1519126"/>
                    </a:cubicBezTo>
                    <a:cubicBezTo>
                      <a:pt x="3751000" y="1521659"/>
                      <a:pt x="3741025" y="1518660"/>
                      <a:pt x="3732537" y="1511764"/>
                    </a:cubicBezTo>
                    <a:lnTo>
                      <a:pt x="3717809" y="1487911"/>
                    </a:lnTo>
                    <a:lnTo>
                      <a:pt x="3712766" y="1509233"/>
                    </a:lnTo>
                    <a:lnTo>
                      <a:pt x="3708080" y="1515164"/>
                    </a:lnTo>
                    <a:lnTo>
                      <a:pt x="3726139" y="1517803"/>
                    </a:lnTo>
                    <a:cubicBezTo>
                      <a:pt x="3734923" y="1520493"/>
                      <a:pt x="3742396" y="1524987"/>
                      <a:pt x="3747674" y="1530642"/>
                    </a:cubicBezTo>
                    <a:lnTo>
                      <a:pt x="3754761" y="1547438"/>
                    </a:lnTo>
                    <a:lnTo>
                      <a:pt x="3769958" y="1535933"/>
                    </a:lnTo>
                    <a:cubicBezTo>
                      <a:pt x="3777357" y="1533674"/>
                      <a:pt x="3786076" y="1533520"/>
                      <a:pt x="3795028" y="1535582"/>
                    </a:cubicBezTo>
                    <a:lnTo>
                      <a:pt x="3809373" y="1541286"/>
                    </a:lnTo>
                    <a:lnTo>
                      <a:pt x="3808432" y="1534848"/>
                    </a:lnTo>
                    <a:cubicBezTo>
                      <a:pt x="3808431" y="1507815"/>
                      <a:pt x="3824298" y="1485900"/>
                      <a:pt x="3843870" y="1485900"/>
                    </a:cubicBezTo>
                    <a:cubicBezTo>
                      <a:pt x="3863442" y="1485900"/>
                      <a:pt x="3879309" y="1507815"/>
                      <a:pt x="3879309" y="1534848"/>
                    </a:cubicBezTo>
                    <a:lnTo>
                      <a:pt x="3878215" y="1542326"/>
                    </a:lnTo>
                    <a:lnTo>
                      <a:pt x="3895175" y="1535582"/>
                    </a:lnTo>
                    <a:cubicBezTo>
                      <a:pt x="3913079" y="1531457"/>
                      <a:pt x="3930052" y="1536201"/>
                      <a:pt x="3937392" y="1548913"/>
                    </a:cubicBezTo>
                    <a:cubicBezTo>
                      <a:pt x="3942285" y="1557388"/>
                      <a:pt x="3941970" y="1567800"/>
                      <a:pt x="3937505" y="1577784"/>
                    </a:cubicBezTo>
                    <a:lnTo>
                      <a:pt x="3916769" y="1599783"/>
                    </a:lnTo>
                    <a:lnTo>
                      <a:pt x="3920418" y="1599327"/>
                    </a:lnTo>
                    <a:cubicBezTo>
                      <a:pt x="3927955" y="1601070"/>
                      <a:pt x="3935583" y="1605296"/>
                      <a:pt x="3942305" y="1611558"/>
                    </a:cubicBezTo>
                    <a:lnTo>
                      <a:pt x="3951876" y="1623670"/>
                    </a:lnTo>
                    <a:lnTo>
                      <a:pt x="3954280" y="1617623"/>
                    </a:lnTo>
                    <a:cubicBezTo>
                      <a:pt x="3967796" y="1594212"/>
                      <a:pt x="3992494" y="1583167"/>
                      <a:pt x="4009444" y="1592953"/>
                    </a:cubicBezTo>
                    <a:cubicBezTo>
                      <a:pt x="4026394" y="1602739"/>
                      <a:pt x="4029178" y="1629650"/>
                      <a:pt x="4015661" y="1653062"/>
                    </a:cubicBezTo>
                    <a:lnTo>
                      <a:pt x="4010975" y="1658991"/>
                    </a:lnTo>
                    <a:lnTo>
                      <a:pt x="4029035" y="1661631"/>
                    </a:lnTo>
                    <a:cubicBezTo>
                      <a:pt x="4046603" y="1667011"/>
                      <a:pt x="4058929" y="1679605"/>
                      <a:pt x="4058930" y="1694285"/>
                    </a:cubicBezTo>
                    <a:lnTo>
                      <a:pt x="4056398" y="1698709"/>
                    </a:lnTo>
                    <a:lnTo>
                      <a:pt x="4070891" y="1706809"/>
                    </a:lnTo>
                    <a:lnTo>
                      <a:pt x="4080463" y="1718921"/>
                    </a:lnTo>
                    <a:lnTo>
                      <a:pt x="4082867" y="1712875"/>
                    </a:lnTo>
                    <a:cubicBezTo>
                      <a:pt x="4096383" y="1689463"/>
                      <a:pt x="4121081" y="1678418"/>
                      <a:pt x="4138031" y="1688204"/>
                    </a:cubicBezTo>
                    <a:cubicBezTo>
                      <a:pt x="4154981" y="1697990"/>
                      <a:pt x="4157765" y="1724902"/>
                      <a:pt x="4144247" y="1748313"/>
                    </a:cubicBezTo>
                    <a:lnTo>
                      <a:pt x="4139562" y="1754242"/>
                    </a:lnTo>
                    <a:lnTo>
                      <a:pt x="4157622" y="1756882"/>
                    </a:lnTo>
                    <a:lnTo>
                      <a:pt x="4163429" y="1760345"/>
                    </a:lnTo>
                    <a:lnTo>
                      <a:pt x="4159561" y="1755449"/>
                    </a:lnTo>
                    <a:cubicBezTo>
                      <a:pt x="4146045" y="1732038"/>
                      <a:pt x="4148828" y="1705126"/>
                      <a:pt x="4165778" y="1695341"/>
                    </a:cubicBezTo>
                    <a:lnTo>
                      <a:pt x="4185526" y="1692872"/>
                    </a:lnTo>
                    <a:lnTo>
                      <a:pt x="4192085" y="1677327"/>
                    </a:lnTo>
                    <a:cubicBezTo>
                      <a:pt x="4197363" y="1671672"/>
                      <a:pt x="4204836" y="1667178"/>
                      <a:pt x="4213620" y="1664488"/>
                    </a:cubicBezTo>
                    <a:lnTo>
                      <a:pt x="4228895" y="1662255"/>
                    </a:lnTo>
                    <a:lnTo>
                      <a:pt x="4224861" y="1657150"/>
                    </a:lnTo>
                    <a:cubicBezTo>
                      <a:pt x="4211344" y="1633739"/>
                      <a:pt x="4214127" y="1606827"/>
                      <a:pt x="4231077" y="1597041"/>
                    </a:cubicBezTo>
                    <a:cubicBezTo>
                      <a:pt x="4239552" y="1592148"/>
                      <a:pt x="4249965" y="1592463"/>
                      <a:pt x="4259947" y="1596927"/>
                    </a:cubicBezTo>
                    <a:lnTo>
                      <a:pt x="4267854" y="1604381"/>
                    </a:lnTo>
                    <a:lnTo>
                      <a:pt x="4271884" y="1588454"/>
                    </a:lnTo>
                    <a:lnTo>
                      <a:pt x="4280626" y="1576716"/>
                    </a:lnTo>
                    <a:lnTo>
                      <a:pt x="4272783" y="1573598"/>
                    </a:lnTo>
                    <a:cubicBezTo>
                      <a:pt x="4249371" y="1560081"/>
                      <a:pt x="4238325" y="1535383"/>
                      <a:pt x="4248112" y="1518433"/>
                    </a:cubicBezTo>
                    <a:cubicBezTo>
                      <a:pt x="4255452" y="1505721"/>
                      <a:pt x="4272424" y="1500977"/>
                      <a:pt x="4290328" y="1505102"/>
                    </a:cubicBezTo>
                    <a:lnTo>
                      <a:pt x="4304673" y="1510806"/>
                    </a:lnTo>
                    <a:lnTo>
                      <a:pt x="4303732" y="1504368"/>
                    </a:lnTo>
                    <a:cubicBezTo>
                      <a:pt x="4303732" y="1477335"/>
                      <a:pt x="4319599" y="1455420"/>
                      <a:pt x="4339171" y="1455420"/>
                    </a:cubicBezTo>
                    <a:cubicBezTo>
                      <a:pt x="4358743" y="1455420"/>
                      <a:pt x="4374609" y="1477334"/>
                      <a:pt x="4374609" y="1504368"/>
                    </a:cubicBezTo>
                    <a:lnTo>
                      <a:pt x="4373516" y="1511845"/>
                    </a:lnTo>
                    <a:lnTo>
                      <a:pt x="4390475" y="1505102"/>
                    </a:lnTo>
                    <a:cubicBezTo>
                      <a:pt x="4408380" y="1500977"/>
                      <a:pt x="4425352" y="1505721"/>
                      <a:pt x="4432692" y="1518434"/>
                    </a:cubicBezTo>
                    <a:cubicBezTo>
                      <a:pt x="4437585" y="1526908"/>
                      <a:pt x="4437270" y="1537320"/>
                      <a:pt x="4432805" y="1547303"/>
                    </a:cubicBezTo>
                    <a:lnTo>
                      <a:pt x="4412069" y="1569304"/>
                    </a:lnTo>
                    <a:lnTo>
                      <a:pt x="4415718" y="1568847"/>
                    </a:lnTo>
                    <a:cubicBezTo>
                      <a:pt x="4423255" y="1570590"/>
                      <a:pt x="4430883" y="1574815"/>
                      <a:pt x="4437605" y="1581077"/>
                    </a:cubicBezTo>
                    <a:lnTo>
                      <a:pt x="4447175" y="1593190"/>
                    </a:lnTo>
                    <a:lnTo>
                      <a:pt x="4449579" y="1587144"/>
                    </a:lnTo>
                    <a:cubicBezTo>
                      <a:pt x="4463096" y="1563732"/>
                      <a:pt x="4487794" y="1552687"/>
                      <a:pt x="4504745" y="1562473"/>
                    </a:cubicBezTo>
                    <a:cubicBezTo>
                      <a:pt x="4521695" y="1572259"/>
                      <a:pt x="4524478" y="1599171"/>
                      <a:pt x="4510961" y="1622582"/>
                    </a:cubicBezTo>
                    <a:lnTo>
                      <a:pt x="4506275" y="1628512"/>
                    </a:lnTo>
                    <a:lnTo>
                      <a:pt x="4524334" y="1631151"/>
                    </a:lnTo>
                    <a:cubicBezTo>
                      <a:pt x="4541902" y="1636531"/>
                      <a:pt x="4554229" y="1649126"/>
                      <a:pt x="4554229" y="1663804"/>
                    </a:cubicBezTo>
                    <a:lnTo>
                      <a:pt x="4551698" y="1668230"/>
                    </a:lnTo>
                    <a:lnTo>
                      <a:pt x="4566192" y="1676329"/>
                    </a:lnTo>
                    <a:lnTo>
                      <a:pt x="4575763" y="1688440"/>
                    </a:lnTo>
                    <a:lnTo>
                      <a:pt x="4578167" y="1682394"/>
                    </a:lnTo>
                    <a:cubicBezTo>
                      <a:pt x="4591684" y="1658983"/>
                      <a:pt x="4616382" y="1647937"/>
                      <a:pt x="4633331" y="1657724"/>
                    </a:cubicBezTo>
                    <a:cubicBezTo>
                      <a:pt x="4650281" y="1667510"/>
                      <a:pt x="4653065" y="1694421"/>
                      <a:pt x="4639548" y="1717832"/>
                    </a:cubicBezTo>
                    <a:lnTo>
                      <a:pt x="4634862" y="1723763"/>
                    </a:lnTo>
                    <a:lnTo>
                      <a:pt x="4652921" y="1726402"/>
                    </a:lnTo>
                    <a:cubicBezTo>
                      <a:pt x="4670489" y="1731783"/>
                      <a:pt x="4682817" y="1744376"/>
                      <a:pt x="4682816" y="1759056"/>
                    </a:cubicBezTo>
                    <a:cubicBezTo>
                      <a:pt x="4682816" y="1778627"/>
                      <a:pt x="4660902" y="1794494"/>
                      <a:pt x="4633869" y="1794494"/>
                    </a:cubicBezTo>
                    <a:lnTo>
                      <a:pt x="4628226" y="1793668"/>
                    </a:lnTo>
                    <a:lnTo>
                      <a:pt x="4630076" y="1809458"/>
                    </a:lnTo>
                    <a:cubicBezTo>
                      <a:pt x="4629427" y="1827821"/>
                      <a:pt x="4620452" y="1842987"/>
                      <a:pt x="4606273" y="1846787"/>
                    </a:cubicBezTo>
                    <a:cubicBezTo>
                      <a:pt x="4596821" y="1849319"/>
                      <a:pt x="4586845" y="1846320"/>
                      <a:pt x="4578357" y="1839424"/>
                    </a:cubicBezTo>
                    <a:lnTo>
                      <a:pt x="4563630" y="1815571"/>
                    </a:lnTo>
                    <a:lnTo>
                      <a:pt x="4558586" y="1836894"/>
                    </a:lnTo>
                    <a:lnTo>
                      <a:pt x="4553901" y="1842824"/>
                    </a:lnTo>
                    <a:lnTo>
                      <a:pt x="4571959" y="1845463"/>
                    </a:lnTo>
                    <a:cubicBezTo>
                      <a:pt x="4589527" y="1850843"/>
                      <a:pt x="4601854" y="1863438"/>
                      <a:pt x="4601854" y="1878116"/>
                    </a:cubicBezTo>
                    <a:cubicBezTo>
                      <a:pt x="4601855" y="1897688"/>
                      <a:pt x="4579940" y="1913555"/>
                      <a:pt x="4552907" y="1913555"/>
                    </a:cubicBezTo>
                    <a:lnTo>
                      <a:pt x="4547264" y="1912730"/>
                    </a:lnTo>
                    <a:lnTo>
                      <a:pt x="4549113" y="1928519"/>
                    </a:lnTo>
                    <a:cubicBezTo>
                      <a:pt x="4548464" y="1946881"/>
                      <a:pt x="4539489" y="1962048"/>
                      <a:pt x="4525311" y="1965847"/>
                    </a:cubicBezTo>
                    <a:cubicBezTo>
                      <a:pt x="4506406" y="1970913"/>
                      <a:pt x="4485408" y="1953851"/>
                      <a:pt x="4478411" y="1927739"/>
                    </a:cubicBezTo>
                    <a:lnTo>
                      <a:pt x="4476746" y="1913530"/>
                    </a:lnTo>
                    <a:lnTo>
                      <a:pt x="4463607" y="1919192"/>
                    </a:lnTo>
                    <a:cubicBezTo>
                      <a:pt x="4450551" y="1922691"/>
                      <a:pt x="4437705" y="1922026"/>
                      <a:pt x="4427488" y="1918124"/>
                    </a:cubicBezTo>
                    <a:lnTo>
                      <a:pt x="4427336" y="1917971"/>
                    </a:lnTo>
                    <a:lnTo>
                      <a:pt x="4428906" y="1929318"/>
                    </a:lnTo>
                    <a:cubicBezTo>
                      <a:pt x="4423840" y="1948223"/>
                      <a:pt x="4398565" y="1957877"/>
                      <a:pt x="4372454" y="1950880"/>
                    </a:cubicBezTo>
                    <a:lnTo>
                      <a:pt x="4359315" y="1945218"/>
                    </a:lnTo>
                    <a:lnTo>
                      <a:pt x="4357650" y="1959427"/>
                    </a:lnTo>
                    <a:cubicBezTo>
                      <a:pt x="4350652" y="1985539"/>
                      <a:pt x="4329655" y="2002601"/>
                      <a:pt x="4310750" y="1997536"/>
                    </a:cubicBezTo>
                    <a:cubicBezTo>
                      <a:pt x="4296571" y="1993736"/>
                      <a:pt x="4287597" y="1978569"/>
                      <a:pt x="4286946" y="1960207"/>
                    </a:cubicBezTo>
                    <a:lnTo>
                      <a:pt x="4288651" y="1945671"/>
                    </a:lnTo>
                    <a:lnTo>
                      <a:pt x="4280298" y="1946891"/>
                    </a:lnTo>
                    <a:cubicBezTo>
                      <a:pt x="4253265" y="1946892"/>
                      <a:pt x="4231350" y="1931026"/>
                      <a:pt x="4231350" y="1911454"/>
                    </a:cubicBezTo>
                    <a:cubicBezTo>
                      <a:pt x="4231349" y="1896774"/>
                      <a:pt x="4243677" y="1884180"/>
                      <a:pt x="4261246" y="1878800"/>
                    </a:cubicBezTo>
                    <a:lnTo>
                      <a:pt x="4276520" y="1876568"/>
                    </a:lnTo>
                    <a:lnTo>
                      <a:pt x="4272486" y="1871462"/>
                    </a:lnTo>
                    <a:lnTo>
                      <a:pt x="4268361" y="1854025"/>
                    </a:lnTo>
                    <a:lnTo>
                      <a:pt x="4266060" y="1862158"/>
                    </a:lnTo>
                    <a:cubicBezTo>
                      <a:pt x="4261963" y="1868720"/>
                      <a:pt x="4256174" y="1873462"/>
                      <a:pt x="4249085" y="1875361"/>
                    </a:cubicBezTo>
                    <a:cubicBezTo>
                      <a:pt x="4230180" y="1880427"/>
                      <a:pt x="4209182" y="1863365"/>
                      <a:pt x="4202186" y="1837253"/>
                    </a:cubicBezTo>
                    <a:lnTo>
                      <a:pt x="4200519" y="1823043"/>
                    </a:lnTo>
                    <a:lnTo>
                      <a:pt x="4187382" y="1828706"/>
                    </a:lnTo>
                    <a:cubicBezTo>
                      <a:pt x="4174325" y="1832205"/>
                      <a:pt x="4161478" y="1831540"/>
                      <a:pt x="4151263" y="1827638"/>
                    </a:cubicBezTo>
                    <a:lnTo>
                      <a:pt x="4146314" y="1822651"/>
                    </a:lnTo>
                    <a:lnTo>
                      <a:pt x="4138569" y="1824974"/>
                    </a:lnTo>
                    <a:lnTo>
                      <a:pt x="4132926" y="1824149"/>
                    </a:lnTo>
                    <a:lnTo>
                      <a:pt x="4134776" y="1839938"/>
                    </a:lnTo>
                    <a:cubicBezTo>
                      <a:pt x="4134126" y="1858300"/>
                      <a:pt x="4125151" y="1873467"/>
                      <a:pt x="4110973" y="1877266"/>
                    </a:cubicBezTo>
                    <a:cubicBezTo>
                      <a:pt x="4101520" y="1879799"/>
                      <a:pt x="4091544" y="1876800"/>
                      <a:pt x="4083058" y="1869903"/>
                    </a:cubicBezTo>
                    <a:lnTo>
                      <a:pt x="4068329" y="1846051"/>
                    </a:lnTo>
                    <a:lnTo>
                      <a:pt x="4063286" y="1867374"/>
                    </a:lnTo>
                    <a:lnTo>
                      <a:pt x="4058600" y="1873303"/>
                    </a:lnTo>
                    <a:lnTo>
                      <a:pt x="4076660" y="1875943"/>
                    </a:lnTo>
                    <a:cubicBezTo>
                      <a:pt x="4094227" y="1881323"/>
                      <a:pt x="4106555" y="1893918"/>
                      <a:pt x="4106554" y="1908597"/>
                    </a:cubicBezTo>
                    <a:cubicBezTo>
                      <a:pt x="4106554" y="1928169"/>
                      <a:pt x="4084639" y="1944035"/>
                      <a:pt x="4057607" y="1944035"/>
                    </a:cubicBezTo>
                    <a:lnTo>
                      <a:pt x="4051964" y="1943210"/>
                    </a:lnTo>
                    <a:lnTo>
                      <a:pt x="4053814" y="1959000"/>
                    </a:lnTo>
                    <a:cubicBezTo>
                      <a:pt x="4053165" y="1977361"/>
                      <a:pt x="4044190" y="1992528"/>
                      <a:pt x="4030011" y="1996327"/>
                    </a:cubicBezTo>
                    <a:cubicBezTo>
                      <a:pt x="4011105" y="2001392"/>
                      <a:pt x="3990108" y="1984332"/>
                      <a:pt x="3983111" y="1958219"/>
                    </a:cubicBezTo>
                    <a:lnTo>
                      <a:pt x="3981446" y="1944009"/>
                    </a:lnTo>
                    <a:lnTo>
                      <a:pt x="3968307" y="1949672"/>
                    </a:lnTo>
                    <a:cubicBezTo>
                      <a:pt x="3955251" y="1953170"/>
                      <a:pt x="3942404" y="1952507"/>
                      <a:pt x="3932188" y="1948604"/>
                    </a:cubicBezTo>
                    <a:lnTo>
                      <a:pt x="3932036" y="1948450"/>
                    </a:lnTo>
                    <a:lnTo>
                      <a:pt x="3933606" y="1959797"/>
                    </a:lnTo>
                    <a:cubicBezTo>
                      <a:pt x="3928540" y="1978703"/>
                      <a:pt x="3903266" y="1988357"/>
                      <a:pt x="3877154" y="1981360"/>
                    </a:cubicBezTo>
                    <a:lnTo>
                      <a:pt x="3864014" y="1975697"/>
                    </a:lnTo>
                    <a:lnTo>
                      <a:pt x="3862350" y="1989908"/>
                    </a:lnTo>
                    <a:cubicBezTo>
                      <a:pt x="3855353" y="2016019"/>
                      <a:pt x="3834354" y="2033080"/>
                      <a:pt x="3815450" y="2028015"/>
                    </a:cubicBezTo>
                    <a:cubicBezTo>
                      <a:pt x="3801271" y="2024217"/>
                      <a:pt x="3792296" y="2009050"/>
                      <a:pt x="3791647" y="1990687"/>
                    </a:cubicBezTo>
                    <a:lnTo>
                      <a:pt x="3793350" y="1976151"/>
                    </a:lnTo>
                    <a:lnTo>
                      <a:pt x="3784998" y="1977372"/>
                    </a:lnTo>
                    <a:cubicBezTo>
                      <a:pt x="3757965" y="1977372"/>
                      <a:pt x="3736050" y="1961505"/>
                      <a:pt x="3736050" y="1941933"/>
                    </a:cubicBezTo>
                    <a:cubicBezTo>
                      <a:pt x="3736050" y="1927255"/>
                      <a:pt x="3748377" y="1914660"/>
                      <a:pt x="3765945" y="1909280"/>
                    </a:cubicBezTo>
                    <a:lnTo>
                      <a:pt x="3781220" y="1907047"/>
                    </a:lnTo>
                    <a:lnTo>
                      <a:pt x="3777186" y="1901942"/>
                    </a:lnTo>
                    <a:lnTo>
                      <a:pt x="3773062" y="1884505"/>
                    </a:lnTo>
                    <a:lnTo>
                      <a:pt x="3770760" y="1892638"/>
                    </a:lnTo>
                    <a:cubicBezTo>
                      <a:pt x="3766662" y="1899200"/>
                      <a:pt x="3760874" y="1903941"/>
                      <a:pt x="3753785" y="1905842"/>
                    </a:cubicBezTo>
                    <a:cubicBezTo>
                      <a:pt x="3734879" y="1910907"/>
                      <a:pt x="3713881" y="1893845"/>
                      <a:pt x="3706885" y="1867734"/>
                    </a:cubicBezTo>
                    <a:lnTo>
                      <a:pt x="3705220" y="1853523"/>
                    </a:lnTo>
                    <a:lnTo>
                      <a:pt x="3692081" y="1859187"/>
                    </a:lnTo>
                    <a:cubicBezTo>
                      <a:pt x="3665969" y="1866183"/>
                      <a:pt x="3640694" y="1856529"/>
                      <a:pt x="3635629" y="1837624"/>
                    </a:cubicBezTo>
                    <a:cubicBezTo>
                      <a:pt x="3631829" y="1823445"/>
                      <a:pt x="3640477" y="1808089"/>
                      <a:pt x="3656054" y="1798346"/>
                    </a:cubicBezTo>
                    <a:lnTo>
                      <a:pt x="3669494" y="1792553"/>
                    </a:lnTo>
                    <a:lnTo>
                      <a:pt x="3664261" y="1785930"/>
                    </a:lnTo>
                    <a:cubicBezTo>
                      <a:pt x="3650745" y="1762518"/>
                      <a:pt x="3653528" y="1735607"/>
                      <a:pt x="3670478" y="1725821"/>
                    </a:cubicBezTo>
                    <a:lnTo>
                      <a:pt x="3690226" y="1723352"/>
                    </a:lnTo>
                    <a:lnTo>
                      <a:pt x="3696785" y="1707808"/>
                    </a:lnTo>
                    <a:cubicBezTo>
                      <a:pt x="3702062" y="1702151"/>
                      <a:pt x="3709537" y="1697658"/>
                      <a:pt x="3718320" y="1694968"/>
                    </a:cubicBezTo>
                    <a:lnTo>
                      <a:pt x="3733595" y="1692736"/>
                    </a:lnTo>
                    <a:lnTo>
                      <a:pt x="3729561" y="1687631"/>
                    </a:lnTo>
                    <a:cubicBezTo>
                      <a:pt x="3716044" y="1664219"/>
                      <a:pt x="3718827" y="1637307"/>
                      <a:pt x="3735778" y="1627521"/>
                    </a:cubicBezTo>
                    <a:cubicBezTo>
                      <a:pt x="3744253" y="1622628"/>
                      <a:pt x="3754664" y="1622943"/>
                      <a:pt x="3764647" y="1627408"/>
                    </a:cubicBezTo>
                    <a:lnTo>
                      <a:pt x="3772554" y="1634860"/>
                    </a:lnTo>
                    <a:lnTo>
                      <a:pt x="3776583" y="1618934"/>
                    </a:lnTo>
                    <a:lnTo>
                      <a:pt x="3785327" y="1607196"/>
                    </a:lnTo>
                    <a:lnTo>
                      <a:pt x="3777483" y="1604078"/>
                    </a:lnTo>
                    <a:cubicBezTo>
                      <a:pt x="3765777" y="1597319"/>
                      <a:pt x="3757163" y="1587766"/>
                      <a:pt x="3752699" y="1577783"/>
                    </a:cubicBezTo>
                    <a:lnTo>
                      <a:pt x="3752783" y="1556139"/>
                    </a:lnTo>
                    <a:lnTo>
                      <a:pt x="3741698" y="1575515"/>
                    </a:lnTo>
                    <a:cubicBezTo>
                      <a:pt x="3732840" y="1581929"/>
                      <a:pt x="3720603" y="1585894"/>
                      <a:pt x="3707087" y="1585895"/>
                    </a:cubicBezTo>
                    <a:lnTo>
                      <a:pt x="3701443" y="1585070"/>
                    </a:lnTo>
                    <a:lnTo>
                      <a:pt x="3703294" y="1600859"/>
                    </a:lnTo>
                    <a:cubicBezTo>
                      <a:pt x="3702644" y="1619222"/>
                      <a:pt x="3693670" y="1634388"/>
                      <a:pt x="3679491" y="1638187"/>
                    </a:cubicBezTo>
                    <a:cubicBezTo>
                      <a:pt x="3660586" y="1643253"/>
                      <a:pt x="3639588" y="1626191"/>
                      <a:pt x="3632591" y="1600079"/>
                    </a:cubicBezTo>
                    <a:lnTo>
                      <a:pt x="3630926" y="1585870"/>
                    </a:lnTo>
                    <a:lnTo>
                      <a:pt x="3617787" y="1591532"/>
                    </a:lnTo>
                    <a:cubicBezTo>
                      <a:pt x="3604732" y="1595030"/>
                      <a:pt x="3591884" y="1594366"/>
                      <a:pt x="3581669" y="1590464"/>
                    </a:cubicBezTo>
                    <a:lnTo>
                      <a:pt x="3581516" y="1590310"/>
                    </a:lnTo>
                    <a:lnTo>
                      <a:pt x="3583086" y="1601658"/>
                    </a:lnTo>
                    <a:cubicBezTo>
                      <a:pt x="3578020" y="1620563"/>
                      <a:pt x="3552746" y="1630216"/>
                      <a:pt x="3526633" y="1623220"/>
                    </a:cubicBezTo>
                    <a:lnTo>
                      <a:pt x="3513495" y="1617558"/>
                    </a:lnTo>
                    <a:lnTo>
                      <a:pt x="3511829" y="1631767"/>
                    </a:lnTo>
                    <a:cubicBezTo>
                      <a:pt x="3504833" y="1657879"/>
                      <a:pt x="3483835" y="1674941"/>
                      <a:pt x="3464930" y="1669875"/>
                    </a:cubicBezTo>
                    <a:cubicBezTo>
                      <a:pt x="3450751" y="1666076"/>
                      <a:pt x="3441776" y="1650909"/>
                      <a:pt x="3441127" y="1632547"/>
                    </a:cubicBezTo>
                    <a:lnTo>
                      <a:pt x="3442830" y="1618011"/>
                    </a:lnTo>
                    <a:lnTo>
                      <a:pt x="3434478" y="1619232"/>
                    </a:lnTo>
                    <a:cubicBezTo>
                      <a:pt x="3407445" y="1619232"/>
                      <a:pt x="3385531" y="1603365"/>
                      <a:pt x="3385531" y="1583793"/>
                    </a:cubicBezTo>
                    <a:lnTo>
                      <a:pt x="3391890" y="1568719"/>
                    </a:lnTo>
                    <a:lnTo>
                      <a:pt x="3387073" y="1572467"/>
                    </a:lnTo>
                    <a:cubicBezTo>
                      <a:pt x="3377621" y="1574999"/>
                      <a:pt x="3367645" y="1572000"/>
                      <a:pt x="3359158" y="1565104"/>
                    </a:cubicBezTo>
                    <a:lnTo>
                      <a:pt x="3344429" y="1541250"/>
                    </a:lnTo>
                    <a:lnTo>
                      <a:pt x="3339386" y="1562574"/>
                    </a:lnTo>
                    <a:lnTo>
                      <a:pt x="3334700" y="1568504"/>
                    </a:lnTo>
                    <a:lnTo>
                      <a:pt x="3352759" y="1571143"/>
                    </a:lnTo>
                    <a:cubicBezTo>
                      <a:pt x="3370328" y="1576523"/>
                      <a:pt x="3382655" y="1589118"/>
                      <a:pt x="3382654" y="1603796"/>
                    </a:cubicBezTo>
                    <a:cubicBezTo>
                      <a:pt x="3382654" y="1623369"/>
                      <a:pt x="3360740" y="1639235"/>
                      <a:pt x="3333706" y="1639235"/>
                    </a:cubicBezTo>
                    <a:lnTo>
                      <a:pt x="3328064" y="1638410"/>
                    </a:lnTo>
                    <a:lnTo>
                      <a:pt x="3329913" y="1654199"/>
                    </a:lnTo>
                    <a:cubicBezTo>
                      <a:pt x="3329589" y="1663381"/>
                      <a:pt x="3327183" y="1671762"/>
                      <a:pt x="3323086" y="1678324"/>
                    </a:cubicBezTo>
                    <a:lnTo>
                      <a:pt x="3320117" y="1680633"/>
                    </a:lnTo>
                    <a:lnTo>
                      <a:pt x="3325885" y="1680714"/>
                    </a:lnTo>
                    <a:cubicBezTo>
                      <a:pt x="3333284" y="1682973"/>
                      <a:pt x="3339362" y="1687338"/>
                      <a:pt x="3343032" y="1693693"/>
                    </a:cubicBezTo>
                    <a:cubicBezTo>
                      <a:pt x="3347925" y="1702168"/>
                      <a:pt x="3347610" y="1712581"/>
                      <a:pt x="3343145" y="1722564"/>
                    </a:cubicBezTo>
                    <a:lnTo>
                      <a:pt x="3322409" y="1744563"/>
                    </a:lnTo>
                    <a:lnTo>
                      <a:pt x="3326058" y="1744108"/>
                    </a:lnTo>
                    <a:cubicBezTo>
                      <a:pt x="3333595" y="1745850"/>
                      <a:pt x="3341224" y="1750075"/>
                      <a:pt x="3347944" y="1756338"/>
                    </a:cubicBezTo>
                    <a:lnTo>
                      <a:pt x="3357516" y="1768450"/>
                    </a:lnTo>
                    <a:lnTo>
                      <a:pt x="3359920" y="1762404"/>
                    </a:lnTo>
                    <a:cubicBezTo>
                      <a:pt x="3373436" y="1738992"/>
                      <a:pt x="3398134" y="1727947"/>
                      <a:pt x="3415084" y="1737733"/>
                    </a:cubicBezTo>
                    <a:cubicBezTo>
                      <a:pt x="3432034" y="1747519"/>
                      <a:pt x="3434817" y="1774430"/>
                      <a:pt x="3421301" y="1797842"/>
                    </a:cubicBezTo>
                    <a:lnTo>
                      <a:pt x="3416615" y="1803771"/>
                    </a:lnTo>
                    <a:lnTo>
                      <a:pt x="3434675" y="1806411"/>
                    </a:lnTo>
                    <a:cubicBezTo>
                      <a:pt x="3452242" y="1811791"/>
                      <a:pt x="3464569" y="1824386"/>
                      <a:pt x="3464570" y="1839065"/>
                    </a:cubicBezTo>
                    <a:lnTo>
                      <a:pt x="3462038" y="1843489"/>
                    </a:lnTo>
                    <a:lnTo>
                      <a:pt x="3476532" y="1851588"/>
                    </a:lnTo>
                    <a:lnTo>
                      <a:pt x="3486103" y="1863701"/>
                    </a:lnTo>
                    <a:lnTo>
                      <a:pt x="3488507" y="1857655"/>
                    </a:lnTo>
                    <a:cubicBezTo>
                      <a:pt x="3502023" y="1834243"/>
                      <a:pt x="3526721" y="1823198"/>
                      <a:pt x="3543671" y="1832984"/>
                    </a:cubicBezTo>
                    <a:cubicBezTo>
                      <a:pt x="3560622" y="1842770"/>
                      <a:pt x="3563405" y="1869682"/>
                      <a:pt x="3549888" y="1893093"/>
                    </a:cubicBezTo>
                    <a:lnTo>
                      <a:pt x="3545203" y="1899023"/>
                    </a:lnTo>
                    <a:lnTo>
                      <a:pt x="3563262" y="1901662"/>
                    </a:lnTo>
                    <a:cubicBezTo>
                      <a:pt x="3580829" y="1907042"/>
                      <a:pt x="3593156" y="1919637"/>
                      <a:pt x="3593156" y="1934315"/>
                    </a:cubicBezTo>
                    <a:cubicBezTo>
                      <a:pt x="3593156" y="1953888"/>
                      <a:pt x="3571241" y="1969754"/>
                      <a:pt x="3544209" y="1969754"/>
                    </a:cubicBezTo>
                    <a:lnTo>
                      <a:pt x="3538565" y="1968929"/>
                    </a:lnTo>
                    <a:lnTo>
                      <a:pt x="3540416" y="1984718"/>
                    </a:lnTo>
                    <a:cubicBezTo>
                      <a:pt x="3539766" y="2003080"/>
                      <a:pt x="3530792" y="2018246"/>
                      <a:pt x="3516613" y="2022046"/>
                    </a:cubicBezTo>
                    <a:cubicBezTo>
                      <a:pt x="3507160" y="2024579"/>
                      <a:pt x="3497185" y="2021579"/>
                      <a:pt x="3488697" y="2014683"/>
                    </a:cubicBezTo>
                    <a:lnTo>
                      <a:pt x="3473969" y="1990831"/>
                    </a:lnTo>
                    <a:lnTo>
                      <a:pt x="3468926" y="2012154"/>
                    </a:lnTo>
                    <a:lnTo>
                      <a:pt x="3464240" y="2018083"/>
                    </a:lnTo>
                    <a:lnTo>
                      <a:pt x="3482299" y="2020723"/>
                    </a:lnTo>
                    <a:cubicBezTo>
                      <a:pt x="3499867" y="2026103"/>
                      <a:pt x="3512195" y="2038698"/>
                      <a:pt x="3512194" y="2053377"/>
                    </a:cubicBezTo>
                    <a:cubicBezTo>
                      <a:pt x="3512194" y="2072949"/>
                      <a:pt x="3490280" y="2088814"/>
                      <a:pt x="3463247" y="2088815"/>
                    </a:cubicBezTo>
                    <a:lnTo>
                      <a:pt x="3457604" y="2087990"/>
                    </a:lnTo>
                    <a:lnTo>
                      <a:pt x="3459454" y="2103780"/>
                    </a:lnTo>
                    <a:cubicBezTo>
                      <a:pt x="3458805" y="2122141"/>
                      <a:pt x="3449829" y="2137308"/>
                      <a:pt x="3435650" y="2141107"/>
                    </a:cubicBezTo>
                    <a:cubicBezTo>
                      <a:pt x="3416746" y="2146173"/>
                      <a:pt x="3395748" y="2129111"/>
                      <a:pt x="3388751" y="2102999"/>
                    </a:cubicBezTo>
                    <a:lnTo>
                      <a:pt x="3387086" y="2088789"/>
                    </a:lnTo>
                    <a:lnTo>
                      <a:pt x="3373947" y="2094452"/>
                    </a:lnTo>
                    <a:cubicBezTo>
                      <a:pt x="3360891" y="2097950"/>
                      <a:pt x="3348044" y="2097286"/>
                      <a:pt x="3337828" y="2093385"/>
                    </a:cubicBezTo>
                    <a:lnTo>
                      <a:pt x="3337676" y="2093231"/>
                    </a:lnTo>
                    <a:lnTo>
                      <a:pt x="3339246" y="2104577"/>
                    </a:lnTo>
                    <a:cubicBezTo>
                      <a:pt x="3336713" y="2114030"/>
                      <a:pt x="3329128" y="2121170"/>
                      <a:pt x="3318912" y="2125072"/>
                    </a:cubicBezTo>
                    <a:lnTo>
                      <a:pt x="3297541" y="2125704"/>
                    </a:lnTo>
                    <a:lnTo>
                      <a:pt x="3305049" y="2132697"/>
                    </a:lnTo>
                    <a:cubicBezTo>
                      <a:pt x="3311462" y="2141554"/>
                      <a:pt x="3315429" y="2153791"/>
                      <a:pt x="3315429" y="2167308"/>
                    </a:cubicBezTo>
                    <a:lnTo>
                      <a:pt x="3314336" y="2174786"/>
                    </a:lnTo>
                    <a:lnTo>
                      <a:pt x="3331295" y="2168042"/>
                    </a:lnTo>
                    <a:cubicBezTo>
                      <a:pt x="3349199" y="2163918"/>
                      <a:pt x="3366172" y="2168661"/>
                      <a:pt x="3373511" y="2181373"/>
                    </a:cubicBezTo>
                    <a:cubicBezTo>
                      <a:pt x="3378404" y="2189848"/>
                      <a:pt x="3378090" y="2200261"/>
                      <a:pt x="3373626" y="2210243"/>
                    </a:cubicBezTo>
                    <a:lnTo>
                      <a:pt x="3352888" y="2232243"/>
                    </a:lnTo>
                    <a:lnTo>
                      <a:pt x="3356537" y="2231788"/>
                    </a:lnTo>
                    <a:cubicBezTo>
                      <a:pt x="3364075" y="2233530"/>
                      <a:pt x="3371703" y="2237755"/>
                      <a:pt x="3378425" y="2244017"/>
                    </a:cubicBezTo>
                    <a:lnTo>
                      <a:pt x="3387996" y="2256129"/>
                    </a:lnTo>
                    <a:lnTo>
                      <a:pt x="3390400" y="2250083"/>
                    </a:lnTo>
                    <a:cubicBezTo>
                      <a:pt x="3403916" y="2226672"/>
                      <a:pt x="3428615" y="2215627"/>
                      <a:pt x="3445565" y="2225413"/>
                    </a:cubicBezTo>
                    <a:cubicBezTo>
                      <a:pt x="3462515" y="2235199"/>
                      <a:pt x="3465298" y="2262111"/>
                      <a:pt x="3451781" y="2285522"/>
                    </a:cubicBezTo>
                    <a:lnTo>
                      <a:pt x="3447095" y="2291452"/>
                    </a:lnTo>
                    <a:lnTo>
                      <a:pt x="3465154" y="2294091"/>
                    </a:lnTo>
                    <a:cubicBezTo>
                      <a:pt x="3482722" y="2299471"/>
                      <a:pt x="3495050" y="2312066"/>
                      <a:pt x="3495049" y="2326745"/>
                    </a:cubicBezTo>
                    <a:lnTo>
                      <a:pt x="3492517" y="2331169"/>
                    </a:lnTo>
                    <a:lnTo>
                      <a:pt x="3507012" y="2339269"/>
                    </a:lnTo>
                    <a:lnTo>
                      <a:pt x="3516583" y="2351380"/>
                    </a:lnTo>
                    <a:lnTo>
                      <a:pt x="3518987" y="2345334"/>
                    </a:lnTo>
                    <a:lnTo>
                      <a:pt x="3530436" y="2334543"/>
                    </a:lnTo>
                    <a:lnTo>
                      <a:pt x="3513709" y="2317684"/>
                    </a:lnTo>
                    <a:cubicBezTo>
                      <a:pt x="3509910" y="2303505"/>
                      <a:pt x="3518557" y="2288149"/>
                      <a:pt x="3534134" y="2278406"/>
                    </a:cubicBezTo>
                    <a:lnTo>
                      <a:pt x="3547575" y="2272612"/>
                    </a:lnTo>
                    <a:lnTo>
                      <a:pt x="3542342" y="2265990"/>
                    </a:lnTo>
                    <a:cubicBezTo>
                      <a:pt x="3528825" y="2242578"/>
                      <a:pt x="3531608" y="2215666"/>
                      <a:pt x="3548558" y="2205880"/>
                    </a:cubicBezTo>
                    <a:lnTo>
                      <a:pt x="3568307" y="2203412"/>
                    </a:lnTo>
                    <a:lnTo>
                      <a:pt x="3574865" y="2187868"/>
                    </a:lnTo>
                    <a:cubicBezTo>
                      <a:pt x="3580142" y="2182211"/>
                      <a:pt x="3587616" y="2177718"/>
                      <a:pt x="3596400" y="2175028"/>
                    </a:cubicBezTo>
                    <a:lnTo>
                      <a:pt x="3611674" y="2172796"/>
                    </a:lnTo>
                    <a:lnTo>
                      <a:pt x="3607640" y="2167691"/>
                    </a:lnTo>
                    <a:cubicBezTo>
                      <a:pt x="3594125" y="2144279"/>
                      <a:pt x="3596908" y="2117367"/>
                      <a:pt x="3613858" y="2107581"/>
                    </a:cubicBezTo>
                    <a:cubicBezTo>
                      <a:pt x="3622332" y="2102688"/>
                      <a:pt x="3632744" y="2103003"/>
                      <a:pt x="3642728" y="2107468"/>
                    </a:cubicBezTo>
                    <a:lnTo>
                      <a:pt x="3650635" y="2114921"/>
                    </a:lnTo>
                    <a:lnTo>
                      <a:pt x="3654663" y="2098994"/>
                    </a:lnTo>
                    <a:lnTo>
                      <a:pt x="3663407" y="2087256"/>
                    </a:lnTo>
                    <a:lnTo>
                      <a:pt x="3655562" y="2084138"/>
                    </a:lnTo>
                    <a:cubicBezTo>
                      <a:pt x="3632152" y="2070621"/>
                      <a:pt x="3621106" y="2045923"/>
                      <a:pt x="3630892" y="2028973"/>
                    </a:cubicBezTo>
                    <a:cubicBezTo>
                      <a:pt x="3638231" y="2016261"/>
                      <a:pt x="3655204" y="2011518"/>
                      <a:pt x="3673108" y="2015642"/>
                    </a:cubicBezTo>
                    <a:lnTo>
                      <a:pt x="3687453" y="2021346"/>
                    </a:lnTo>
                    <a:lnTo>
                      <a:pt x="3686512" y="2014908"/>
                    </a:lnTo>
                    <a:cubicBezTo>
                      <a:pt x="3686512" y="1987874"/>
                      <a:pt x="3702379" y="1965960"/>
                      <a:pt x="3721950" y="1965960"/>
                    </a:cubicBezTo>
                    <a:cubicBezTo>
                      <a:pt x="3741522" y="1965960"/>
                      <a:pt x="3757389" y="1987875"/>
                      <a:pt x="3757388" y="2014908"/>
                    </a:cubicBezTo>
                    <a:lnTo>
                      <a:pt x="3756296" y="2022386"/>
                    </a:lnTo>
                    <a:lnTo>
                      <a:pt x="3773254" y="2015642"/>
                    </a:lnTo>
                    <a:cubicBezTo>
                      <a:pt x="3791159" y="2011518"/>
                      <a:pt x="3808132" y="2016261"/>
                      <a:pt x="3815472" y="2028973"/>
                    </a:cubicBezTo>
                    <a:cubicBezTo>
                      <a:pt x="3820365" y="2037448"/>
                      <a:pt x="3820050" y="2047861"/>
                      <a:pt x="3815585" y="2057844"/>
                    </a:cubicBezTo>
                    <a:lnTo>
                      <a:pt x="3794849" y="2079843"/>
                    </a:lnTo>
                    <a:lnTo>
                      <a:pt x="3798498" y="2079388"/>
                    </a:lnTo>
                    <a:cubicBezTo>
                      <a:pt x="3806035" y="2081130"/>
                      <a:pt x="3813664" y="2085355"/>
                      <a:pt x="3820384" y="2091618"/>
                    </a:cubicBezTo>
                    <a:lnTo>
                      <a:pt x="3829956" y="2103730"/>
                    </a:lnTo>
                    <a:lnTo>
                      <a:pt x="3832360" y="2097684"/>
                    </a:lnTo>
                    <a:cubicBezTo>
                      <a:pt x="3845877" y="2074272"/>
                      <a:pt x="3870574" y="2063227"/>
                      <a:pt x="3887524" y="2073013"/>
                    </a:cubicBezTo>
                    <a:cubicBezTo>
                      <a:pt x="3904474" y="2082798"/>
                      <a:pt x="3907257" y="2109710"/>
                      <a:pt x="3893741" y="2133122"/>
                    </a:cubicBezTo>
                    <a:lnTo>
                      <a:pt x="3889055" y="2139051"/>
                    </a:lnTo>
                    <a:lnTo>
                      <a:pt x="3907115" y="2141691"/>
                    </a:lnTo>
                    <a:cubicBezTo>
                      <a:pt x="3924682" y="2147071"/>
                      <a:pt x="3937009" y="2159666"/>
                      <a:pt x="3937010" y="2174345"/>
                    </a:cubicBezTo>
                    <a:lnTo>
                      <a:pt x="3934478" y="2178769"/>
                    </a:lnTo>
                    <a:lnTo>
                      <a:pt x="3948972" y="2186868"/>
                    </a:lnTo>
                    <a:lnTo>
                      <a:pt x="3958542" y="2198981"/>
                    </a:lnTo>
                    <a:lnTo>
                      <a:pt x="3960947" y="2192935"/>
                    </a:lnTo>
                    <a:cubicBezTo>
                      <a:pt x="3974463" y="2169523"/>
                      <a:pt x="3999161" y="2158478"/>
                      <a:pt x="4016111" y="2168264"/>
                    </a:cubicBezTo>
                    <a:cubicBezTo>
                      <a:pt x="4033062" y="2178050"/>
                      <a:pt x="4035845" y="2204962"/>
                      <a:pt x="4022328" y="2228373"/>
                    </a:cubicBezTo>
                    <a:lnTo>
                      <a:pt x="4017643" y="2234303"/>
                    </a:lnTo>
                    <a:lnTo>
                      <a:pt x="4035702" y="2236942"/>
                    </a:lnTo>
                    <a:cubicBezTo>
                      <a:pt x="4053269" y="2242322"/>
                      <a:pt x="4065596" y="2254917"/>
                      <a:pt x="4065596" y="2269595"/>
                    </a:cubicBezTo>
                    <a:cubicBezTo>
                      <a:pt x="4065596" y="2289168"/>
                      <a:pt x="4043681" y="2305034"/>
                      <a:pt x="4016649" y="2305034"/>
                    </a:cubicBezTo>
                    <a:lnTo>
                      <a:pt x="4011006" y="2304209"/>
                    </a:lnTo>
                    <a:lnTo>
                      <a:pt x="4012856" y="2319998"/>
                    </a:lnTo>
                    <a:cubicBezTo>
                      <a:pt x="4012206" y="2338360"/>
                      <a:pt x="4003231" y="2353528"/>
                      <a:pt x="3989053" y="2357326"/>
                    </a:cubicBezTo>
                    <a:cubicBezTo>
                      <a:pt x="3979600" y="2359858"/>
                      <a:pt x="3969625" y="2356860"/>
                      <a:pt x="3961137" y="2349963"/>
                    </a:cubicBezTo>
                    <a:lnTo>
                      <a:pt x="3946409" y="2326111"/>
                    </a:lnTo>
                    <a:lnTo>
                      <a:pt x="3941366" y="2347434"/>
                    </a:lnTo>
                    <a:lnTo>
                      <a:pt x="3936680" y="2353364"/>
                    </a:lnTo>
                    <a:lnTo>
                      <a:pt x="3954739" y="2356004"/>
                    </a:lnTo>
                    <a:cubicBezTo>
                      <a:pt x="3972307" y="2361383"/>
                      <a:pt x="3984635" y="2373978"/>
                      <a:pt x="3984634" y="2388657"/>
                    </a:cubicBezTo>
                    <a:cubicBezTo>
                      <a:pt x="3984634" y="2408229"/>
                      <a:pt x="3962720" y="2424095"/>
                      <a:pt x="3935687" y="2424095"/>
                    </a:cubicBezTo>
                    <a:lnTo>
                      <a:pt x="3930044" y="2423270"/>
                    </a:lnTo>
                    <a:lnTo>
                      <a:pt x="3931894" y="2439060"/>
                    </a:lnTo>
                    <a:cubicBezTo>
                      <a:pt x="3931244" y="2457421"/>
                      <a:pt x="3922269" y="2472588"/>
                      <a:pt x="3908090" y="2476387"/>
                    </a:cubicBezTo>
                    <a:cubicBezTo>
                      <a:pt x="3889186" y="2481453"/>
                      <a:pt x="3868188" y="2464392"/>
                      <a:pt x="3861191" y="2438279"/>
                    </a:cubicBezTo>
                    <a:lnTo>
                      <a:pt x="3859526" y="2424069"/>
                    </a:lnTo>
                    <a:lnTo>
                      <a:pt x="3846387" y="2429732"/>
                    </a:lnTo>
                    <a:cubicBezTo>
                      <a:pt x="3833331" y="2433230"/>
                      <a:pt x="3820484" y="2432567"/>
                      <a:pt x="3810268" y="2428665"/>
                    </a:cubicBezTo>
                    <a:lnTo>
                      <a:pt x="3810116" y="2428511"/>
                    </a:lnTo>
                    <a:lnTo>
                      <a:pt x="3811686" y="2439858"/>
                    </a:lnTo>
                    <a:cubicBezTo>
                      <a:pt x="3806621" y="2458763"/>
                      <a:pt x="3781346" y="2468417"/>
                      <a:pt x="3755234" y="2461420"/>
                    </a:cubicBezTo>
                    <a:lnTo>
                      <a:pt x="3742094" y="2455758"/>
                    </a:lnTo>
                    <a:lnTo>
                      <a:pt x="3740430" y="2469967"/>
                    </a:lnTo>
                    <a:cubicBezTo>
                      <a:pt x="3733433" y="2496079"/>
                      <a:pt x="3712435" y="2513141"/>
                      <a:pt x="3693530" y="2508075"/>
                    </a:cubicBezTo>
                    <a:cubicBezTo>
                      <a:pt x="3679352" y="2504276"/>
                      <a:pt x="3670376" y="2489110"/>
                      <a:pt x="3669727" y="2470748"/>
                    </a:cubicBezTo>
                    <a:lnTo>
                      <a:pt x="3671431" y="2456211"/>
                    </a:lnTo>
                    <a:lnTo>
                      <a:pt x="3663078" y="2457432"/>
                    </a:lnTo>
                    <a:cubicBezTo>
                      <a:pt x="3649561" y="2457431"/>
                      <a:pt x="3637325" y="2453465"/>
                      <a:pt x="3628466" y="2447052"/>
                    </a:cubicBezTo>
                    <a:lnTo>
                      <a:pt x="3618884" y="2430303"/>
                    </a:lnTo>
                    <a:lnTo>
                      <a:pt x="3609300" y="2447055"/>
                    </a:lnTo>
                    <a:cubicBezTo>
                      <a:pt x="3600443" y="2453468"/>
                      <a:pt x="3588205" y="2457434"/>
                      <a:pt x="3574689" y="2457434"/>
                    </a:cubicBezTo>
                    <a:lnTo>
                      <a:pt x="3569046" y="2456609"/>
                    </a:lnTo>
                    <a:lnTo>
                      <a:pt x="3570896" y="2472399"/>
                    </a:lnTo>
                    <a:cubicBezTo>
                      <a:pt x="3570246" y="2490760"/>
                      <a:pt x="3561272" y="2505927"/>
                      <a:pt x="3547093" y="2509727"/>
                    </a:cubicBezTo>
                    <a:cubicBezTo>
                      <a:pt x="3537640" y="2512259"/>
                      <a:pt x="3527665" y="2509260"/>
                      <a:pt x="3519177" y="2502364"/>
                    </a:cubicBezTo>
                    <a:lnTo>
                      <a:pt x="3504449" y="2478510"/>
                    </a:lnTo>
                    <a:lnTo>
                      <a:pt x="3499406" y="2499834"/>
                    </a:lnTo>
                    <a:lnTo>
                      <a:pt x="3494721" y="2505764"/>
                    </a:lnTo>
                    <a:lnTo>
                      <a:pt x="3512780" y="2508403"/>
                    </a:lnTo>
                    <a:cubicBezTo>
                      <a:pt x="3530347" y="2513783"/>
                      <a:pt x="3542674" y="2526378"/>
                      <a:pt x="3542674" y="2541056"/>
                    </a:cubicBezTo>
                    <a:cubicBezTo>
                      <a:pt x="3542675" y="2560628"/>
                      <a:pt x="3520760" y="2576495"/>
                      <a:pt x="3493727" y="2576495"/>
                    </a:cubicBezTo>
                    <a:lnTo>
                      <a:pt x="3488084" y="2575670"/>
                    </a:lnTo>
                    <a:lnTo>
                      <a:pt x="3489934" y="2591459"/>
                    </a:lnTo>
                    <a:cubicBezTo>
                      <a:pt x="3489284" y="2609821"/>
                      <a:pt x="3480309" y="2624989"/>
                      <a:pt x="3466131" y="2628787"/>
                    </a:cubicBezTo>
                    <a:cubicBezTo>
                      <a:pt x="3447226" y="2633853"/>
                      <a:pt x="3426228" y="2616791"/>
                      <a:pt x="3419232" y="2590679"/>
                    </a:cubicBezTo>
                    <a:lnTo>
                      <a:pt x="3417566" y="2576470"/>
                    </a:lnTo>
                    <a:lnTo>
                      <a:pt x="3404427" y="2582132"/>
                    </a:lnTo>
                    <a:cubicBezTo>
                      <a:pt x="3391370" y="2585630"/>
                      <a:pt x="3378524" y="2584966"/>
                      <a:pt x="3368309" y="2581064"/>
                    </a:cubicBezTo>
                    <a:lnTo>
                      <a:pt x="3368157" y="2580911"/>
                    </a:lnTo>
                    <a:lnTo>
                      <a:pt x="3369725" y="2592258"/>
                    </a:lnTo>
                    <a:cubicBezTo>
                      <a:pt x="3364660" y="2611163"/>
                      <a:pt x="3339386" y="2620816"/>
                      <a:pt x="3313274" y="2613820"/>
                    </a:cubicBezTo>
                    <a:lnTo>
                      <a:pt x="3300135" y="2608158"/>
                    </a:lnTo>
                    <a:lnTo>
                      <a:pt x="3298470" y="2622367"/>
                    </a:lnTo>
                    <a:cubicBezTo>
                      <a:pt x="3291473" y="2648479"/>
                      <a:pt x="3270475" y="2665541"/>
                      <a:pt x="3251570" y="2660475"/>
                    </a:cubicBezTo>
                    <a:cubicBezTo>
                      <a:pt x="3237391" y="2656676"/>
                      <a:pt x="3228416" y="2641509"/>
                      <a:pt x="3227766" y="2623147"/>
                    </a:cubicBezTo>
                    <a:lnTo>
                      <a:pt x="3229470" y="2608611"/>
                    </a:lnTo>
                    <a:lnTo>
                      <a:pt x="3221118" y="2609832"/>
                    </a:lnTo>
                    <a:cubicBezTo>
                      <a:pt x="3194085" y="2609831"/>
                      <a:pt x="3172170" y="2593966"/>
                      <a:pt x="3172170" y="2574394"/>
                    </a:cubicBezTo>
                    <a:cubicBezTo>
                      <a:pt x="3172169" y="2559715"/>
                      <a:pt x="3184498" y="2547120"/>
                      <a:pt x="3202066" y="2541740"/>
                    </a:cubicBezTo>
                    <a:lnTo>
                      <a:pt x="3217340" y="2539508"/>
                    </a:lnTo>
                    <a:lnTo>
                      <a:pt x="3213305" y="2534402"/>
                    </a:lnTo>
                    <a:lnTo>
                      <a:pt x="3209181" y="2516965"/>
                    </a:lnTo>
                    <a:lnTo>
                      <a:pt x="3206880" y="2525099"/>
                    </a:lnTo>
                    <a:cubicBezTo>
                      <a:pt x="3202783" y="2531660"/>
                      <a:pt x="3196994" y="2536402"/>
                      <a:pt x="3189905" y="2538301"/>
                    </a:cubicBezTo>
                    <a:cubicBezTo>
                      <a:pt x="3171000" y="2543367"/>
                      <a:pt x="3150002" y="2526305"/>
                      <a:pt x="3143005" y="2500193"/>
                    </a:cubicBezTo>
                    <a:lnTo>
                      <a:pt x="3141339" y="2485983"/>
                    </a:lnTo>
                    <a:lnTo>
                      <a:pt x="3128201" y="2491646"/>
                    </a:lnTo>
                    <a:cubicBezTo>
                      <a:pt x="3102088" y="2498643"/>
                      <a:pt x="3076814" y="2488989"/>
                      <a:pt x="3071749" y="2470083"/>
                    </a:cubicBezTo>
                    <a:lnTo>
                      <a:pt x="3072876" y="2461939"/>
                    </a:lnTo>
                    <a:lnTo>
                      <a:pt x="3068984" y="2461370"/>
                    </a:lnTo>
                    <a:lnTo>
                      <a:pt x="3070834" y="2477160"/>
                    </a:lnTo>
                    <a:cubicBezTo>
                      <a:pt x="3070184" y="2495521"/>
                      <a:pt x="3061209" y="2510688"/>
                      <a:pt x="3047031" y="2514487"/>
                    </a:cubicBezTo>
                    <a:cubicBezTo>
                      <a:pt x="3028126" y="2519552"/>
                      <a:pt x="3007128" y="2502491"/>
                      <a:pt x="3000131" y="2476379"/>
                    </a:cubicBezTo>
                    <a:lnTo>
                      <a:pt x="2998466" y="2462170"/>
                    </a:lnTo>
                    <a:lnTo>
                      <a:pt x="2985327" y="2467833"/>
                    </a:lnTo>
                    <a:cubicBezTo>
                      <a:pt x="2972271" y="2471331"/>
                      <a:pt x="2959424" y="2470666"/>
                      <a:pt x="2949208" y="2466764"/>
                    </a:cubicBezTo>
                    <a:lnTo>
                      <a:pt x="2949056" y="2466611"/>
                    </a:lnTo>
                    <a:lnTo>
                      <a:pt x="2950626" y="2477958"/>
                    </a:lnTo>
                    <a:cubicBezTo>
                      <a:pt x="2945560" y="2496862"/>
                      <a:pt x="2920286" y="2506517"/>
                      <a:pt x="2894174" y="2499520"/>
                    </a:cubicBezTo>
                    <a:lnTo>
                      <a:pt x="2881035" y="2493857"/>
                    </a:lnTo>
                    <a:lnTo>
                      <a:pt x="2879370" y="2508067"/>
                    </a:lnTo>
                    <a:cubicBezTo>
                      <a:pt x="2875871" y="2521123"/>
                      <a:pt x="2868872" y="2531917"/>
                      <a:pt x="2860385" y="2538812"/>
                    </a:cubicBezTo>
                    <a:lnTo>
                      <a:pt x="2847316" y="2545750"/>
                    </a:lnTo>
                    <a:lnTo>
                      <a:pt x="2842181" y="2567462"/>
                    </a:lnTo>
                    <a:lnTo>
                      <a:pt x="2837495" y="2573392"/>
                    </a:lnTo>
                    <a:lnTo>
                      <a:pt x="2855554" y="2576031"/>
                    </a:lnTo>
                    <a:cubicBezTo>
                      <a:pt x="2873122" y="2581411"/>
                      <a:pt x="2885450" y="2594006"/>
                      <a:pt x="2885449" y="2608684"/>
                    </a:cubicBezTo>
                    <a:lnTo>
                      <a:pt x="2882918" y="2613110"/>
                    </a:lnTo>
                    <a:lnTo>
                      <a:pt x="2897412" y="2621209"/>
                    </a:lnTo>
                    <a:lnTo>
                      <a:pt x="2906983" y="2633321"/>
                    </a:lnTo>
                    <a:lnTo>
                      <a:pt x="2909387" y="2627275"/>
                    </a:lnTo>
                    <a:cubicBezTo>
                      <a:pt x="2922903" y="2603863"/>
                      <a:pt x="2947601" y="2592818"/>
                      <a:pt x="2964551" y="2602604"/>
                    </a:cubicBezTo>
                    <a:cubicBezTo>
                      <a:pt x="2981501" y="2612390"/>
                      <a:pt x="2984285" y="2639301"/>
                      <a:pt x="2970768" y="2662713"/>
                    </a:cubicBezTo>
                    <a:lnTo>
                      <a:pt x="2966082" y="2668643"/>
                    </a:lnTo>
                    <a:lnTo>
                      <a:pt x="2984141" y="2671282"/>
                    </a:lnTo>
                    <a:cubicBezTo>
                      <a:pt x="3001709" y="2676663"/>
                      <a:pt x="3014036" y="2689256"/>
                      <a:pt x="3014036" y="2703936"/>
                    </a:cubicBezTo>
                    <a:cubicBezTo>
                      <a:pt x="3014036" y="2723508"/>
                      <a:pt x="2992122" y="2739374"/>
                      <a:pt x="2965088" y="2739374"/>
                    </a:cubicBezTo>
                    <a:lnTo>
                      <a:pt x="2959446" y="2738549"/>
                    </a:lnTo>
                    <a:lnTo>
                      <a:pt x="2961296" y="2754339"/>
                    </a:lnTo>
                    <a:cubicBezTo>
                      <a:pt x="2960646" y="2772700"/>
                      <a:pt x="2951672" y="2787867"/>
                      <a:pt x="2937493" y="2791667"/>
                    </a:cubicBezTo>
                    <a:cubicBezTo>
                      <a:pt x="2928040" y="2794199"/>
                      <a:pt x="2918065" y="2791200"/>
                      <a:pt x="2909577" y="2784304"/>
                    </a:cubicBezTo>
                    <a:lnTo>
                      <a:pt x="2894850" y="2760451"/>
                    </a:lnTo>
                    <a:lnTo>
                      <a:pt x="2889805" y="2781774"/>
                    </a:lnTo>
                    <a:lnTo>
                      <a:pt x="2885121" y="2787704"/>
                    </a:lnTo>
                    <a:lnTo>
                      <a:pt x="2903179" y="2790343"/>
                    </a:lnTo>
                    <a:cubicBezTo>
                      <a:pt x="2920747" y="2795723"/>
                      <a:pt x="2933074" y="2808318"/>
                      <a:pt x="2933075" y="2822997"/>
                    </a:cubicBezTo>
                    <a:cubicBezTo>
                      <a:pt x="2933075" y="2842568"/>
                      <a:pt x="2911160" y="2858434"/>
                      <a:pt x="2884127" y="2858435"/>
                    </a:cubicBezTo>
                    <a:lnTo>
                      <a:pt x="2878484" y="2857610"/>
                    </a:lnTo>
                    <a:lnTo>
                      <a:pt x="2880334" y="2873400"/>
                    </a:lnTo>
                    <a:cubicBezTo>
                      <a:pt x="2879684" y="2891761"/>
                      <a:pt x="2870709" y="2906928"/>
                      <a:pt x="2856531" y="2910727"/>
                    </a:cubicBezTo>
                    <a:cubicBezTo>
                      <a:pt x="2837626" y="2915793"/>
                      <a:pt x="2816627" y="2898731"/>
                      <a:pt x="2809631" y="2872619"/>
                    </a:cubicBezTo>
                    <a:lnTo>
                      <a:pt x="2807965" y="2858410"/>
                    </a:lnTo>
                    <a:lnTo>
                      <a:pt x="2794826" y="2864072"/>
                    </a:lnTo>
                    <a:cubicBezTo>
                      <a:pt x="2781770" y="2867571"/>
                      <a:pt x="2768924" y="2866906"/>
                      <a:pt x="2758707" y="2863004"/>
                    </a:cubicBezTo>
                    <a:lnTo>
                      <a:pt x="2758556" y="2862850"/>
                    </a:lnTo>
                    <a:lnTo>
                      <a:pt x="2760125" y="2874198"/>
                    </a:lnTo>
                    <a:cubicBezTo>
                      <a:pt x="2755060" y="2893103"/>
                      <a:pt x="2729785" y="2902756"/>
                      <a:pt x="2703673" y="2895760"/>
                    </a:cubicBezTo>
                    <a:lnTo>
                      <a:pt x="2690535" y="2890098"/>
                    </a:lnTo>
                    <a:lnTo>
                      <a:pt x="2688869" y="2904307"/>
                    </a:lnTo>
                    <a:cubicBezTo>
                      <a:pt x="2681872" y="2930419"/>
                      <a:pt x="2660874" y="2947481"/>
                      <a:pt x="2641969" y="2942416"/>
                    </a:cubicBezTo>
                    <a:cubicBezTo>
                      <a:pt x="2627791" y="2938616"/>
                      <a:pt x="2618816" y="2923449"/>
                      <a:pt x="2618166" y="2905088"/>
                    </a:cubicBezTo>
                    <a:lnTo>
                      <a:pt x="2619870" y="2890551"/>
                    </a:lnTo>
                    <a:lnTo>
                      <a:pt x="2611517" y="2891772"/>
                    </a:lnTo>
                    <a:cubicBezTo>
                      <a:pt x="2584485" y="2891772"/>
                      <a:pt x="2562570" y="2875906"/>
                      <a:pt x="2562570" y="2856334"/>
                    </a:cubicBezTo>
                    <a:cubicBezTo>
                      <a:pt x="2562569" y="2841655"/>
                      <a:pt x="2574896" y="2829060"/>
                      <a:pt x="2592465" y="2823680"/>
                    </a:cubicBezTo>
                    <a:lnTo>
                      <a:pt x="2607739" y="2821448"/>
                    </a:lnTo>
                    <a:lnTo>
                      <a:pt x="2603705" y="2816342"/>
                    </a:lnTo>
                    <a:lnTo>
                      <a:pt x="2599581" y="2798905"/>
                    </a:lnTo>
                    <a:lnTo>
                      <a:pt x="2597279" y="2807039"/>
                    </a:lnTo>
                    <a:cubicBezTo>
                      <a:pt x="2593182" y="2813600"/>
                      <a:pt x="2587393" y="2818342"/>
                      <a:pt x="2580304" y="2820241"/>
                    </a:cubicBezTo>
                    <a:cubicBezTo>
                      <a:pt x="2561399" y="2825307"/>
                      <a:pt x="2540401" y="2808245"/>
                      <a:pt x="2533405" y="2782133"/>
                    </a:cubicBezTo>
                    <a:lnTo>
                      <a:pt x="2531739" y="2767924"/>
                    </a:lnTo>
                    <a:lnTo>
                      <a:pt x="2518601" y="2773586"/>
                    </a:lnTo>
                    <a:cubicBezTo>
                      <a:pt x="2492488" y="2780583"/>
                      <a:pt x="2467214" y="2770928"/>
                      <a:pt x="2462148" y="2752023"/>
                    </a:cubicBezTo>
                    <a:cubicBezTo>
                      <a:pt x="2458349" y="2737845"/>
                      <a:pt x="2466996" y="2722490"/>
                      <a:pt x="2482573" y="2712746"/>
                    </a:cubicBezTo>
                    <a:lnTo>
                      <a:pt x="2496015" y="2706953"/>
                    </a:lnTo>
                    <a:lnTo>
                      <a:pt x="2490781" y="2700330"/>
                    </a:lnTo>
                    <a:cubicBezTo>
                      <a:pt x="2477264" y="2676918"/>
                      <a:pt x="2480047" y="2650007"/>
                      <a:pt x="2496997" y="2640221"/>
                    </a:cubicBezTo>
                    <a:lnTo>
                      <a:pt x="2516746" y="2637752"/>
                    </a:lnTo>
                    <a:lnTo>
                      <a:pt x="2523304" y="2622208"/>
                    </a:lnTo>
                    <a:cubicBezTo>
                      <a:pt x="2528582" y="2616552"/>
                      <a:pt x="2536055" y="2612058"/>
                      <a:pt x="2544840" y="2609369"/>
                    </a:cubicBezTo>
                    <a:lnTo>
                      <a:pt x="2560115" y="2607136"/>
                    </a:lnTo>
                    <a:lnTo>
                      <a:pt x="2556080" y="2602030"/>
                    </a:lnTo>
                    <a:cubicBezTo>
                      <a:pt x="2542564" y="2578619"/>
                      <a:pt x="2545347" y="2551707"/>
                      <a:pt x="2562297" y="2541922"/>
                    </a:cubicBezTo>
                    <a:cubicBezTo>
                      <a:pt x="2570772" y="2537029"/>
                      <a:pt x="2581184" y="2537343"/>
                      <a:pt x="2591167" y="2541808"/>
                    </a:cubicBezTo>
                    <a:lnTo>
                      <a:pt x="2599074" y="2549261"/>
                    </a:lnTo>
                    <a:lnTo>
                      <a:pt x="2603103" y="2533334"/>
                    </a:lnTo>
                    <a:lnTo>
                      <a:pt x="2611846" y="2521597"/>
                    </a:lnTo>
                    <a:lnTo>
                      <a:pt x="2604003" y="2518478"/>
                    </a:lnTo>
                    <a:cubicBezTo>
                      <a:pt x="2580591" y="2504961"/>
                      <a:pt x="2569545" y="2480263"/>
                      <a:pt x="2579331" y="2463313"/>
                    </a:cubicBezTo>
                    <a:cubicBezTo>
                      <a:pt x="2586671" y="2450601"/>
                      <a:pt x="2603644" y="2445857"/>
                      <a:pt x="2621547" y="2449982"/>
                    </a:cubicBezTo>
                    <a:lnTo>
                      <a:pt x="2635892" y="2455687"/>
                    </a:lnTo>
                    <a:lnTo>
                      <a:pt x="2634951" y="2449248"/>
                    </a:lnTo>
                    <a:cubicBezTo>
                      <a:pt x="2634951" y="2422215"/>
                      <a:pt x="2650818" y="2400301"/>
                      <a:pt x="2670390" y="2400300"/>
                    </a:cubicBezTo>
                    <a:cubicBezTo>
                      <a:pt x="2689962" y="2400300"/>
                      <a:pt x="2705828" y="2422215"/>
                      <a:pt x="2705829" y="2449248"/>
                    </a:cubicBezTo>
                    <a:lnTo>
                      <a:pt x="2704735" y="2456726"/>
                    </a:lnTo>
                    <a:lnTo>
                      <a:pt x="2721695" y="2449982"/>
                    </a:lnTo>
                    <a:cubicBezTo>
                      <a:pt x="2730647" y="2447920"/>
                      <a:pt x="2739366" y="2448075"/>
                      <a:pt x="2746764" y="2450335"/>
                    </a:cubicBezTo>
                    <a:lnTo>
                      <a:pt x="2754664" y="2456314"/>
                    </a:lnTo>
                    <a:lnTo>
                      <a:pt x="2761430" y="2440280"/>
                    </a:lnTo>
                    <a:cubicBezTo>
                      <a:pt x="2766707" y="2434624"/>
                      <a:pt x="2774181" y="2430131"/>
                      <a:pt x="2782965" y="2427440"/>
                    </a:cubicBezTo>
                    <a:lnTo>
                      <a:pt x="2798239" y="2425208"/>
                    </a:lnTo>
                    <a:lnTo>
                      <a:pt x="2794205" y="2420102"/>
                    </a:lnTo>
                    <a:lnTo>
                      <a:pt x="2790081" y="2402666"/>
                    </a:lnTo>
                    <a:lnTo>
                      <a:pt x="2787779" y="2410798"/>
                    </a:lnTo>
                    <a:cubicBezTo>
                      <a:pt x="2783682" y="2417360"/>
                      <a:pt x="2777893" y="2422102"/>
                      <a:pt x="2770805" y="2424002"/>
                    </a:cubicBezTo>
                    <a:cubicBezTo>
                      <a:pt x="2751900" y="2429067"/>
                      <a:pt x="2730901" y="2412005"/>
                      <a:pt x="2723905" y="2385893"/>
                    </a:cubicBezTo>
                    <a:lnTo>
                      <a:pt x="2722239" y="2371684"/>
                    </a:lnTo>
                    <a:lnTo>
                      <a:pt x="2709101" y="2377346"/>
                    </a:lnTo>
                    <a:cubicBezTo>
                      <a:pt x="2682988" y="2384343"/>
                      <a:pt x="2657714" y="2374688"/>
                      <a:pt x="2652648" y="2355784"/>
                    </a:cubicBezTo>
                    <a:cubicBezTo>
                      <a:pt x="2648850" y="2341605"/>
                      <a:pt x="2657496" y="2326249"/>
                      <a:pt x="2673073" y="2316505"/>
                    </a:cubicBezTo>
                    <a:lnTo>
                      <a:pt x="2686515" y="2310713"/>
                    </a:lnTo>
                    <a:lnTo>
                      <a:pt x="2681281" y="2304090"/>
                    </a:lnTo>
                    <a:cubicBezTo>
                      <a:pt x="2667764" y="2280678"/>
                      <a:pt x="2670548" y="2253767"/>
                      <a:pt x="2687497" y="2243981"/>
                    </a:cubicBezTo>
                    <a:lnTo>
                      <a:pt x="2707246" y="2241512"/>
                    </a:lnTo>
                    <a:lnTo>
                      <a:pt x="2713804" y="2225968"/>
                    </a:lnTo>
                    <a:cubicBezTo>
                      <a:pt x="2719082" y="2220311"/>
                      <a:pt x="2726556" y="2215819"/>
                      <a:pt x="2735340" y="2213128"/>
                    </a:cubicBezTo>
                    <a:lnTo>
                      <a:pt x="2750615" y="2210896"/>
                    </a:lnTo>
                    <a:lnTo>
                      <a:pt x="2746580" y="2205790"/>
                    </a:lnTo>
                    <a:cubicBezTo>
                      <a:pt x="2739822" y="2194085"/>
                      <a:pt x="2737139" y="2181504"/>
                      <a:pt x="2738263" y="2170626"/>
                    </a:cubicBezTo>
                    <a:lnTo>
                      <a:pt x="2738393" y="2170403"/>
                    </a:lnTo>
                    <a:lnTo>
                      <a:pt x="2728634" y="2166198"/>
                    </a:lnTo>
                    <a:lnTo>
                      <a:pt x="2726969" y="2180408"/>
                    </a:lnTo>
                    <a:cubicBezTo>
                      <a:pt x="2719973" y="2206519"/>
                      <a:pt x="2698974" y="2223581"/>
                      <a:pt x="2680069" y="2218515"/>
                    </a:cubicBezTo>
                    <a:cubicBezTo>
                      <a:pt x="2665891" y="2214716"/>
                      <a:pt x="2656915" y="2199549"/>
                      <a:pt x="2656267" y="2181188"/>
                    </a:cubicBezTo>
                    <a:lnTo>
                      <a:pt x="2657970" y="2166650"/>
                    </a:lnTo>
                    <a:lnTo>
                      <a:pt x="2649618" y="2167871"/>
                    </a:lnTo>
                    <a:cubicBezTo>
                      <a:pt x="2622584" y="2167872"/>
                      <a:pt x="2600670" y="2152005"/>
                      <a:pt x="2600670" y="2132433"/>
                    </a:cubicBezTo>
                    <a:cubicBezTo>
                      <a:pt x="2600670" y="2117755"/>
                      <a:pt x="2612997" y="2105160"/>
                      <a:pt x="2630564" y="2099780"/>
                    </a:cubicBezTo>
                    <a:lnTo>
                      <a:pt x="2645840" y="2097547"/>
                    </a:lnTo>
                    <a:lnTo>
                      <a:pt x="2641806" y="2092442"/>
                    </a:lnTo>
                    <a:lnTo>
                      <a:pt x="2637681" y="2075005"/>
                    </a:lnTo>
                    <a:lnTo>
                      <a:pt x="2635379" y="2083138"/>
                    </a:lnTo>
                    <a:cubicBezTo>
                      <a:pt x="2631282" y="2089700"/>
                      <a:pt x="2625494" y="2094441"/>
                      <a:pt x="2618405" y="2096341"/>
                    </a:cubicBezTo>
                    <a:cubicBezTo>
                      <a:pt x="2599500" y="2101406"/>
                      <a:pt x="2578502" y="2084345"/>
                      <a:pt x="2571504" y="2058233"/>
                    </a:cubicBezTo>
                    <a:lnTo>
                      <a:pt x="2569840" y="2044024"/>
                    </a:lnTo>
                    <a:lnTo>
                      <a:pt x="2556700" y="2049686"/>
                    </a:lnTo>
                    <a:cubicBezTo>
                      <a:pt x="2530588" y="2056682"/>
                      <a:pt x="2505314" y="2047029"/>
                      <a:pt x="2500248" y="2028124"/>
                    </a:cubicBezTo>
                    <a:cubicBezTo>
                      <a:pt x="2496449" y="2013945"/>
                      <a:pt x="2505096" y="1998589"/>
                      <a:pt x="2520674" y="1988846"/>
                    </a:cubicBezTo>
                    <a:lnTo>
                      <a:pt x="2534115" y="1983052"/>
                    </a:lnTo>
                    <a:lnTo>
                      <a:pt x="2528881" y="1976430"/>
                    </a:lnTo>
                    <a:cubicBezTo>
                      <a:pt x="2515365" y="1953019"/>
                      <a:pt x="2518148" y="1926107"/>
                      <a:pt x="2535098" y="1916321"/>
                    </a:cubicBezTo>
                    <a:lnTo>
                      <a:pt x="2554846" y="1913852"/>
                    </a:lnTo>
                    <a:lnTo>
                      <a:pt x="2561405" y="1898308"/>
                    </a:lnTo>
                    <a:cubicBezTo>
                      <a:pt x="2566682" y="1892652"/>
                      <a:pt x="2574156" y="1888157"/>
                      <a:pt x="2582940" y="1885468"/>
                    </a:cubicBezTo>
                    <a:lnTo>
                      <a:pt x="2598214" y="1883236"/>
                    </a:lnTo>
                    <a:lnTo>
                      <a:pt x="2594180" y="1878131"/>
                    </a:lnTo>
                    <a:cubicBezTo>
                      <a:pt x="2580663" y="1854719"/>
                      <a:pt x="2583447" y="1827808"/>
                      <a:pt x="2600397" y="1818021"/>
                    </a:cubicBezTo>
                    <a:cubicBezTo>
                      <a:pt x="2608872" y="1813128"/>
                      <a:pt x="2619283" y="1813443"/>
                      <a:pt x="2629266" y="1817908"/>
                    </a:cubicBezTo>
                    <a:lnTo>
                      <a:pt x="2637174" y="1825360"/>
                    </a:lnTo>
                    <a:lnTo>
                      <a:pt x="2641203" y="1809434"/>
                    </a:lnTo>
                    <a:lnTo>
                      <a:pt x="2649946" y="1797697"/>
                    </a:lnTo>
                    <a:lnTo>
                      <a:pt x="2642102" y="1794578"/>
                    </a:lnTo>
                    <a:cubicBezTo>
                      <a:pt x="2618691" y="1781061"/>
                      <a:pt x="2607646" y="1756363"/>
                      <a:pt x="2617432" y="1739414"/>
                    </a:cubicBezTo>
                    <a:cubicBezTo>
                      <a:pt x="2624771" y="1726701"/>
                      <a:pt x="2641744" y="1721958"/>
                      <a:pt x="2659648" y="1726082"/>
                    </a:cubicBezTo>
                    <a:lnTo>
                      <a:pt x="2673993" y="1731786"/>
                    </a:lnTo>
                    <a:lnTo>
                      <a:pt x="2673052" y="1725348"/>
                    </a:lnTo>
                    <a:cubicBezTo>
                      <a:pt x="2673051" y="1698315"/>
                      <a:pt x="2688918" y="1676400"/>
                      <a:pt x="2708490" y="1676400"/>
                    </a:cubicBezTo>
                    <a:cubicBezTo>
                      <a:pt x="2728062" y="1676400"/>
                      <a:pt x="2743929" y="1698315"/>
                      <a:pt x="2743928" y="1725348"/>
                    </a:cubicBezTo>
                    <a:lnTo>
                      <a:pt x="2742836" y="1732826"/>
                    </a:lnTo>
                    <a:lnTo>
                      <a:pt x="2759794" y="1726082"/>
                    </a:lnTo>
                    <a:cubicBezTo>
                      <a:pt x="2777698" y="1721958"/>
                      <a:pt x="2794671" y="1726702"/>
                      <a:pt x="2802012" y="1739414"/>
                    </a:cubicBezTo>
                    <a:cubicBezTo>
                      <a:pt x="2806905" y="1747888"/>
                      <a:pt x="2806589" y="1758300"/>
                      <a:pt x="2802125" y="1768283"/>
                    </a:cubicBezTo>
                    <a:lnTo>
                      <a:pt x="2781389" y="1790283"/>
                    </a:lnTo>
                    <a:lnTo>
                      <a:pt x="2785037" y="1789827"/>
                    </a:lnTo>
                    <a:cubicBezTo>
                      <a:pt x="2792574" y="1791570"/>
                      <a:pt x="2800203" y="1795795"/>
                      <a:pt x="2806924" y="1802058"/>
                    </a:cubicBezTo>
                    <a:lnTo>
                      <a:pt x="2816495" y="1814169"/>
                    </a:lnTo>
                    <a:lnTo>
                      <a:pt x="2818900" y="1808123"/>
                    </a:lnTo>
                    <a:cubicBezTo>
                      <a:pt x="2832416" y="1784713"/>
                      <a:pt x="2857114" y="1773667"/>
                      <a:pt x="2874064" y="1783453"/>
                    </a:cubicBezTo>
                    <a:cubicBezTo>
                      <a:pt x="2891014" y="1793239"/>
                      <a:pt x="2893798" y="1820151"/>
                      <a:pt x="2880280" y="1843562"/>
                    </a:cubicBezTo>
                    <a:lnTo>
                      <a:pt x="2875596" y="1849492"/>
                    </a:lnTo>
                    <a:lnTo>
                      <a:pt x="2893654" y="1852131"/>
                    </a:lnTo>
                    <a:cubicBezTo>
                      <a:pt x="2911223" y="1857511"/>
                      <a:pt x="2923549" y="1870106"/>
                      <a:pt x="2923550" y="1884785"/>
                    </a:cubicBezTo>
                    <a:lnTo>
                      <a:pt x="2921018" y="1889210"/>
                    </a:lnTo>
                    <a:lnTo>
                      <a:pt x="2935511" y="1897309"/>
                    </a:lnTo>
                    <a:lnTo>
                      <a:pt x="2945083" y="1909421"/>
                    </a:lnTo>
                    <a:lnTo>
                      <a:pt x="2947487" y="1903375"/>
                    </a:lnTo>
                    <a:cubicBezTo>
                      <a:pt x="2961004" y="1879963"/>
                      <a:pt x="2985701" y="1868918"/>
                      <a:pt x="3002651" y="1878704"/>
                    </a:cubicBezTo>
                    <a:cubicBezTo>
                      <a:pt x="3019602" y="1888489"/>
                      <a:pt x="3022384" y="1915401"/>
                      <a:pt x="3008868" y="1938813"/>
                    </a:cubicBezTo>
                    <a:lnTo>
                      <a:pt x="3004182" y="1944742"/>
                    </a:lnTo>
                    <a:lnTo>
                      <a:pt x="3022242" y="1947382"/>
                    </a:lnTo>
                    <a:cubicBezTo>
                      <a:pt x="3031025" y="1950072"/>
                      <a:pt x="3038499" y="1954566"/>
                      <a:pt x="3043777" y="1960222"/>
                    </a:cubicBezTo>
                    <a:lnTo>
                      <a:pt x="3044199" y="1961222"/>
                    </a:lnTo>
                    <a:lnTo>
                      <a:pt x="3044215" y="1961102"/>
                    </a:lnTo>
                    <a:cubicBezTo>
                      <a:pt x="3047850" y="1954272"/>
                      <a:pt x="3053906" y="1947998"/>
                      <a:pt x="3061694" y="1943126"/>
                    </a:cubicBezTo>
                    <a:lnTo>
                      <a:pt x="3075135" y="1937332"/>
                    </a:lnTo>
                    <a:lnTo>
                      <a:pt x="3069902" y="1930710"/>
                    </a:lnTo>
                    <a:cubicBezTo>
                      <a:pt x="3056385" y="1907298"/>
                      <a:pt x="3059168" y="1880386"/>
                      <a:pt x="3076118" y="1870600"/>
                    </a:cubicBezTo>
                    <a:lnTo>
                      <a:pt x="3095867" y="1868132"/>
                    </a:lnTo>
                    <a:lnTo>
                      <a:pt x="3102425" y="1852588"/>
                    </a:lnTo>
                    <a:cubicBezTo>
                      <a:pt x="3107702" y="1846931"/>
                      <a:pt x="3115177" y="1842438"/>
                      <a:pt x="3123960" y="1839748"/>
                    </a:cubicBezTo>
                    <a:lnTo>
                      <a:pt x="3139234" y="1837516"/>
                    </a:lnTo>
                    <a:lnTo>
                      <a:pt x="3135201" y="1832411"/>
                    </a:lnTo>
                    <a:cubicBezTo>
                      <a:pt x="3121684" y="1808999"/>
                      <a:pt x="3124468" y="1782087"/>
                      <a:pt x="3141418" y="1772301"/>
                    </a:cubicBezTo>
                    <a:cubicBezTo>
                      <a:pt x="3149893" y="1767408"/>
                      <a:pt x="3160304" y="1767723"/>
                      <a:pt x="3170288" y="1772188"/>
                    </a:cubicBezTo>
                    <a:lnTo>
                      <a:pt x="3178195" y="1779641"/>
                    </a:lnTo>
                    <a:lnTo>
                      <a:pt x="3182223" y="1763714"/>
                    </a:lnTo>
                    <a:lnTo>
                      <a:pt x="3190967" y="1751976"/>
                    </a:lnTo>
                    <a:lnTo>
                      <a:pt x="3183122" y="1748858"/>
                    </a:lnTo>
                    <a:cubicBezTo>
                      <a:pt x="3159712" y="1735341"/>
                      <a:pt x="3148666" y="1710643"/>
                      <a:pt x="3158452" y="1693693"/>
                    </a:cubicBezTo>
                    <a:cubicBezTo>
                      <a:pt x="3165791" y="1680981"/>
                      <a:pt x="3182764" y="1676238"/>
                      <a:pt x="3200668" y="1680362"/>
                    </a:cubicBezTo>
                    <a:lnTo>
                      <a:pt x="3215013" y="1686066"/>
                    </a:lnTo>
                    <a:lnTo>
                      <a:pt x="3214072" y="1679628"/>
                    </a:lnTo>
                    <a:cubicBezTo>
                      <a:pt x="3214072" y="1666111"/>
                      <a:pt x="3218039" y="1653874"/>
                      <a:pt x="3224451" y="1645016"/>
                    </a:cubicBezTo>
                    <a:lnTo>
                      <a:pt x="3225216" y="1644304"/>
                    </a:lnTo>
                    <a:lnTo>
                      <a:pt x="3208288" y="1643804"/>
                    </a:lnTo>
                    <a:lnTo>
                      <a:pt x="3208136" y="1643651"/>
                    </a:lnTo>
                    <a:lnTo>
                      <a:pt x="3209706" y="1654998"/>
                    </a:lnTo>
                    <a:cubicBezTo>
                      <a:pt x="3204640" y="1673903"/>
                      <a:pt x="3179365" y="1683557"/>
                      <a:pt x="3153254" y="1676560"/>
                    </a:cubicBezTo>
                    <a:lnTo>
                      <a:pt x="3140115" y="1670898"/>
                    </a:lnTo>
                    <a:lnTo>
                      <a:pt x="3138450" y="1685107"/>
                    </a:lnTo>
                    <a:cubicBezTo>
                      <a:pt x="3131453" y="1711219"/>
                      <a:pt x="3110455" y="1728280"/>
                      <a:pt x="3091550" y="1723216"/>
                    </a:cubicBezTo>
                    <a:cubicBezTo>
                      <a:pt x="3077371" y="1719416"/>
                      <a:pt x="3068396" y="1704250"/>
                      <a:pt x="3067747" y="1685887"/>
                    </a:cubicBezTo>
                    <a:lnTo>
                      <a:pt x="3069451" y="1671351"/>
                    </a:lnTo>
                    <a:lnTo>
                      <a:pt x="3061098" y="1672571"/>
                    </a:lnTo>
                    <a:cubicBezTo>
                      <a:pt x="3034065" y="1672572"/>
                      <a:pt x="3012150" y="1656706"/>
                      <a:pt x="3012150" y="1637134"/>
                    </a:cubicBezTo>
                    <a:cubicBezTo>
                      <a:pt x="3012150" y="1622454"/>
                      <a:pt x="3024477" y="1609860"/>
                      <a:pt x="3042045" y="1604481"/>
                    </a:cubicBezTo>
                    <a:lnTo>
                      <a:pt x="3057320" y="1602247"/>
                    </a:lnTo>
                    <a:lnTo>
                      <a:pt x="3053286" y="1597142"/>
                    </a:lnTo>
                    <a:lnTo>
                      <a:pt x="3049162" y="1579705"/>
                    </a:lnTo>
                    <a:lnTo>
                      <a:pt x="3046860" y="1587838"/>
                    </a:lnTo>
                    <a:cubicBezTo>
                      <a:pt x="3042762" y="1594401"/>
                      <a:pt x="3036974" y="1599142"/>
                      <a:pt x="3029885" y="1601041"/>
                    </a:cubicBezTo>
                    <a:cubicBezTo>
                      <a:pt x="3010980" y="1606107"/>
                      <a:pt x="2989982" y="1589045"/>
                      <a:pt x="2982986" y="1562933"/>
                    </a:cubicBezTo>
                    <a:lnTo>
                      <a:pt x="2981320" y="1548723"/>
                    </a:lnTo>
                    <a:lnTo>
                      <a:pt x="2968181" y="1554386"/>
                    </a:lnTo>
                    <a:cubicBezTo>
                      <a:pt x="2955125" y="1557884"/>
                      <a:pt x="2942279" y="1557220"/>
                      <a:pt x="2932062" y="1553319"/>
                    </a:cubicBezTo>
                    <a:lnTo>
                      <a:pt x="2926659" y="1547872"/>
                    </a:lnTo>
                    <a:lnTo>
                      <a:pt x="2914633" y="1557226"/>
                    </a:lnTo>
                    <a:cubicBezTo>
                      <a:pt x="2905181" y="1559759"/>
                      <a:pt x="2895205" y="1556759"/>
                      <a:pt x="2886718" y="1549864"/>
                    </a:cubicBezTo>
                    <a:lnTo>
                      <a:pt x="2871989" y="1526011"/>
                    </a:lnTo>
                    <a:lnTo>
                      <a:pt x="2866946" y="1547334"/>
                    </a:lnTo>
                    <a:lnTo>
                      <a:pt x="2862260" y="1553263"/>
                    </a:lnTo>
                    <a:lnTo>
                      <a:pt x="2880319" y="1555903"/>
                    </a:lnTo>
                    <a:cubicBezTo>
                      <a:pt x="2897887" y="1561283"/>
                      <a:pt x="2910215" y="1573878"/>
                      <a:pt x="2910214" y="1588557"/>
                    </a:cubicBezTo>
                    <a:cubicBezTo>
                      <a:pt x="2910214" y="1608129"/>
                      <a:pt x="2888300" y="1623994"/>
                      <a:pt x="2861267" y="1623995"/>
                    </a:cubicBezTo>
                    <a:lnTo>
                      <a:pt x="2855624" y="1623170"/>
                    </a:lnTo>
                    <a:lnTo>
                      <a:pt x="2857474" y="1638960"/>
                    </a:lnTo>
                    <a:cubicBezTo>
                      <a:pt x="2856824" y="1657321"/>
                      <a:pt x="2847849" y="1672488"/>
                      <a:pt x="2833670" y="1676287"/>
                    </a:cubicBezTo>
                    <a:cubicBezTo>
                      <a:pt x="2814765" y="1681353"/>
                      <a:pt x="2793767" y="1664291"/>
                      <a:pt x="2786771" y="1638179"/>
                    </a:cubicBezTo>
                    <a:lnTo>
                      <a:pt x="2785105" y="1623969"/>
                    </a:lnTo>
                    <a:lnTo>
                      <a:pt x="2771967" y="1629632"/>
                    </a:lnTo>
                    <a:cubicBezTo>
                      <a:pt x="2758911" y="1633131"/>
                      <a:pt x="2746064" y="1632466"/>
                      <a:pt x="2735848" y="1628564"/>
                    </a:cubicBezTo>
                    <a:lnTo>
                      <a:pt x="2735696" y="1628411"/>
                    </a:lnTo>
                    <a:lnTo>
                      <a:pt x="2737265" y="1639757"/>
                    </a:lnTo>
                    <a:cubicBezTo>
                      <a:pt x="2732199" y="1658663"/>
                      <a:pt x="2706925" y="1668317"/>
                      <a:pt x="2680814" y="1661320"/>
                    </a:cubicBezTo>
                    <a:lnTo>
                      <a:pt x="2667674" y="1655657"/>
                    </a:lnTo>
                    <a:lnTo>
                      <a:pt x="2666010" y="1669867"/>
                    </a:lnTo>
                    <a:cubicBezTo>
                      <a:pt x="2659012" y="1695979"/>
                      <a:pt x="2638015" y="1713041"/>
                      <a:pt x="2619109" y="1707975"/>
                    </a:cubicBezTo>
                    <a:cubicBezTo>
                      <a:pt x="2604931" y="1704176"/>
                      <a:pt x="2595956" y="1689010"/>
                      <a:pt x="2595306" y="1670647"/>
                    </a:cubicBezTo>
                    <a:lnTo>
                      <a:pt x="2597010" y="1656111"/>
                    </a:lnTo>
                    <a:lnTo>
                      <a:pt x="2588658" y="1657332"/>
                    </a:lnTo>
                    <a:cubicBezTo>
                      <a:pt x="2561624" y="1657332"/>
                      <a:pt x="2539710" y="1641465"/>
                      <a:pt x="2539710" y="1621894"/>
                    </a:cubicBezTo>
                    <a:cubicBezTo>
                      <a:pt x="2539709" y="1607214"/>
                      <a:pt x="2552037" y="1594620"/>
                      <a:pt x="2569605" y="1589241"/>
                    </a:cubicBezTo>
                    <a:lnTo>
                      <a:pt x="2584879" y="1587007"/>
                    </a:lnTo>
                    <a:lnTo>
                      <a:pt x="2580845" y="1581902"/>
                    </a:lnTo>
                    <a:lnTo>
                      <a:pt x="2576721" y="1564465"/>
                    </a:lnTo>
                    <a:lnTo>
                      <a:pt x="2574420" y="1572599"/>
                    </a:lnTo>
                    <a:cubicBezTo>
                      <a:pt x="2570322" y="1579161"/>
                      <a:pt x="2564534" y="1583902"/>
                      <a:pt x="2557445" y="1585801"/>
                    </a:cubicBezTo>
                    <a:cubicBezTo>
                      <a:pt x="2538539" y="1590866"/>
                      <a:pt x="2517542" y="1573805"/>
                      <a:pt x="2510545" y="1547694"/>
                    </a:cubicBezTo>
                    <a:lnTo>
                      <a:pt x="2508879" y="1533483"/>
                    </a:lnTo>
                    <a:lnTo>
                      <a:pt x="2495741" y="1539146"/>
                    </a:lnTo>
                    <a:cubicBezTo>
                      <a:pt x="2469628" y="1546143"/>
                      <a:pt x="2444354" y="1536489"/>
                      <a:pt x="2439288" y="1517584"/>
                    </a:cubicBezTo>
                    <a:cubicBezTo>
                      <a:pt x="2435489" y="1503406"/>
                      <a:pt x="2444137" y="1488050"/>
                      <a:pt x="2459714" y="1478306"/>
                    </a:cubicBezTo>
                    <a:lnTo>
                      <a:pt x="2473155" y="1472512"/>
                    </a:lnTo>
                    <a:lnTo>
                      <a:pt x="2467921" y="1465890"/>
                    </a:lnTo>
                    <a:lnTo>
                      <a:pt x="2465394" y="1455204"/>
                    </a:lnTo>
                    <a:lnTo>
                      <a:pt x="2461211" y="1455161"/>
                    </a:lnTo>
                    <a:cubicBezTo>
                      <a:pt x="2447001" y="1451276"/>
                      <a:pt x="2433878" y="1436784"/>
                      <a:pt x="2428631" y="1417199"/>
                    </a:cubicBezTo>
                    <a:lnTo>
                      <a:pt x="2426965" y="1402990"/>
                    </a:lnTo>
                    <a:lnTo>
                      <a:pt x="2413827" y="1408652"/>
                    </a:lnTo>
                    <a:cubicBezTo>
                      <a:pt x="2400770" y="1412150"/>
                      <a:pt x="2387924" y="1411487"/>
                      <a:pt x="2377708" y="1407584"/>
                    </a:cubicBezTo>
                    <a:lnTo>
                      <a:pt x="2377556" y="1407430"/>
                    </a:lnTo>
                    <a:lnTo>
                      <a:pt x="2379125" y="1418778"/>
                    </a:lnTo>
                    <a:cubicBezTo>
                      <a:pt x="2374060" y="1437683"/>
                      <a:pt x="2348786" y="1447337"/>
                      <a:pt x="2322673" y="1440341"/>
                    </a:cubicBezTo>
                    <a:lnTo>
                      <a:pt x="2309534" y="1434677"/>
                    </a:lnTo>
                    <a:lnTo>
                      <a:pt x="2307869" y="1448888"/>
                    </a:lnTo>
                    <a:cubicBezTo>
                      <a:pt x="2300873" y="1474999"/>
                      <a:pt x="2279875" y="1492061"/>
                      <a:pt x="2260970" y="1486995"/>
                    </a:cubicBezTo>
                    <a:cubicBezTo>
                      <a:pt x="2246791" y="1483196"/>
                      <a:pt x="2237816" y="1468029"/>
                      <a:pt x="2237167" y="1449667"/>
                    </a:cubicBezTo>
                    <a:lnTo>
                      <a:pt x="2238870" y="1435130"/>
                    </a:lnTo>
                    <a:lnTo>
                      <a:pt x="2230517" y="1436351"/>
                    </a:lnTo>
                    <a:cubicBezTo>
                      <a:pt x="2203484" y="1436352"/>
                      <a:pt x="2181569" y="1420486"/>
                      <a:pt x="2181569" y="1400913"/>
                    </a:cubicBezTo>
                    <a:cubicBezTo>
                      <a:pt x="2181570" y="1386235"/>
                      <a:pt x="2193897" y="1373640"/>
                      <a:pt x="2211465" y="1368260"/>
                    </a:cubicBezTo>
                    <a:lnTo>
                      <a:pt x="2226740" y="1366027"/>
                    </a:lnTo>
                    <a:lnTo>
                      <a:pt x="2222705" y="1360923"/>
                    </a:lnTo>
                    <a:lnTo>
                      <a:pt x="2218581" y="1343486"/>
                    </a:lnTo>
                    <a:lnTo>
                      <a:pt x="2216279" y="1351618"/>
                    </a:lnTo>
                    <a:cubicBezTo>
                      <a:pt x="2212182" y="1358180"/>
                      <a:pt x="2206394" y="1362921"/>
                      <a:pt x="2199304" y="1364821"/>
                    </a:cubicBezTo>
                    <a:cubicBezTo>
                      <a:pt x="2180399" y="1369887"/>
                      <a:pt x="2159401" y="1352826"/>
                      <a:pt x="2152405" y="1326713"/>
                    </a:cubicBezTo>
                    <a:lnTo>
                      <a:pt x="2150740" y="1312503"/>
                    </a:lnTo>
                    <a:lnTo>
                      <a:pt x="2137601" y="1318166"/>
                    </a:lnTo>
                    <a:cubicBezTo>
                      <a:pt x="2111489" y="1325163"/>
                      <a:pt x="2086214" y="1315509"/>
                      <a:pt x="2081149" y="1296604"/>
                    </a:cubicBezTo>
                    <a:cubicBezTo>
                      <a:pt x="2077349" y="1282425"/>
                      <a:pt x="2085997" y="1267069"/>
                      <a:pt x="2101574" y="1257326"/>
                    </a:cubicBezTo>
                    <a:lnTo>
                      <a:pt x="2115014" y="1251533"/>
                    </a:lnTo>
                    <a:lnTo>
                      <a:pt x="2109781" y="1244910"/>
                    </a:lnTo>
                    <a:cubicBezTo>
                      <a:pt x="2096264" y="1221498"/>
                      <a:pt x="2099048" y="1194586"/>
                      <a:pt x="2115998" y="1184800"/>
                    </a:cubicBezTo>
                    <a:lnTo>
                      <a:pt x="2135746" y="1182332"/>
                    </a:lnTo>
                    <a:lnTo>
                      <a:pt x="2142305" y="1166788"/>
                    </a:lnTo>
                    <a:cubicBezTo>
                      <a:pt x="2147582" y="1161131"/>
                      <a:pt x="2155056" y="1156639"/>
                      <a:pt x="2163839" y="1153948"/>
                    </a:cubicBezTo>
                    <a:lnTo>
                      <a:pt x="2179114" y="1151716"/>
                    </a:lnTo>
                    <a:lnTo>
                      <a:pt x="2175081" y="1146611"/>
                    </a:lnTo>
                    <a:cubicBezTo>
                      <a:pt x="2161564" y="1123199"/>
                      <a:pt x="2164347" y="1096287"/>
                      <a:pt x="2181297" y="1086501"/>
                    </a:cubicBezTo>
                    <a:cubicBezTo>
                      <a:pt x="2189772" y="1081608"/>
                      <a:pt x="2200184" y="1081923"/>
                      <a:pt x="2210166" y="1086387"/>
                    </a:cubicBezTo>
                    <a:lnTo>
                      <a:pt x="2218073" y="1093840"/>
                    </a:lnTo>
                    <a:lnTo>
                      <a:pt x="2222103" y="1077914"/>
                    </a:lnTo>
                    <a:lnTo>
                      <a:pt x="2230847" y="1066176"/>
                    </a:lnTo>
                    <a:lnTo>
                      <a:pt x="2223002" y="1063058"/>
                    </a:lnTo>
                    <a:cubicBezTo>
                      <a:pt x="2199591" y="1049542"/>
                      <a:pt x="2188546" y="1024843"/>
                      <a:pt x="2198332" y="1007893"/>
                    </a:cubicBezTo>
                    <a:cubicBezTo>
                      <a:pt x="2205671" y="995181"/>
                      <a:pt x="2222644" y="990438"/>
                      <a:pt x="2240548" y="994562"/>
                    </a:cubicBezTo>
                    <a:lnTo>
                      <a:pt x="2254893" y="1000266"/>
                    </a:lnTo>
                    <a:lnTo>
                      <a:pt x="2253952" y="993828"/>
                    </a:lnTo>
                    <a:cubicBezTo>
                      <a:pt x="2253951" y="966794"/>
                      <a:pt x="2269818" y="944880"/>
                      <a:pt x="2289390" y="944880"/>
                    </a:cubicBezTo>
                    <a:cubicBezTo>
                      <a:pt x="2308962" y="944880"/>
                      <a:pt x="2324829" y="966794"/>
                      <a:pt x="2324828" y="993828"/>
                    </a:cubicBezTo>
                    <a:lnTo>
                      <a:pt x="2323735" y="1001306"/>
                    </a:lnTo>
                    <a:lnTo>
                      <a:pt x="2340694" y="994562"/>
                    </a:lnTo>
                    <a:cubicBezTo>
                      <a:pt x="2358599" y="990437"/>
                      <a:pt x="2375572" y="995181"/>
                      <a:pt x="2382911" y="1007894"/>
                    </a:cubicBezTo>
                    <a:cubicBezTo>
                      <a:pt x="2387804" y="1016369"/>
                      <a:pt x="2387489" y="1026780"/>
                      <a:pt x="2383025" y="1036763"/>
                    </a:cubicBezTo>
                    <a:lnTo>
                      <a:pt x="2362288" y="1058764"/>
                    </a:lnTo>
                    <a:lnTo>
                      <a:pt x="2365938" y="1058308"/>
                    </a:lnTo>
                    <a:cubicBezTo>
                      <a:pt x="2373475" y="1060050"/>
                      <a:pt x="2381103" y="1064276"/>
                      <a:pt x="2387824" y="1070538"/>
                    </a:cubicBezTo>
                    <a:lnTo>
                      <a:pt x="2397396" y="1082650"/>
                    </a:lnTo>
                    <a:lnTo>
                      <a:pt x="2399799" y="1076603"/>
                    </a:lnTo>
                    <a:cubicBezTo>
                      <a:pt x="2413316" y="1053192"/>
                      <a:pt x="2438014" y="1042146"/>
                      <a:pt x="2454964" y="1051933"/>
                    </a:cubicBezTo>
                    <a:cubicBezTo>
                      <a:pt x="2471914" y="1061719"/>
                      <a:pt x="2474697" y="1088630"/>
                      <a:pt x="2461180" y="1112042"/>
                    </a:cubicBezTo>
                    <a:lnTo>
                      <a:pt x="2456495" y="1117971"/>
                    </a:lnTo>
                    <a:lnTo>
                      <a:pt x="2474553" y="1120611"/>
                    </a:lnTo>
                    <a:cubicBezTo>
                      <a:pt x="2492122" y="1125991"/>
                      <a:pt x="2504449" y="1138585"/>
                      <a:pt x="2504449" y="1153265"/>
                    </a:cubicBezTo>
                    <a:lnTo>
                      <a:pt x="2501918" y="1157689"/>
                    </a:lnTo>
                    <a:lnTo>
                      <a:pt x="2516411" y="1165789"/>
                    </a:lnTo>
                    <a:lnTo>
                      <a:pt x="2525982" y="1177901"/>
                    </a:lnTo>
                    <a:lnTo>
                      <a:pt x="2528386" y="1171855"/>
                    </a:lnTo>
                    <a:cubicBezTo>
                      <a:pt x="2541902" y="1148443"/>
                      <a:pt x="2566601" y="1137398"/>
                      <a:pt x="2583551" y="1147184"/>
                    </a:cubicBezTo>
                    <a:cubicBezTo>
                      <a:pt x="2600501" y="1156970"/>
                      <a:pt x="2603285" y="1183882"/>
                      <a:pt x="2589767" y="1207293"/>
                    </a:cubicBezTo>
                    <a:lnTo>
                      <a:pt x="2585082" y="1213222"/>
                    </a:lnTo>
                    <a:lnTo>
                      <a:pt x="2603141" y="1215863"/>
                    </a:lnTo>
                    <a:lnTo>
                      <a:pt x="2610446" y="1220217"/>
                    </a:lnTo>
                    <a:lnTo>
                      <a:pt x="2613032" y="1221246"/>
                    </a:lnTo>
                    <a:lnTo>
                      <a:pt x="2612091" y="1214808"/>
                    </a:lnTo>
                    <a:cubicBezTo>
                      <a:pt x="2612091" y="1187774"/>
                      <a:pt x="2627958" y="1165860"/>
                      <a:pt x="2647529" y="1165860"/>
                    </a:cubicBezTo>
                    <a:cubicBezTo>
                      <a:pt x="2667101" y="1165860"/>
                      <a:pt x="2682968" y="1187775"/>
                      <a:pt x="2682968" y="1214808"/>
                    </a:cubicBezTo>
                    <a:lnTo>
                      <a:pt x="2681876" y="1222286"/>
                    </a:lnTo>
                    <a:lnTo>
                      <a:pt x="2698834" y="1215543"/>
                    </a:lnTo>
                    <a:cubicBezTo>
                      <a:pt x="2716739" y="1211418"/>
                      <a:pt x="2733711" y="1216161"/>
                      <a:pt x="2741051" y="1228873"/>
                    </a:cubicBezTo>
                    <a:cubicBezTo>
                      <a:pt x="2745944" y="1237348"/>
                      <a:pt x="2745629" y="1247761"/>
                      <a:pt x="2741165" y="1257743"/>
                    </a:cubicBezTo>
                    <a:lnTo>
                      <a:pt x="2720428" y="1279743"/>
                    </a:lnTo>
                    <a:lnTo>
                      <a:pt x="2724077" y="1279287"/>
                    </a:lnTo>
                    <a:cubicBezTo>
                      <a:pt x="2731614" y="1281029"/>
                      <a:pt x="2739242" y="1285256"/>
                      <a:pt x="2745964" y="1291518"/>
                    </a:cubicBezTo>
                    <a:lnTo>
                      <a:pt x="2755535" y="1303630"/>
                    </a:lnTo>
                    <a:lnTo>
                      <a:pt x="2757939" y="1297584"/>
                    </a:lnTo>
                    <a:lnTo>
                      <a:pt x="2781389" y="1275481"/>
                    </a:lnTo>
                    <a:lnTo>
                      <a:pt x="2775027" y="1273572"/>
                    </a:lnTo>
                    <a:cubicBezTo>
                      <a:pt x="2766168" y="1267159"/>
                      <a:pt x="2760690" y="1258300"/>
                      <a:pt x="2760690" y="1248513"/>
                    </a:cubicBezTo>
                    <a:cubicBezTo>
                      <a:pt x="2760689" y="1233835"/>
                      <a:pt x="2773017" y="1221240"/>
                      <a:pt x="2790585" y="1215860"/>
                    </a:cubicBezTo>
                    <a:lnTo>
                      <a:pt x="2805859" y="1213628"/>
                    </a:lnTo>
                    <a:lnTo>
                      <a:pt x="2801825" y="1208523"/>
                    </a:lnTo>
                    <a:lnTo>
                      <a:pt x="2797701" y="1191085"/>
                    </a:lnTo>
                    <a:lnTo>
                      <a:pt x="2795399" y="1199218"/>
                    </a:lnTo>
                    <a:cubicBezTo>
                      <a:pt x="2791302" y="1205780"/>
                      <a:pt x="2785513" y="1210522"/>
                      <a:pt x="2778424" y="1212421"/>
                    </a:cubicBezTo>
                    <a:cubicBezTo>
                      <a:pt x="2759519" y="1217487"/>
                      <a:pt x="2738521" y="1200425"/>
                      <a:pt x="2731525" y="1174313"/>
                    </a:cubicBezTo>
                    <a:lnTo>
                      <a:pt x="2729859" y="1160103"/>
                    </a:lnTo>
                    <a:lnTo>
                      <a:pt x="2716721" y="1165766"/>
                    </a:lnTo>
                    <a:cubicBezTo>
                      <a:pt x="2690608" y="1172763"/>
                      <a:pt x="2665334" y="1163109"/>
                      <a:pt x="2660268" y="1144204"/>
                    </a:cubicBezTo>
                    <a:cubicBezTo>
                      <a:pt x="2656470" y="1130025"/>
                      <a:pt x="2665116" y="1114669"/>
                      <a:pt x="2680693" y="1104926"/>
                    </a:cubicBezTo>
                    <a:lnTo>
                      <a:pt x="2694135" y="1099133"/>
                    </a:lnTo>
                    <a:lnTo>
                      <a:pt x="2688901" y="1092510"/>
                    </a:lnTo>
                    <a:cubicBezTo>
                      <a:pt x="2675384" y="1069098"/>
                      <a:pt x="2678167" y="1042187"/>
                      <a:pt x="2695117" y="1032401"/>
                    </a:cubicBezTo>
                    <a:lnTo>
                      <a:pt x="2714866" y="1029932"/>
                    </a:lnTo>
                    <a:lnTo>
                      <a:pt x="2715482" y="1028470"/>
                    </a:lnTo>
                    <a:lnTo>
                      <a:pt x="2712671" y="1028442"/>
                    </a:lnTo>
                    <a:cubicBezTo>
                      <a:pt x="2698461" y="1024556"/>
                      <a:pt x="2685338" y="1010063"/>
                      <a:pt x="2680091" y="990479"/>
                    </a:cubicBezTo>
                    <a:lnTo>
                      <a:pt x="2678425" y="976270"/>
                    </a:lnTo>
                    <a:lnTo>
                      <a:pt x="2665286" y="981932"/>
                    </a:lnTo>
                    <a:cubicBezTo>
                      <a:pt x="2652230" y="985431"/>
                      <a:pt x="2639384" y="984766"/>
                      <a:pt x="2629167" y="980864"/>
                    </a:cubicBezTo>
                    <a:lnTo>
                      <a:pt x="2629016" y="980710"/>
                    </a:lnTo>
                    <a:lnTo>
                      <a:pt x="2630585" y="992058"/>
                    </a:lnTo>
                    <a:cubicBezTo>
                      <a:pt x="2625520" y="1010963"/>
                      <a:pt x="2600245" y="1020616"/>
                      <a:pt x="2574133" y="1013620"/>
                    </a:cubicBezTo>
                    <a:lnTo>
                      <a:pt x="2560995" y="1007958"/>
                    </a:lnTo>
                    <a:lnTo>
                      <a:pt x="2559329" y="1022167"/>
                    </a:lnTo>
                    <a:cubicBezTo>
                      <a:pt x="2552333" y="1048279"/>
                      <a:pt x="2531334" y="1065341"/>
                      <a:pt x="2512429" y="1060276"/>
                    </a:cubicBezTo>
                    <a:cubicBezTo>
                      <a:pt x="2498251" y="1056476"/>
                      <a:pt x="2489276" y="1041309"/>
                      <a:pt x="2488626" y="1022947"/>
                    </a:cubicBezTo>
                    <a:lnTo>
                      <a:pt x="2490330" y="1008411"/>
                    </a:lnTo>
                    <a:lnTo>
                      <a:pt x="2481977" y="1009632"/>
                    </a:lnTo>
                    <a:cubicBezTo>
                      <a:pt x="2454945" y="1009632"/>
                      <a:pt x="2433030" y="993766"/>
                      <a:pt x="2433030" y="974193"/>
                    </a:cubicBezTo>
                    <a:cubicBezTo>
                      <a:pt x="2433029" y="959515"/>
                      <a:pt x="2445357" y="946920"/>
                      <a:pt x="2462925" y="941540"/>
                    </a:cubicBezTo>
                    <a:lnTo>
                      <a:pt x="2478199" y="939308"/>
                    </a:lnTo>
                    <a:lnTo>
                      <a:pt x="2474165" y="934202"/>
                    </a:lnTo>
                    <a:lnTo>
                      <a:pt x="2470041" y="916765"/>
                    </a:lnTo>
                    <a:lnTo>
                      <a:pt x="2467739" y="924898"/>
                    </a:lnTo>
                    <a:cubicBezTo>
                      <a:pt x="2463642" y="931460"/>
                      <a:pt x="2457853" y="936202"/>
                      <a:pt x="2450764" y="938101"/>
                    </a:cubicBezTo>
                    <a:cubicBezTo>
                      <a:pt x="2431859" y="943167"/>
                      <a:pt x="2410861" y="926105"/>
                      <a:pt x="2403865" y="899993"/>
                    </a:cubicBezTo>
                    <a:lnTo>
                      <a:pt x="2402199" y="885783"/>
                    </a:lnTo>
                    <a:lnTo>
                      <a:pt x="2389061" y="891446"/>
                    </a:lnTo>
                    <a:cubicBezTo>
                      <a:pt x="2362948" y="898442"/>
                      <a:pt x="2337674" y="888788"/>
                      <a:pt x="2332609" y="869884"/>
                    </a:cubicBezTo>
                    <a:cubicBezTo>
                      <a:pt x="2330709" y="862794"/>
                      <a:pt x="2331921" y="855411"/>
                      <a:pt x="2335554" y="848581"/>
                    </a:cubicBezTo>
                    <a:lnTo>
                      <a:pt x="2345761" y="838084"/>
                    </a:lnTo>
                    <a:lnTo>
                      <a:pt x="2331671" y="837941"/>
                    </a:lnTo>
                    <a:cubicBezTo>
                      <a:pt x="2317461" y="834056"/>
                      <a:pt x="2304338" y="819563"/>
                      <a:pt x="2299091" y="799978"/>
                    </a:cubicBezTo>
                    <a:lnTo>
                      <a:pt x="2297425" y="785770"/>
                    </a:lnTo>
                    <a:lnTo>
                      <a:pt x="2284287" y="791431"/>
                    </a:lnTo>
                    <a:cubicBezTo>
                      <a:pt x="2271231" y="794930"/>
                      <a:pt x="2258384" y="794266"/>
                      <a:pt x="2248168" y="790364"/>
                    </a:cubicBezTo>
                    <a:lnTo>
                      <a:pt x="2248016" y="790210"/>
                    </a:lnTo>
                    <a:lnTo>
                      <a:pt x="2249586" y="801557"/>
                    </a:lnTo>
                    <a:cubicBezTo>
                      <a:pt x="2244520" y="820462"/>
                      <a:pt x="2219245" y="830116"/>
                      <a:pt x="2193133" y="823120"/>
                    </a:cubicBezTo>
                    <a:lnTo>
                      <a:pt x="2179994" y="817457"/>
                    </a:lnTo>
                    <a:lnTo>
                      <a:pt x="2178529" y="829965"/>
                    </a:lnTo>
                    <a:lnTo>
                      <a:pt x="2182716" y="832462"/>
                    </a:lnTo>
                    <a:cubicBezTo>
                      <a:pt x="2187994" y="838117"/>
                      <a:pt x="2191076" y="844936"/>
                      <a:pt x="2191076" y="852275"/>
                    </a:cubicBezTo>
                    <a:cubicBezTo>
                      <a:pt x="2191076" y="871847"/>
                      <a:pt x="2169161" y="887714"/>
                      <a:pt x="2142129" y="887714"/>
                    </a:cubicBezTo>
                    <a:lnTo>
                      <a:pt x="2136485" y="886889"/>
                    </a:lnTo>
                    <a:lnTo>
                      <a:pt x="2138336" y="902678"/>
                    </a:lnTo>
                    <a:cubicBezTo>
                      <a:pt x="2137685" y="921040"/>
                      <a:pt x="2128711" y="936206"/>
                      <a:pt x="2114532" y="940006"/>
                    </a:cubicBezTo>
                    <a:cubicBezTo>
                      <a:pt x="2105080" y="942538"/>
                      <a:pt x="2095104" y="939539"/>
                      <a:pt x="2086617" y="932643"/>
                    </a:cubicBezTo>
                    <a:lnTo>
                      <a:pt x="2071889" y="908791"/>
                    </a:lnTo>
                    <a:lnTo>
                      <a:pt x="2066846" y="930114"/>
                    </a:lnTo>
                    <a:lnTo>
                      <a:pt x="2062160" y="936043"/>
                    </a:lnTo>
                    <a:lnTo>
                      <a:pt x="2080219" y="938683"/>
                    </a:lnTo>
                    <a:cubicBezTo>
                      <a:pt x="2097787" y="944063"/>
                      <a:pt x="2110114" y="956658"/>
                      <a:pt x="2110114" y="971337"/>
                    </a:cubicBezTo>
                    <a:cubicBezTo>
                      <a:pt x="2110115" y="990908"/>
                      <a:pt x="2088199" y="1006775"/>
                      <a:pt x="2061166" y="1006775"/>
                    </a:cubicBezTo>
                    <a:lnTo>
                      <a:pt x="2055524" y="1005950"/>
                    </a:lnTo>
                    <a:lnTo>
                      <a:pt x="2057373" y="1021740"/>
                    </a:lnTo>
                    <a:cubicBezTo>
                      <a:pt x="2056724" y="1040101"/>
                      <a:pt x="2047749" y="1055268"/>
                      <a:pt x="2033570" y="1059067"/>
                    </a:cubicBezTo>
                    <a:cubicBezTo>
                      <a:pt x="2014665" y="1064133"/>
                      <a:pt x="1993668" y="1047071"/>
                      <a:pt x="1986671" y="1020959"/>
                    </a:cubicBezTo>
                    <a:lnTo>
                      <a:pt x="1985006" y="1006749"/>
                    </a:lnTo>
                    <a:lnTo>
                      <a:pt x="1971867" y="1012412"/>
                    </a:lnTo>
                    <a:cubicBezTo>
                      <a:pt x="1958811" y="1015910"/>
                      <a:pt x="1945964" y="1015247"/>
                      <a:pt x="1935748" y="1011345"/>
                    </a:cubicBezTo>
                    <a:lnTo>
                      <a:pt x="1935596" y="1011191"/>
                    </a:lnTo>
                    <a:lnTo>
                      <a:pt x="1937165" y="1022538"/>
                    </a:lnTo>
                    <a:cubicBezTo>
                      <a:pt x="1932100" y="1041443"/>
                      <a:pt x="1906825" y="1051097"/>
                      <a:pt x="1880714" y="1044100"/>
                    </a:cubicBezTo>
                    <a:lnTo>
                      <a:pt x="1867575" y="1038437"/>
                    </a:lnTo>
                    <a:lnTo>
                      <a:pt x="1865909" y="1052648"/>
                    </a:lnTo>
                    <a:cubicBezTo>
                      <a:pt x="1858912" y="1078759"/>
                      <a:pt x="1837915" y="1095821"/>
                      <a:pt x="1819009" y="1090755"/>
                    </a:cubicBezTo>
                    <a:cubicBezTo>
                      <a:pt x="1804831" y="1086956"/>
                      <a:pt x="1795857" y="1071790"/>
                      <a:pt x="1795206" y="1053428"/>
                    </a:cubicBezTo>
                    <a:lnTo>
                      <a:pt x="1796910" y="1038890"/>
                    </a:lnTo>
                    <a:lnTo>
                      <a:pt x="1788558" y="1040112"/>
                    </a:lnTo>
                    <a:cubicBezTo>
                      <a:pt x="1761524" y="1040112"/>
                      <a:pt x="1739610" y="1024245"/>
                      <a:pt x="1739610" y="1004673"/>
                    </a:cubicBezTo>
                    <a:cubicBezTo>
                      <a:pt x="1739609" y="989995"/>
                      <a:pt x="1751937" y="977399"/>
                      <a:pt x="1769504" y="972020"/>
                    </a:cubicBezTo>
                    <a:lnTo>
                      <a:pt x="1784779" y="969787"/>
                    </a:lnTo>
                    <a:lnTo>
                      <a:pt x="1780746" y="964682"/>
                    </a:lnTo>
                    <a:lnTo>
                      <a:pt x="1776621" y="947245"/>
                    </a:lnTo>
                    <a:lnTo>
                      <a:pt x="1774319" y="955378"/>
                    </a:lnTo>
                    <a:cubicBezTo>
                      <a:pt x="1770221" y="961940"/>
                      <a:pt x="1764434" y="966681"/>
                      <a:pt x="1757345" y="968581"/>
                    </a:cubicBezTo>
                    <a:cubicBezTo>
                      <a:pt x="1747892" y="971114"/>
                      <a:pt x="1737916" y="968115"/>
                      <a:pt x="1729429" y="961219"/>
                    </a:cubicBezTo>
                    <a:lnTo>
                      <a:pt x="1718399" y="943354"/>
                    </a:lnTo>
                    <a:lnTo>
                      <a:pt x="1715266" y="954424"/>
                    </a:lnTo>
                    <a:cubicBezTo>
                      <a:pt x="1711168" y="960986"/>
                      <a:pt x="1705380" y="965727"/>
                      <a:pt x="1698290" y="967627"/>
                    </a:cubicBezTo>
                    <a:cubicBezTo>
                      <a:pt x="1679385" y="972693"/>
                      <a:pt x="1658388" y="955630"/>
                      <a:pt x="1651390" y="929519"/>
                    </a:cubicBezTo>
                    <a:lnTo>
                      <a:pt x="1649726" y="915309"/>
                    </a:lnTo>
                    <a:lnTo>
                      <a:pt x="1636587" y="920972"/>
                    </a:lnTo>
                    <a:cubicBezTo>
                      <a:pt x="1623531" y="924470"/>
                      <a:pt x="1610683" y="923806"/>
                      <a:pt x="1600468" y="919904"/>
                    </a:cubicBezTo>
                    <a:lnTo>
                      <a:pt x="1600316" y="919750"/>
                    </a:lnTo>
                    <a:lnTo>
                      <a:pt x="1601886" y="931098"/>
                    </a:lnTo>
                    <a:cubicBezTo>
                      <a:pt x="1596819" y="950003"/>
                      <a:pt x="1571545" y="959656"/>
                      <a:pt x="1545433" y="952660"/>
                    </a:cubicBezTo>
                    <a:lnTo>
                      <a:pt x="1532295" y="946997"/>
                    </a:lnTo>
                    <a:lnTo>
                      <a:pt x="1530629" y="961207"/>
                    </a:lnTo>
                    <a:cubicBezTo>
                      <a:pt x="1523632" y="987319"/>
                      <a:pt x="1502635" y="1004380"/>
                      <a:pt x="1483729" y="999315"/>
                    </a:cubicBezTo>
                    <a:cubicBezTo>
                      <a:pt x="1469551" y="995516"/>
                      <a:pt x="1460576" y="980349"/>
                      <a:pt x="1459926" y="961987"/>
                    </a:cubicBezTo>
                    <a:lnTo>
                      <a:pt x="1461630" y="947450"/>
                    </a:lnTo>
                    <a:lnTo>
                      <a:pt x="1453278" y="948671"/>
                    </a:lnTo>
                    <a:cubicBezTo>
                      <a:pt x="1426244" y="948672"/>
                      <a:pt x="1404330" y="932805"/>
                      <a:pt x="1404330" y="913233"/>
                    </a:cubicBezTo>
                    <a:cubicBezTo>
                      <a:pt x="1404330" y="898555"/>
                      <a:pt x="1416657" y="885960"/>
                      <a:pt x="1434225" y="880580"/>
                    </a:cubicBezTo>
                    <a:lnTo>
                      <a:pt x="1449500" y="878347"/>
                    </a:lnTo>
                    <a:lnTo>
                      <a:pt x="1445465" y="873242"/>
                    </a:lnTo>
                    <a:lnTo>
                      <a:pt x="1441342" y="855805"/>
                    </a:lnTo>
                    <a:lnTo>
                      <a:pt x="1439040" y="863938"/>
                    </a:lnTo>
                    <a:cubicBezTo>
                      <a:pt x="1434942" y="870500"/>
                      <a:pt x="1429154" y="875241"/>
                      <a:pt x="1422064" y="877140"/>
                    </a:cubicBezTo>
                    <a:cubicBezTo>
                      <a:pt x="1403160" y="882206"/>
                      <a:pt x="1382162" y="865145"/>
                      <a:pt x="1375164" y="839033"/>
                    </a:cubicBezTo>
                    <a:lnTo>
                      <a:pt x="1373499" y="824823"/>
                    </a:lnTo>
                    <a:lnTo>
                      <a:pt x="1360360" y="830486"/>
                    </a:lnTo>
                    <a:cubicBezTo>
                      <a:pt x="1334248" y="837482"/>
                      <a:pt x="1308975" y="827829"/>
                      <a:pt x="1303908" y="808924"/>
                    </a:cubicBezTo>
                    <a:cubicBezTo>
                      <a:pt x="1300110" y="794745"/>
                      <a:pt x="1308756" y="779389"/>
                      <a:pt x="1324333" y="769645"/>
                    </a:cubicBezTo>
                    <a:lnTo>
                      <a:pt x="1337775" y="763852"/>
                    </a:lnTo>
                    <a:lnTo>
                      <a:pt x="1332541" y="757230"/>
                    </a:lnTo>
                    <a:cubicBezTo>
                      <a:pt x="1319024" y="733818"/>
                      <a:pt x="1321808" y="706907"/>
                      <a:pt x="1338758" y="697121"/>
                    </a:cubicBezTo>
                    <a:lnTo>
                      <a:pt x="1358506" y="694652"/>
                    </a:lnTo>
                    <a:lnTo>
                      <a:pt x="1365064" y="679107"/>
                    </a:lnTo>
                    <a:cubicBezTo>
                      <a:pt x="1370342" y="673451"/>
                      <a:pt x="1377816" y="668957"/>
                      <a:pt x="1386600" y="666268"/>
                    </a:cubicBezTo>
                    <a:lnTo>
                      <a:pt x="1401875" y="664034"/>
                    </a:lnTo>
                    <a:lnTo>
                      <a:pt x="1397840" y="658930"/>
                    </a:lnTo>
                    <a:cubicBezTo>
                      <a:pt x="1384323" y="635519"/>
                      <a:pt x="1387108" y="608607"/>
                      <a:pt x="1404057" y="598821"/>
                    </a:cubicBezTo>
                    <a:cubicBezTo>
                      <a:pt x="1412532" y="593928"/>
                      <a:pt x="1422943" y="594243"/>
                      <a:pt x="1432926" y="598707"/>
                    </a:cubicBezTo>
                    <a:lnTo>
                      <a:pt x="1440834" y="606160"/>
                    </a:lnTo>
                    <a:lnTo>
                      <a:pt x="1444863" y="590234"/>
                    </a:lnTo>
                    <a:lnTo>
                      <a:pt x="1453606" y="578497"/>
                    </a:lnTo>
                    <a:lnTo>
                      <a:pt x="1445763" y="575377"/>
                    </a:lnTo>
                    <a:cubicBezTo>
                      <a:pt x="1422351" y="561861"/>
                      <a:pt x="1411306" y="537163"/>
                      <a:pt x="1421092" y="520214"/>
                    </a:cubicBezTo>
                    <a:cubicBezTo>
                      <a:pt x="1428431" y="507501"/>
                      <a:pt x="1445404" y="502757"/>
                      <a:pt x="1463308" y="506882"/>
                    </a:cubicBezTo>
                    <a:lnTo>
                      <a:pt x="1477653" y="512586"/>
                    </a:lnTo>
                    <a:lnTo>
                      <a:pt x="1476712" y="506148"/>
                    </a:lnTo>
                    <a:cubicBezTo>
                      <a:pt x="1476712" y="479114"/>
                      <a:pt x="1492578" y="457200"/>
                      <a:pt x="1512151" y="457200"/>
                    </a:cubicBezTo>
                    <a:cubicBezTo>
                      <a:pt x="1531722" y="457200"/>
                      <a:pt x="1547588" y="479114"/>
                      <a:pt x="1547588" y="506148"/>
                    </a:cubicBezTo>
                    <a:lnTo>
                      <a:pt x="1546496" y="513626"/>
                    </a:lnTo>
                    <a:lnTo>
                      <a:pt x="1563454" y="506882"/>
                    </a:lnTo>
                    <a:cubicBezTo>
                      <a:pt x="1581359" y="502757"/>
                      <a:pt x="1598332" y="507500"/>
                      <a:pt x="1605672" y="520214"/>
                    </a:cubicBezTo>
                    <a:cubicBezTo>
                      <a:pt x="1610564" y="528688"/>
                      <a:pt x="1610249" y="539100"/>
                      <a:pt x="1605785" y="549083"/>
                    </a:cubicBezTo>
                    <a:lnTo>
                      <a:pt x="1585049" y="571083"/>
                    </a:lnTo>
                    <a:lnTo>
                      <a:pt x="1588697" y="570627"/>
                    </a:lnTo>
                    <a:cubicBezTo>
                      <a:pt x="1596235" y="572370"/>
                      <a:pt x="1603863" y="576595"/>
                      <a:pt x="1610585" y="582858"/>
                    </a:cubicBezTo>
                    <a:lnTo>
                      <a:pt x="1620155" y="594969"/>
                    </a:lnTo>
                    <a:lnTo>
                      <a:pt x="1622560" y="588923"/>
                    </a:lnTo>
                    <a:cubicBezTo>
                      <a:pt x="1636076" y="565512"/>
                      <a:pt x="1660774" y="554466"/>
                      <a:pt x="1677724" y="564253"/>
                    </a:cubicBezTo>
                    <a:cubicBezTo>
                      <a:pt x="1694673" y="574039"/>
                      <a:pt x="1697457" y="600951"/>
                      <a:pt x="1683941" y="624361"/>
                    </a:cubicBezTo>
                    <a:lnTo>
                      <a:pt x="1679255" y="630292"/>
                    </a:lnTo>
                    <a:lnTo>
                      <a:pt x="1697314" y="632931"/>
                    </a:lnTo>
                    <a:cubicBezTo>
                      <a:pt x="1714882" y="638311"/>
                      <a:pt x="1727209" y="650906"/>
                      <a:pt x="1727209" y="665584"/>
                    </a:cubicBezTo>
                    <a:lnTo>
                      <a:pt x="1724678" y="670010"/>
                    </a:lnTo>
                    <a:lnTo>
                      <a:pt x="1739172" y="678108"/>
                    </a:lnTo>
                    <a:lnTo>
                      <a:pt x="1747181" y="688244"/>
                    </a:lnTo>
                    <a:lnTo>
                      <a:pt x="1749795" y="687573"/>
                    </a:lnTo>
                    <a:lnTo>
                      <a:pt x="1751147" y="684174"/>
                    </a:lnTo>
                    <a:lnTo>
                      <a:pt x="1775641" y="661086"/>
                    </a:lnTo>
                    <a:lnTo>
                      <a:pt x="1756258" y="640523"/>
                    </a:lnTo>
                    <a:cubicBezTo>
                      <a:pt x="1751793" y="630540"/>
                      <a:pt x="1751479" y="620128"/>
                      <a:pt x="1756372" y="611653"/>
                    </a:cubicBezTo>
                    <a:cubicBezTo>
                      <a:pt x="1763710" y="598941"/>
                      <a:pt x="1780684" y="594197"/>
                      <a:pt x="1798588" y="598322"/>
                    </a:cubicBezTo>
                    <a:lnTo>
                      <a:pt x="1812933" y="604026"/>
                    </a:lnTo>
                    <a:lnTo>
                      <a:pt x="1811992" y="597588"/>
                    </a:lnTo>
                    <a:cubicBezTo>
                      <a:pt x="1811992" y="570554"/>
                      <a:pt x="1827858" y="548640"/>
                      <a:pt x="1847430" y="548640"/>
                    </a:cubicBezTo>
                    <a:cubicBezTo>
                      <a:pt x="1867002" y="548640"/>
                      <a:pt x="1882869" y="570555"/>
                      <a:pt x="1882868" y="597588"/>
                    </a:cubicBezTo>
                    <a:lnTo>
                      <a:pt x="1881776" y="605066"/>
                    </a:lnTo>
                    <a:lnTo>
                      <a:pt x="1898734" y="598322"/>
                    </a:lnTo>
                    <a:cubicBezTo>
                      <a:pt x="1916639" y="594197"/>
                      <a:pt x="1933612" y="598941"/>
                      <a:pt x="1940952" y="611653"/>
                    </a:cubicBezTo>
                    <a:cubicBezTo>
                      <a:pt x="1945845" y="620128"/>
                      <a:pt x="1945529" y="630540"/>
                      <a:pt x="1941064" y="640523"/>
                    </a:cubicBezTo>
                    <a:lnTo>
                      <a:pt x="1920329" y="662523"/>
                    </a:lnTo>
                    <a:lnTo>
                      <a:pt x="1923977" y="662067"/>
                    </a:lnTo>
                    <a:cubicBezTo>
                      <a:pt x="1931514" y="663809"/>
                      <a:pt x="1939143" y="668035"/>
                      <a:pt x="1945865" y="674297"/>
                    </a:cubicBezTo>
                    <a:lnTo>
                      <a:pt x="1955435" y="686410"/>
                    </a:lnTo>
                    <a:lnTo>
                      <a:pt x="1956334" y="684147"/>
                    </a:lnTo>
                    <a:lnTo>
                      <a:pt x="1951609" y="679384"/>
                    </a:lnTo>
                    <a:cubicBezTo>
                      <a:pt x="1947809" y="665205"/>
                      <a:pt x="1956457" y="649849"/>
                      <a:pt x="1972034" y="640106"/>
                    </a:cubicBezTo>
                    <a:lnTo>
                      <a:pt x="1985474" y="634313"/>
                    </a:lnTo>
                    <a:lnTo>
                      <a:pt x="1980241" y="627690"/>
                    </a:lnTo>
                    <a:cubicBezTo>
                      <a:pt x="1966724" y="604278"/>
                      <a:pt x="1969508" y="577366"/>
                      <a:pt x="1986458" y="567580"/>
                    </a:cubicBezTo>
                    <a:lnTo>
                      <a:pt x="2006206" y="565112"/>
                    </a:lnTo>
                    <a:lnTo>
                      <a:pt x="2012764" y="549567"/>
                    </a:lnTo>
                    <a:cubicBezTo>
                      <a:pt x="2018042" y="543911"/>
                      <a:pt x="2025517" y="539418"/>
                      <a:pt x="2034299" y="536728"/>
                    </a:cubicBezTo>
                    <a:lnTo>
                      <a:pt x="2049575" y="534496"/>
                    </a:lnTo>
                    <a:lnTo>
                      <a:pt x="2045540" y="529390"/>
                    </a:lnTo>
                    <a:cubicBezTo>
                      <a:pt x="2032024" y="505978"/>
                      <a:pt x="2034807" y="479067"/>
                      <a:pt x="2051757" y="469281"/>
                    </a:cubicBezTo>
                    <a:cubicBezTo>
                      <a:pt x="2060232" y="464388"/>
                      <a:pt x="2070644" y="464703"/>
                      <a:pt x="2080627" y="469167"/>
                    </a:cubicBezTo>
                    <a:lnTo>
                      <a:pt x="2088533" y="476620"/>
                    </a:lnTo>
                    <a:lnTo>
                      <a:pt x="2092563" y="460694"/>
                    </a:lnTo>
                    <a:lnTo>
                      <a:pt x="2101307" y="448956"/>
                    </a:lnTo>
                    <a:lnTo>
                      <a:pt x="2093462" y="445838"/>
                    </a:lnTo>
                    <a:cubicBezTo>
                      <a:pt x="2070050" y="432321"/>
                      <a:pt x="2059006" y="407623"/>
                      <a:pt x="2068792" y="390673"/>
                    </a:cubicBezTo>
                    <a:cubicBezTo>
                      <a:pt x="2076131" y="377961"/>
                      <a:pt x="2093104" y="373217"/>
                      <a:pt x="2111008" y="377342"/>
                    </a:cubicBezTo>
                    <a:lnTo>
                      <a:pt x="2125353" y="383046"/>
                    </a:lnTo>
                    <a:lnTo>
                      <a:pt x="2124412" y="376608"/>
                    </a:lnTo>
                    <a:cubicBezTo>
                      <a:pt x="2124412" y="349574"/>
                      <a:pt x="2140278" y="327660"/>
                      <a:pt x="2159850" y="327660"/>
                    </a:cubicBezTo>
                    <a:cubicBezTo>
                      <a:pt x="2179422" y="327660"/>
                      <a:pt x="2195289" y="349574"/>
                      <a:pt x="2195288" y="376608"/>
                    </a:cubicBezTo>
                    <a:lnTo>
                      <a:pt x="2194195" y="384086"/>
                    </a:lnTo>
                    <a:lnTo>
                      <a:pt x="2211154" y="377342"/>
                    </a:lnTo>
                    <a:cubicBezTo>
                      <a:pt x="2229059" y="373217"/>
                      <a:pt x="2246032" y="377961"/>
                      <a:pt x="2253371" y="390674"/>
                    </a:cubicBezTo>
                    <a:cubicBezTo>
                      <a:pt x="2258264" y="399148"/>
                      <a:pt x="2257950" y="409560"/>
                      <a:pt x="2253485" y="419543"/>
                    </a:cubicBezTo>
                    <a:lnTo>
                      <a:pt x="2232748" y="441544"/>
                    </a:lnTo>
                    <a:lnTo>
                      <a:pt x="2236398" y="441087"/>
                    </a:lnTo>
                    <a:cubicBezTo>
                      <a:pt x="2243935" y="442830"/>
                      <a:pt x="2251563" y="447056"/>
                      <a:pt x="2258284" y="453318"/>
                    </a:cubicBezTo>
                    <a:lnTo>
                      <a:pt x="2267855" y="465429"/>
                    </a:lnTo>
                    <a:lnTo>
                      <a:pt x="2270259" y="459383"/>
                    </a:lnTo>
                    <a:cubicBezTo>
                      <a:pt x="2283776" y="435972"/>
                      <a:pt x="2308474" y="424926"/>
                      <a:pt x="2325424" y="434713"/>
                    </a:cubicBezTo>
                    <a:cubicBezTo>
                      <a:pt x="2342374" y="444499"/>
                      <a:pt x="2345157" y="471410"/>
                      <a:pt x="2331640" y="494821"/>
                    </a:cubicBezTo>
                    <a:lnTo>
                      <a:pt x="2326955" y="500751"/>
                    </a:lnTo>
                    <a:lnTo>
                      <a:pt x="2345013" y="503391"/>
                    </a:lnTo>
                    <a:cubicBezTo>
                      <a:pt x="2362582" y="508770"/>
                      <a:pt x="2374909" y="521365"/>
                      <a:pt x="2374909" y="536045"/>
                    </a:cubicBezTo>
                    <a:lnTo>
                      <a:pt x="2372378" y="540469"/>
                    </a:lnTo>
                    <a:lnTo>
                      <a:pt x="2386871" y="548569"/>
                    </a:lnTo>
                    <a:lnTo>
                      <a:pt x="2396442" y="560681"/>
                    </a:lnTo>
                    <a:lnTo>
                      <a:pt x="2398846" y="554634"/>
                    </a:lnTo>
                    <a:lnTo>
                      <a:pt x="2423025" y="531844"/>
                    </a:lnTo>
                    <a:lnTo>
                      <a:pt x="2419255" y="528913"/>
                    </a:lnTo>
                    <a:cubicBezTo>
                      <a:pt x="2415157" y="522350"/>
                      <a:pt x="2412751" y="513968"/>
                      <a:pt x="2412426" y="504788"/>
                    </a:cubicBezTo>
                    <a:lnTo>
                      <a:pt x="2414130" y="490250"/>
                    </a:lnTo>
                    <a:lnTo>
                      <a:pt x="2405777" y="491471"/>
                    </a:lnTo>
                    <a:cubicBezTo>
                      <a:pt x="2378745" y="491471"/>
                      <a:pt x="2356830" y="475605"/>
                      <a:pt x="2356829" y="456033"/>
                    </a:cubicBezTo>
                    <a:cubicBezTo>
                      <a:pt x="2356829" y="441355"/>
                      <a:pt x="2369156" y="428760"/>
                      <a:pt x="2386725" y="423380"/>
                    </a:cubicBezTo>
                    <a:lnTo>
                      <a:pt x="2401999" y="421147"/>
                    </a:lnTo>
                    <a:lnTo>
                      <a:pt x="2397965" y="416042"/>
                    </a:lnTo>
                    <a:lnTo>
                      <a:pt x="2393841" y="398605"/>
                    </a:lnTo>
                    <a:lnTo>
                      <a:pt x="2391539" y="406738"/>
                    </a:lnTo>
                    <a:cubicBezTo>
                      <a:pt x="2387442" y="413300"/>
                      <a:pt x="2381653" y="418041"/>
                      <a:pt x="2374565" y="419941"/>
                    </a:cubicBezTo>
                    <a:cubicBezTo>
                      <a:pt x="2355659" y="425006"/>
                      <a:pt x="2334661" y="407945"/>
                      <a:pt x="2327665" y="381832"/>
                    </a:cubicBezTo>
                    <a:lnTo>
                      <a:pt x="2325999" y="367624"/>
                    </a:lnTo>
                    <a:lnTo>
                      <a:pt x="2312860" y="373286"/>
                    </a:lnTo>
                    <a:cubicBezTo>
                      <a:pt x="2286749" y="380283"/>
                      <a:pt x="2261474" y="370629"/>
                      <a:pt x="2256408" y="351724"/>
                    </a:cubicBezTo>
                    <a:cubicBezTo>
                      <a:pt x="2252610" y="337545"/>
                      <a:pt x="2261256" y="322189"/>
                      <a:pt x="2276834" y="312446"/>
                    </a:cubicBezTo>
                    <a:lnTo>
                      <a:pt x="2290275" y="306652"/>
                    </a:lnTo>
                    <a:lnTo>
                      <a:pt x="2285041" y="300030"/>
                    </a:lnTo>
                    <a:cubicBezTo>
                      <a:pt x="2271524" y="276618"/>
                      <a:pt x="2274308" y="249707"/>
                      <a:pt x="2291257" y="239921"/>
                    </a:cubicBezTo>
                    <a:lnTo>
                      <a:pt x="2311006" y="237452"/>
                    </a:lnTo>
                    <a:lnTo>
                      <a:pt x="2317564" y="221908"/>
                    </a:lnTo>
                    <a:cubicBezTo>
                      <a:pt x="2322842" y="216251"/>
                      <a:pt x="2330316" y="211758"/>
                      <a:pt x="2339100" y="209068"/>
                    </a:cubicBezTo>
                    <a:lnTo>
                      <a:pt x="2354375" y="206835"/>
                    </a:lnTo>
                    <a:lnTo>
                      <a:pt x="2350341" y="201730"/>
                    </a:lnTo>
                    <a:cubicBezTo>
                      <a:pt x="2336824" y="178319"/>
                      <a:pt x="2339607" y="151407"/>
                      <a:pt x="2356557" y="141621"/>
                    </a:cubicBezTo>
                    <a:cubicBezTo>
                      <a:pt x="2365032" y="136728"/>
                      <a:pt x="2375444" y="137043"/>
                      <a:pt x="2385427" y="141507"/>
                    </a:cubicBezTo>
                    <a:lnTo>
                      <a:pt x="2393334" y="148960"/>
                    </a:lnTo>
                    <a:lnTo>
                      <a:pt x="2397363" y="133034"/>
                    </a:lnTo>
                    <a:lnTo>
                      <a:pt x="2406106" y="121297"/>
                    </a:lnTo>
                    <a:lnTo>
                      <a:pt x="2398263" y="118177"/>
                    </a:lnTo>
                    <a:cubicBezTo>
                      <a:pt x="2374851" y="104661"/>
                      <a:pt x="2363805" y="79964"/>
                      <a:pt x="2373591" y="63014"/>
                    </a:cubicBezTo>
                    <a:cubicBezTo>
                      <a:pt x="2380931" y="50300"/>
                      <a:pt x="2397903" y="45557"/>
                      <a:pt x="2415808" y="49682"/>
                    </a:cubicBezTo>
                    <a:lnTo>
                      <a:pt x="2430152" y="55386"/>
                    </a:lnTo>
                    <a:lnTo>
                      <a:pt x="2429211" y="48947"/>
                    </a:lnTo>
                    <a:cubicBezTo>
                      <a:pt x="2429211" y="21914"/>
                      <a:pt x="2445078" y="0"/>
                      <a:pt x="2464650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3DDB56B-922E-4601-8B2D-D56543410DE4}"/>
                  </a:ext>
                </a:extLst>
              </p:cNvPr>
              <p:cNvSpPr/>
              <p:nvPr/>
            </p:nvSpPr>
            <p:spPr>
              <a:xfrm>
                <a:off x="2219035" y="1956674"/>
                <a:ext cx="4160475" cy="4042424"/>
              </a:xfrm>
              <a:custGeom>
                <a:avLst/>
                <a:gdLst>
                  <a:gd name="connsiteX0" fmla="*/ 2546644 w 4160475"/>
                  <a:gd name="connsiteY0" fmla="*/ 0 h 4042424"/>
                  <a:gd name="connsiteX1" fmla="*/ 2242954 w 4160475"/>
                  <a:gd name="connsiteY1" fmla="*/ 719293 h 4042424"/>
                  <a:gd name="connsiteX2" fmla="*/ 2161542 w 4160475"/>
                  <a:gd name="connsiteY2" fmla="*/ 848363 h 4042424"/>
                  <a:gd name="connsiteX3" fmla="*/ 2153192 w 4160475"/>
                  <a:gd name="connsiteY3" fmla="*/ 1041442 h 4042424"/>
                  <a:gd name="connsiteX4" fmla="*/ 2133086 w 4160475"/>
                  <a:gd name="connsiteY4" fmla="*/ 1597318 h 4042424"/>
                  <a:gd name="connsiteX5" fmla="*/ 2131766 w 4160475"/>
                  <a:gd name="connsiteY5" fmla="*/ 1645293 h 4042424"/>
                  <a:gd name="connsiteX6" fmla="*/ 2145252 w 4160475"/>
                  <a:gd name="connsiteY6" fmla="*/ 1628123 h 4042424"/>
                  <a:gd name="connsiteX7" fmla="*/ 2385284 w 4160475"/>
                  <a:gd name="connsiteY7" fmla="*/ 1255257 h 4042424"/>
                  <a:gd name="connsiteX8" fmla="*/ 2415597 w 4160475"/>
                  <a:gd name="connsiteY8" fmla="*/ 1192632 h 4042424"/>
                  <a:gd name="connsiteX9" fmla="*/ 2424869 w 4160475"/>
                  <a:gd name="connsiteY9" fmla="*/ 1205067 h 4042424"/>
                  <a:gd name="connsiteX10" fmla="*/ 2163823 w 4160475"/>
                  <a:gd name="connsiteY10" fmla="*/ 1724509 h 4042424"/>
                  <a:gd name="connsiteX11" fmla="*/ 2128352 w 4160475"/>
                  <a:gd name="connsiteY11" fmla="*/ 1769357 h 4042424"/>
                  <a:gd name="connsiteX12" fmla="*/ 2117126 w 4160475"/>
                  <a:gd name="connsiteY12" fmla="*/ 2177270 h 4042424"/>
                  <a:gd name="connsiteX13" fmla="*/ 2112949 w 4160475"/>
                  <a:gd name="connsiteY13" fmla="*/ 2406659 h 4042424"/>
                  <a:gd name="connsiteX14" fmla="*/ 2285654 w 4160475"/>
                  <a:gd name="connsiteY14" fmla="*/ 2087078 h 4042424"/>
                  <a:gd name="connsiteX15" fmla="*/ 2465054 w 4160475"/>
                  <a:gd name="connsiteY15" fmla="*/ 1740789 h 4042424"/>
                  <a:gd name="connsiteX16" fmla="*/ 2551192 w 4160475"/>
                  <a:gd name="connsiteY16" fmla="*/ 1568366 h 4042424"/>
                  <a:gd name="connsiteX17" fmla="*/ 2536846 w 4160475"/>
                  <a:gd name="connsiteY17" fmla="*/ 1443177 h 4042424"/>
                  <a:gd name="connsiteX18" fmla="*/ 2576383 w 4160475"/>
                  <a:gd name="connsiteY18" fmla="*/ 886316 h 4042424"/>
                  <a:gd name="connsiteX19" fmla="*/ 2587170 w 4160475"/>
                  <a:gd name="connsiteY19" fmla="*/ 1376096 h 4042424"/>
                  <a:gd name="connsiteX20" fmla="*/ 2598159 w 4160475"/>
                  <a:gd name="connsiteY20" fmla="*/ 1474353 h 4042424"/>
                  <a:gd name="connsiteX21" fmla="*/ 2629282 w 4160475"/>
                  <a:gd name="connsiteY21" fmla="*/ 1412053 h 4042424"/>
                  <a:gd name="connsiteX22" fmla="*/ 2901888 w 4160475"/>
                  <a:gd name="connsiteY22" fmla="*/ 828010 h 4042424"/>
                  <a:gd name="connsiteX23" fmla="*/ 2986413 w 4160475"/>
                  <a:gd name="connsiteY23" fmla="*/ 629174 h 4042424"/>
                  <a:gd name="connsiteX24" fmla="*/ 2998636 w 4160475"/>
                  <a:gd name="connsiteY24" fmla="*/ 649348 h 4042424"/>
                  <a:gd name="connsiteX25" fmla="*/ 2279288 w 4160475"/>
                  <a:gd name="connsiteY25" fmla="*/ 2310756 h 4042424"/>
                  <a:gd name="connsiteX26" fmla="*/ 2160789 w 4160475"/>
                  <a:gd name="connsiteY26" fmla="*/ 2529278 h 4042424"/>
                  <a:gd name="connsiteX27" fmla="*/ 2554973 w 4160475"/>
                  <a:gd name="connsiteY27" fmla="*/ 2140065 h 4042424"/>
                  <a:gd name="connsiteX28" fmla="*/ 2749967 w 4160475"/>
                  <a:gd name="connsiteY28" fmla="*/ 1942838 h 4042424"/>
                  <a:gd name="connsiteX29" fmla="*/ 2882511 w 4160475"/>
                  <a:gd name="connsiteY29" fmla="*/ 1806844 h 4042424"/>
                  <a:gd name="connsiteX30" fmla="*/ 2897451 w 4160475"/>
                  <a:gd name="connsiteY30" fmla="*/ 1682025 h 4042424"/>
                  <a:gd name="connsiteX31" fmla="*/ 3064614 w 4160475"/>
                  <a:gd name="connsiteY31" fmla="*/ 1149376 h 4042424"/>
                  <a:gd name="connsiteX32" fmla="*/ 2961915 w 4160475"/>
                  <a:gd name="connsiteY32" fmla="*/ 1628390 h 4042424"/>
                  <a:gd name="connsiteX33" fmla="*/ 2948357 w 4160475"/>
                  <a:gd name="connsiteY33" fmla="*/ 1739110 h 4042424"/>
                  <a:gd name="connsiteX34" fmla="*/ 3115769 w 4160475"/>
                  <a:gd name="connsiteY34" fmla="*/ 1564695 h 4042424"/>
                  <a:gd name="connsiteX35" fmla="*/ 3284368 w 4160475"/>
                  <a:gd name="connsiteY35" fmla="*/ 1386084 h 4042424"/>
                  <a:gd name="connsiteX36" fmla="*/ 3396993 w 4160475"/>
                  <a:gd name="connsiteY36" fmla="*/ 1264761 h 4042424"/>
                  <a:gd name="connsiteX37" fmla="*/ 3446658 w 4160475"/>
                  <a:gd name="connsiteY37" fmla="*/ 1084669 h 4042424"/>
                  <a:gd name="connsiteX38" fmla="*/ 3534240 w 4160475"/>
                  <a:gd name="connsiteY38" fmla="*/ 602663 h 4042424"/>
                  <a:gd name="connsiteX39" fmla="*/ 3485821 w 4160475"/>
                  <a:gd name="connsiteY39" fmla="*/ 1158822 h 4042424"/>
                  <a:gd name="connsiteX40" fmla="*/ 3482249 w 4160475"/>
                  <a:gd name="connsiteY40" fmla="*/ 1171635 h 4042424"/>
                  <a:gd name="connsiteX41" fmla="*/ 3530774 w 4160475"/>
                  <a:gd name="connsiteY41" fmla="*/ 1118484 h 4042424"/>
                  <a:gd name="connsiteX42" fmla="*/ 3641996 w 4160475"/>
                  <a:gd name="connsiteY42" fmla="*/ 994326 h 4042424"/>
                  <a:gd name="connsiteX43" fmla="*/ 3801535 w 4160475"/>
                  <a:gd name="connsiteY43" fmla="*/ 810926 h 4042424"/>
                  <a:gd name="connsiteX44" fmla="*/ 3805065 w 4160475"/>
                  <a:gd name="connsiteY44" fmla="*/ 833535 h 4042424"/>
                  <a:gd name="connsiteX45" fmla="*/ 2459608 w 4160475"/>
                  <a:gd name="connsiteY45" fmla="*/ 2363446 h 4042424"/>
                  <a:gd name="connsiteX46" fmla="*/ 2249283 w 4160475"/>
                  <a:gd name="connsiteY46" fmla="*/ 2570635 h 4042424"/>
                  <a:gd name="connsiteX47" fmla="*/ 2605668 w 4160475"/>
                  <a:gd name="connsiteY47" fmla="*/ 2394516 h 4042424"/>
                  <a:gd name="connsiteX48" fmla="*/ 2973651 w 4160475"/>
                  <a:gd name="connsiteY48" fmla="*/ 2202102 h 4042424"/>
                  <a:gd name="connsiteX49" fmla="*/ 2975063 w 4160475"/>
                  <a:gd name="connsiteY49" fmla="*/ 2201329 h 4042424"/>
                  <a:gd name="connsiteX50" fmla="*/ 3045018 w 4160475"/>
                  <a:gd name="connsiteY50" fmla="*/ 2094381 h 4042424"/>
                  <a:gd name="connsiteX51" fmla="*/ 3572914 w 4160475"/>
                  <a:gd name="connsiteY51" fmla="*/ 1519111 h 4042424"/>
                  <a:gd name="connsiteX52" fmla="*/ 3151297 w 4160475"/>
                  <a:gd name="connsiteY52" fmla="*/ 2062002 h 4042424"/>
                  <a:gd name="connsiteX53" fmla="*/ 3107294 w 4160475"/>
                  <a:gd name="connsiteY53" fmla="*/ 2128924 h 4042424"/>
                  <a:gd name="connsiteX54" fmla="*/ 3316966 w 4160475"/>
                  <a:gd name="connsiteY54" fmla="*/ 2014116 h 4042424"/>
                  <a:gd name="connsiteX55" fmla="*/ 3907939 w 4160475"/>
                  <a:gd name="connsiteY55" fmla="*/ 1663346 h 4042424"/>
                  <a:gd name="connsiteX56" fmla="*/ 4100937 w 4160475"/>
                  <a:gd name="connsiteY56" fmla="*/ 1536671 h 4042424"/>
                  <a:gd name="connsiteX57" fmla="*/ 4101941 w 4160475"/>
                  <a:gd name="connsiteY57" fmla="*/ 1567743 h 4042424"/>
                  <a:gd name="connsiteX58" fmla="*/ 3380147 w 4160475"/>
                  <a:gd name="connsiteY58" fmla="*/ 2121316 h 4042424"/>
                  <a:gd name="connsiteX59" fmla="*/ 3364376 w 4160475"/>
                  <a:gd name="connsiteY59" fmla="*/ 2130575 h 4042424"/>
                  <a:gd name="connsiteX60" fmla="*/ 3476250 w 4160475"/>
                  <a:gd name="connsiteY60" fmla="*/ 2128653 h 4042424"/>
                  <a:gd name="connsiteX61" fmla="*/ 4160475 w 4160475"/>
                  <a:gd name="connsiteY61" fmla="*/ 2062873 h 4042424"/>
                  <a:gd name="connsiteX62" fmla="*/ 3392037 w 4160475"/>
                  <a:gd name="connsiteY62" fmla="*/ 2201124 h 4042424"/>
                  <a:gd name="connsiteX63" fmla="*/ 3240122 w 4160475"/>
                  <a:gd name="connsiteY63" fmla="*/ 2203369 h 4042424"/>
                  <a:gd name="connsiteX64" fmla="*/ 3109219 w 4160475"/>
                  <a:gd name="connsiteY64" fmla="*/ 2277926 h 4042424"/>
                  <a:gd name="connsiteX65" fmla="*/ 2476370 w 4160475"/>
                  <a:gd name="connsiteY65" fmla="*/ 2614731 h 4042424"/>
                  <a:gd name="connsiteX66" fmla="*/ 2105842 w 4160475"/>
                  <a:gd name="connsiteY66" fmla="*/ 2796973 h 4042424"/>
                  <a:gd name="connsiteX67" fmla="*/ 2102502 w 4160475"/>
                  <a:gd name="connsiteY67" fmla="*/ 2980366 h 4042424"/>
                  <a:gd name="connsiteX68" fmla="*/ 2095581 w 4160475"/>
                  <a:gd name="connsiteY68" fmla="*/ 4042424 h 4042424"/>
                  <a:gd name="connsiteX69" fmla="*/ 1910369 w 4160475"/>
                  <a:gd name="connsiteY69" fmla="*/ 4042424 h 4042424"/>
                  <a:gd name="connsiteX70" fmla="*/ 1916040 w 4160475"/>
                  <a:gd name="connsiteY70" fmla="*/ 3267636 h 4042424"/>
                  <a:gd name="connsiteX71" fmla="*/ 1922259 w 4160475"/>
                  <a:gd name="connsiteY71" fmla="*/ 2925684 h 4042424"/>
                  <a:gd name="connsiteX72" fmla="*/ 1926938 w 4160475"/>
                  <a:gd name="connsiteY72" fmla="*/ 2738964 h 4042424"/>
                  <a:gd name="connsiteX73" fmla="*/ 1794090 w 4160475"/>
                  <a:gd name="connsiteY73" fmla="*/ 2656899 h 4042424"/>
                  <a:gd name="connsiteX74" fmla="*/ 792578 w 4160475"/>
                  <a:gd name="connsiteY74" fmla="*/ 1989214 h 4042424"/>
                  <a:gd name="connsiteX75" fmla="*/ 749546 w 4160475"/>
                  <a:gd name="connsiteY75" fmla="*/ 1957693 h 4042424"/>
                  <a:gd name="connsiteX76" fmla="*/ 747311 w 4160475"/>
                  <a:gd name="connsiteY76" fmla="*/ 1969415 h 4042424"/>
                  <a:gd name="connsiteX77" fmla="*/ 744992 w 4160475"/>
                  <a:gd name="connsiteY77" fmla="*/ 1969015 h 4042424"/>
                  <a:gd name="connsiteX78" fmla="*/ 417 w 4160475"/>
                  <a:gd name="connsiteY78" fmla="*/ 1690586 h 4042424"/>
                  <a:gd name="connsiteX79" fmla="*/ 535928 w 4160475"/>
                  <a:gd name="connsiteY79" fmla="*/ 1856295 h 4042424"/>
                  <a:gd name="connsiteX80" fmla="*/ 642487 w 4160475"/>
                  <a:gd name="connsiteY80" fmla="*/ 1878830 h 4042424"/>
                  <a:gd name="connsiteX81" fmla="*/ 539077 w 4160475"/>
                  <a:gd name="connsiteY81" fmla="*/ 1800443 h 4042424"/>
                  <a:gd name="connsiteX82" fmla="*/ 95157 w 4160475"/>
                  <a:gd name="connsiteY82" fmla="*/ 1341805 h 4042424"/>
                  <a:gd name="connsiteX83" fmla="*/ 1040621 w 4160475"/>
                  <a:gd name="connsiteY83" fmla="*/ 2028331 h 4042424"/>
                  <a:gd name="connsiteX84" fmla="*/ 1157548 w 4160475"/>
                  <a:gd name="connsiteY84" fmla="*/ 2106135 h 4042424"/>
                  <a:gd name="connsiteX85" fmla="*/ 1142178 w 4160475"/>
                  <a:gd name="connsiteY85" fmla="*/ 2078859 h 4042424"/>
                  <a:gd name="connsiteX86" fmla="*/ 767002 w 4160475"/>
                  <a:gd name="connsiteY86" fmla="*/ 1570677 h 4042424"/>
                  <a:gd name="connsiteX87" fmla="*/ 1269888 w 4160475"/>
                  <a:gd name="connsiteY87" fmla="*/ 2098312 h 4042424"/>
                  <a:gd name="connsiteX88" fmla="*/ 1342307 w 4160475"/>
                  <a:gd name="connsiteY88" fmla="*/ 2227962 h 4042424"/>
                  <a:gd name="connsiteX89" fmla="*/ 1515757 w 4160475"/>
                  <a:gd name="connsiteY89" fmla="*/ 2340595 h 4042424"/>
                  <a:gd name="connsiteX90" fmla="*/ 1767213 w 4160475"/>
                  <a:gd name="connsiteY90" fmla="*/ 2500100 h 4042424"/>
                  <a:gd name="connsiteX91" fmla="*/ 1899763 w 4160475"/>
                  <a:gd name="connsiteY91" fmla="*/ 2582130 h 4042424"/>
                  <a:gd name="connsiteX92" fmla="*/ 1735526 w 4160475"/>
                  <a:gd name="connsiteY92" fmla="*/ 2381048 h 4042424"/>
                  <a:gd name="connsiteX93" fmla="*/ 1192702 w 4160475"/>
                  <a:gd name="connsiteY93" fmla="*/ 1658379 h 4042424"/>
                  <a:gd name="connsiteX94" fmla="*/ 1139007 w 4160475"/>
                  <a:gd name="connsiteY94" fmla="*/ 1578677 h 4042424"/>
                  <a:gd name="connsiteX95" fmla="*/ 1026177 w 4160475"/>
                  <a:gd name="connsiteY95" fmla="*/ 1510981 h 4042424"/>
                  <a:gd name="connsiteX96" fmla="*/ 608458 w 4160475"/>
                  <a:gd name="connsiteY96" fmla="*/ 1140619 h 4042424"/>
                  <a:gd name="connsiteX97" fmla="*/ 1003594 w 4160475"/>
                  <a:gd name="connsiteY97" fmla="*/ 1430221 h 4042424"/>
                  <a:gd name="connsiteX98" fmla="*/ 1063259 w 4160475"/>
                  <a:gd name="connsiteY98" fmla="*/ 1466240 h 4042424"/>
                  <a:gd name="connsiteX99" fmla="*/ 1057460 w 4160475"/>
                  <a:gd name="connsiteY99" fmla="*/ 1457633 h 4042424"/>
                  <a:gd name="connsiteX100" fmla="*/ 812972 w 4160475"/>
                  <a:gd name="connsiteY100" fmla="*/ 957664 h 4042424"/>
                  <a:gd name="connsiteX101" fmla="*/ 824238 w 4160475"/>
                  <a:gd name="connsiteY101" fmla="*/ 933973 h 4042424"/>
                  <a:gd name="connsiteX102" fmla="*/ 932970 w 4160475"/>
                  <a:gd name="connsiteY102" fmla="*/ 1104802 h 4042424"/>
                  <a:gd name="connsiteX103" fmla="*/ 1708325 w 4160475"/>
                  <a:gd name="connsiteY103" fmla="*/ 2161757 h 4042424"/>
                  <a:gd name="connsiteX104" fmla="*/ 1867955 w 4160475"/>
                  <a:gd name="connsiteY104" fmla="*/ 2357917 h 4042424"/>
                  <a:gd name="connsiteX105" fmla="*/ 1791670 w 4160475"/>
                  <a:gd name="connsiteY105" fmla="*/ 2176212 h 4042424"/>
                  <a:gd name="connsiteX106" fmla="*/ 1602195 w 4160475"/>
                  <a:gd name="connsiteY106" fmla="*/ 1697580 h 4042424"/>
                  <a:gd name="connsiteX107" fmla="*/ 1565474 w 4160475"/>
                  <a:gd name="connsiteY107" fmla="*/ 1599438 h 4042424"/>
                  <a:gd name="connsiteX108" fmla="*/ 1495720 w 4160475"/>
                  <a:gd name="connsiteY108" fmla="*/ 1520221 h 4042424"/>
                  <a:gd name="connsiteX109" fmla="*/ 1210141 w 4160475"/>
                  <a:gd name="connsiteY109" fmla="*/ 1040531 h 4042424"/>
                  <a:gd name="connsiteX110" fmla="*/ 1498718 w 4160475"/>
                  <a:gd name="connsiteY110" fmla="*/ 1436416 h 4042424"/>
                  <a:gd name="connsiteX111" fmla="*/ 1509597 w 4160475"/>
                  <a:gd name="connsiteY111" fmla="*/ 1448839 h 4042424"/>
                  <a:gd name="connsiteX112" fmla="*/ 1446719 w 4160475"/>
                  <a:gd name="connsiteY112" fmla="*/ 1273096 h 4042424"/>
                  <a:gd name="connsiteX113" fmla="*/ 1416030 w 4160475"/>
                  <a:gd name="connsiteY113" fmla="*/ 1183417 h 4042424"/>
                  <a:gd name="connsiteX114" fmla="*/ 1412188 w 4160475"/>
                  <a:gd name="connsiteY114" fmla="*/ 1182277 h 4042424"/>
                  <a:gd name="connsiteX115" fmla="*/ 1412812 w 4160475"/>
                  <a:gd name="connsiteY115" fmla="*/ 1180316 h 4042424"/>
                  <a:gd name="connsiteX116" fmla="*/ 1413774 w 4160475"/>
                  <a:gd name="connsiteY116" fmla="*/ 1176827 h 4042424"/>
                  <a:gd name="connsiteX117" fmla="*/ 1403348 w 4160475"/>
                  <a:gd name="connsiteY117" fmla="*/ 1146359 h 4042424"/>
                  <a:gd name="connsiteX118" fmla="*/ 1240749 w 4160475"/>
                  <a:gd name="connsiteY118" fmla="*/ 451619 h 4042424"/>
                  <a:gd name="connsiteX119" fmla="*/ 1254914 w 4160475"/>
                  <a:gd name="connsiteY119" fmla="*/ 432757 h 4042424"/>
                  <a:gd name="connsiteX120" fmla="*/ 1319289 w 4160475"/>
                  <a:gd name="connsiteY120" fmla="*/ 638999 h 4042424"/>
                  <a:gd name="connsiteX121" fmla="*/ 1417207 w 4160475"/>
                  <a:gd name="connsiteY121" fmla="*/ 928197 h 4042424"/>
                  <a:gd name="connsiteX122" fmla="*/ 1454163 w 4160475"/>
                  <a:gd name="connsiteY122" fmla="*/ 1030375 h 4042424"/>
                  <a:gd name="connsiteX123" fmla="*/ 1465458 w 4160475"/>
                  <a:gd name="connsiteY123" fmla="*/ 989418 h 4042424"/>
                  <a:gd name="connsiteX124" fmla="*/ 1553039 w 4160475"/>
                  <a:gd name="connsiteY124" fmla="*/ 507411 h 4042424"/>
                  <a:gd name="connsiteX125" fmla="*/ 1504621 w 4160475"/>
                  <a:gd name="connsiteY125" fmla="*/ 1063571 h 4042424"/>
                  <a:gd name="connsiteX126" fmla="*/ 1487886 w 4160475"/>
                  <a:gd name="connsiteY126" fmla="*/ 1123613 h 4042424"/>
                  <a:gd name="connsiteX127" fmla="*/ 1532590 w 4160475"/>
                  <a:gd name="connsiteY127" fmla="*/ 1247213 h 4042424"/>
                  <a:gd name="connsiteX128" fmla="*/ 1807532 w 4160475"/>
                  <a:gd name="connsiteY128" fmla="*/ 1953007 h 4042424"/>
                  <a:gd name="connsiteX129" fmla="*/ 1941121 w 4160475"/>
                  <a:gd name="connsiteY129" fmla="*/ 2272487 h 4042424"/>
                  <a:gd name="connsiteX130" fmla="*/ 1949612 w 4160475"/>
                  <a:gd name="connsiteY130" fmla="*/ 2052002 h 4042424"/>
                  <a:gd name="connsiteX131" fmla="*/ 1982818 w 4160475"/>
                  <a:gd name="connsiteY131" fmla="*/ 1413242 h 4042424"/>
                  <a:gd name="connsiteX132" fmla="*/ 1990811 w 4160475"/>
                  <a:gd name="connsiteY132" fmla="*/ 1294987 h 4042424"/>
                  <a:gd name="connsiteX133" fmla="*/ 1989554 w 4160475"/>
                  <a:gd name="connsiteY133" fmla="*/ 1295379 h 4042424"/>
                  <a:gd name="connsiteX134" fmla="*/ 1988640 w 4160475"/>
                  <a:gd name="connsiteY134" fmla="*/ 1292636 h 4042424"/>
                  <a:gd name="connsiteX135" fmla="*/ 1883837 w 4160475"/>
                  <a:gd name="connsiteY135" fmla="*/ 317336 h 4042424"/>
                  <a:gd name="connsiteX136" fmla="*/ 2002699 w 4160475"/>
                  <a:gd name="connsiteY136" fmla="*/ 996936 h 4042424"/>
                  <a:gd name="connsiteX137" fmla="*/ 2010981 w 4160475"/>
                  <a:gd name="connsiteY137" fmla="*/ 1025889 h 4042424"/>
                  <a:gd name="connsiteX138" fmla="*/ 2024169 w 4160475"/>
                  <a:gd name="connsiteY138" fmla="*/ 874968 h 4042424"/>
                  <a:gd name="connsiteX139" fmla="*/ 2205362 w 4160475"/>
                  <a:gd name="connsiteY139" fmla="*/ 19574 h 4042424"/>
                  <a:gd name="connsiteX140" fmla="*/ 2177324 w 4160475"/>
                  <a:gd name="connsiteY140" fmla="*/ 514057 h 4042424"/>
                  <a:gd name="connsiteX141" fmla="*/ 2168093 w 4160475"/>
                  <a:gd name="connsiteY141" fmla="*/ 704991 h 4042424"/>
                  <a:gd name="connsiteX142" fmla="*/ 2228211 w 4160475"/>
                  <a:gd name="connsiteY142" fmla="*/ 609172 h 4042424"/>
                  <a:gd name="connsiteX143" fmla="*/ 2546644 w 4160475"/>
                  <a:gd name="connsiteY143" fmla="*/ 0 h 404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4160475" h="4042424">
                    <a:moveTo>
                      <a:pt x="2546644" y="0"/>
                    </a:moveTo>
                    <a:cubicBezTo>
                      <a:pt x="2603779" y="37230"/>
                      <a:pt x="2471349" y="344683"/>
                      <a:pt x="2242954" y="719293"/>
                    </a:cubicBezTo>
                    <a:lnTo>
                      <a:pt x="2161542" y="848363"/>
                    </a:lnTo>
                    <a:lnTo>
                      <a:pt x="2153192" y="1041442"/>
                    </a:lnTo>
                    <a:cubicBezTo>
                      <a:pt x="2145812" y="1222231"/>
                      <a:pt x="2139104" y="1407768"/>
                      <a:pt x="2133086" y="1597318"/>
                    </a:cubicBezTo>
                    <a:lnTo>
                      <a:pt x="2131766" y="1645293"/>
                    </a:lnTo>
                    <a:lnTo>
                      <a:pt x="2145252" y="1628123"/>
                    </a:lnTo>
                    <a:cubicBezTo>
                      <a:pt x="2245506" y="1493747"/>
                      <a:pt x="2329127" y="1364034"/>
                      <a:pt x="2385284" y="1255257"/>
                    </a:cubicBezTo>
                    <a:lnTo>
                      <a:pt x="2415597" y="1192632"/>
                    </a:lnTo>
                    <a:lnTo>
                      <a:pt x="2424869" y="1205067"/>
                    </a:lnTo>
                    <a:cubicBezTo>
                      <a:pt x="2454354" y="1270514"/>
                      <a:pt x="2346410" y="1483223"/>
                      <a:pt x="2163823" y="1724509"/>
                    </a:cubicBezTo>
                    <a:lnTo>
                      <a:pt x="2128352" y="1769357"/>
                    </a:lnTo>
                    <a:lnTo>
                      <a:pt x="2117126" y="2177270"/>
                    </a:lnTo>
                    <a:lnTo>
                      <a:pt x="2112949" y="2406659"/>
                    </a:lnTo>
                    <a:lnTo>
                      <a:pt x="2285654" y="2087078"/>
                    </a:lnTo>
                    <a:cubicBezTo>
                      <a:pt x="2347696" y="1969300"/>
                      <a:pt x="2407639" y="1853582"/>
                      <a:pt x="2465054" y="1740789"/>
                    </a:cubicBezTo>
                    <a:lnTo>
                      <a:pt x="2551192" y="1568366"/>
                    </a:lnTo>
                    <a:lnTo>
                      <a:pt x="2536846" y="1443177"/>
                    </a:lnTo>
                    <a:cubicBezTo>
                      <a:pt x="2506662" y="1132322"/>
                      <a:pt x="2521666" y="893519"/>
                      <a:pt x="2576383" y="886316"/>
                    </a:cubicBezTo>
                    <a:cubicBezTo>
                      <a:pt x="2565484" y="1010075"/>
                      <a:pt x="2569593" y="1184096"/>
                      <a:pt x="2587170" y="1376096"/>
                    </a:cubicBezTo>
                    <a:lnTo>
                      <a:pt x="2598159" y="1474353"/>
                    </a:lnTo>
                    <a:lnTo>
                      <a:pt x="2629282" y="1412053"/>
                    </a:lnTo>
                    <a:cubicBezTo>
                      <a:pt x="2733136" y="1199900"/>
                      <a:pt x="2825153" y="1002911"/>
                      <a:pt x="2901888" y="828010"/>
                    </a:cubicBezTo>
                    <a:lnTo>
                      <a:pt x="2986413" y="629174"/>
                    </a:lnTo>
                    <a:lnTo>
                      <a:pt x="2998636" y="649348"/>
                    </a:lnTo>
                    <a:cubicBezTo>
                      <a:pt x="3026324" y="779919"/>
                      <a:pt x="2729769" y="1461579"/>
                      <a:pt x="2279288" y="2310756"/>
                    </a:cubicBezTo>
                    <a:lnTo>
                      <a:pt x="2160789" y="2529278"/>
                    </a:lnTo>
                    <a:lnTo>
                      <a:pt x="2554973" y="2140065"/>
                    </a:lnTo>
                    <a:cubicBezTo>
                      <a:pt x="2621130" y="2073608"/>
                      <a:pt x="2686190" y="2007802"/>
                      <a:pt x="2749967" y="1942838"/>
                    </a:cubicBezTo>
                    <a:lnTo>
                      <a:pt x="2882511" y="1806844"/>
                    </a:lnTo>
                    <a:lnTo>
                      <a:pt x="2897451" y="1682025"/>
                    </a:lnTo>
                    <a:cubicBezTo>
                      <a:pt x="2939926" y="1372609"/>
                      <a:pt x="3009713" y="1143739"/>
                      <a:pt x="3064614" y="1149376"/>
                    </a:cubicBezTo>
                    <a:cubicBezTo>
                      <a:pt x="3025408" y="1267266"/>
                      <a:pt x="2989188" y="1437526"/>
                      <a:pt x="2961915" y="1628390"/>
                    </a:cubicBezTo>
                    <a:lnTo>
                      <a:pt x="2948357" y="1739110"/>
                    </a:lnTo>
                    <a:lnTo>
                      <a:pt x="3115769" y="1564695"/>
                    </a:lnTo>
                    <a:cubicBezTo>
                      <a:pt x="3173681" y="1503868"/>
                      <a:pt x="3229942" y="1444267"/>
                      <a:pt x="3284368" y="1386084"/>
                    </a:cubicBezTo>
                    <a:lnTo>
                      <a:pt x="3396993" y="1264761"/>
                    </a:lnTo>
                    <a:lnTo>
                      <a:pt x="3446658" y="1084669"/>
                    </a:lnTo>
                    <a:cubicBezTo>
                      <a:pt x="3494173" y="897813"/>
                      <a:pt x="3525565" y="726597"/>
                      <a:pt x="3534240" y="602663"/>
                    </a:cubicBezTo>
                    <a:cubicBezTo>
                      <a:pt x="3587146" y="618371"/>
                      <a:pt x="3564455" y="856566"/>
                      <a:pt x="3485821" y="1158822"/>
                    </a:cubicBezTo>
                    <a:lnTo>
                      <a:pt x="3482249" y="1171635"/>
                    </a:lnTo>
                    <a:lnTo>
                      <a:pt x="3530774" y="1118484"/>
                    </a:lnTo>
                    <a:cubicBezTo>
                      <a:pt x="3569242" y="1075961"/>
                      <a:pt x="3606347" y="1034542"/>
                      <a:pt x="3641996" y="994326"/>
                    </a:cubicBezTo>
                    <a:lnTo>
                      <a:pt x="3801535" y="810926"/>
                    </a:lnTo>
                    <a:lnTo>
                      <a:pt x="3805065" y="833535"/>
                    </a:lnTo>
                    <a:cubicBezTo>
                      <a:pt x="3779167" y="969976"/>
                      <a:pt x="3225800" y="1597412"/>
                      <a:pt x="2459608" y="2363446"/>
                    </a:cubicBezTo>
                    <a:lnTo>
                      <a:pt x="2249283" y="2570635"/>
                    </a:lnTo>
                    <a:lnTo>
                      <a:pt x="2605668" y="2394516"/>
                    </a:lnTo>
                    <a:cubicBezTo>
                      <a:pt x="2731839" y="2329971"/>
                      <a:pt x="2854801" y="2265667"/>
                      <a:pt x="2973651" y="2202102"/>
                    </a:cubicBezTo>
                    <a:lnTo>
                      <a:pt x="2975063" y="2201329"/>
                    </a:lnTo>
                    <a:lnTo>
                      <a:pt x="3045018" y="2094381"/>
                    </a:lnTo>
                    <a:cubicBezTo>
                      <a:pt x="3290745" y="1730906"/>
                      <a:pt x="3515298" y="1482629"/>
                      <a:pt x="3572914" y="1519111"/>
                    </a:cubicBezTo>
                    <a:cubicBezTo>
                      <a:pt x="3453613" y="1645249"/>
                      <a:pt x="3304070" y="1838365"/>
                      <a:pt x="3151297" y="2062002"/>
                    </a:cubicBezTo>
                    <a:lnTo>
                      <a:pt x="3107294" y="2128924"/>
                    </a:lnTo>
                    <a:lnTo>
                      <a:pt x="3316966" y="2014116"/>
                    </a:lnTo>
                    <a:cubicBezTo>
                      <a:pt x="3536417" y="1890931"/>
                      <a:pt x="3735814" y="1772684"/>
                      <a:pt x="3907939" y="1663346"/>
                    </a:cubicBezTo>
                    <a:lnTo>
                      <a:pt x="4100937" y="1536671"/>
                    </a:lnTo>
                    <a:lnTo>
                      <a:pt x="4101941" y="1567743"/>
                    </a:lnTo>
                    <a:cubicBezTo>
                      <a:pt x="4074194" y="1665280"/>
                      <a:pt x="3802713" y="1869173"/>
                      <a:pt x="3380147" y="2121316"/>
                    </a:cubicBezTo>
                    <a:lnTo>
                      <a:pt x="3364376" y="2130575"/>
                    </a:lnTo>
                    <a:lnTo>
                      <a:pt x="3476250" y="2128653"/>
                    </a:lnTo>
                    <a:cubicBezTo>
                      <a:pt x="3746923" y="2119219"/>
                      <a:pt x="3990082" y="2096186"/>
                      <a:pt x="4160475" y="2062873"/>
                    </a:cubicBezTo>
                    <a:cubicBezTo>
                      <a:pt x="4160475" y="2131068"/>
                      <a:pt x="3830584" y="2187965"/>
                      <a:pt x="3392037" y="2201124"/>
                    </a:cubicBezTo>
                    <a:lnTo>
                      <a:pt x="3240122" y="2203369"/>
                    </a:lnTo>
                    <a:lnTo>
                      <a:pt x="3109219" y="2277926"/>
                    </a:lnTo>
                    <a:cubicBezTo>
                      <a:pt x="2917502" y="2385574"/>
                      <a:pt x="2704576" y="2499081"/>
                      <a:pt x="2476370" y="2614731"/>
                    </a:cubicBezTo>
                    <a:lnTo>
                      <a:pt x="2105842" y="2796973"/>
                    </a:lnTo>
                    <a:lnTo>
                      <a:pt x="2102502" y="2980366"/>
                    </a:lnTo>
                    <a:lnTo>
                      <a:pt x="2095581" y="4042424"/>
                    </a:lnTo>
                    <a:lnTo>
                      <a:pt x="1910369" y="4042424"/>
                    </a:lnTo>
                    <a:lnTo>
                      <a:pt x="1916040" y="3267636"/>
                    </a:lnTo>
                    <a:cubicBezTo>
                      <a:pt x="1917761" y="3151782"/>
                      <a:pt x="1919840" y="3037722"/>
                      <a:pt x="1922259" y="2925684"/>
                    </a:cubicBezTo>
                    <a:lnTo>
                      <a:pt x="1926938" y="2738964"/>
                    </a:lnTo>
                    <a:lnTo>
                      <a:pt x="1794090" y="2656899"/>
                    </a:lnTo>
                    <a:cubicBezTo>
                      <a:pt x="1412629" y="2418556"/>
                      <a:pt x="1069320" y="2188823"/>
                      <a:pt x="792578" y="1989214"/>
                    </a:cubicBezTo>
                    <a:lnTo>
                      <a:pt x="749546" y="1957693"/>
                    </a:lnTo>
                    <a:lnTo>
                      <a:pt x="747311" y="1969415"/>
                    </a:lnTo>
                    <a:lnTo>
                      <a:pt x="744992" y="1969015"/>
                    </a:lnTo>
                    <a:cubicBezTo>
                      <a:pt x="319909" y="1887979"/>
                      <a:pt x="-13449" y="1763323"/>
                      <a:pt x="417" y="1690586"/>
                    </a:cubicBezTo>
                    <a:cubicBezTo>
                      <a:pt x="130764" y="1747655"/>
                      <a:pt x="321134" y="1806223"/>
                      <a:pt x="535928" y="1856295"/>
                    </a:cubicBezTo>
                    <a:lnTo>
                      <a:pt x="642487" y="1878830"/>
                    </a:lnTo>
                    <a:lnTo>
                      <a:pt x="539077" y="1800443"/>
                    </a:lnTo>
                    <a:cubicBezTo>
                      <a:pt x="233469" y="1564262"/>
                      <a:pt x="63043" y="1394383"/>
                      <a:pt x="95157" y="1341805"/>
                    </a:cubicBezTo>
                    <a:cubicBezTo>
                      <a:pt x="335862" y="1536824"/>
                      <a:pt x="662974" y="1773816"/>
                      <a:pt x="1040621" y="2028331"/>
                    </a:cubicBezTo>
                    <a:lnTo>
                      <a:pt x="1157548" y="2106135"/>
                    </a:lnTo>
                    <a:lnTo>
                      <a:pt x="1142178" y="2078859"/>
                    </a:lnTo>
                    <a:cubicBezTo>
                      <a:pt x="1014771" y="1866723"/>
                      <a:pt x="881878" y="1685895"/>
                      <a:pt x="767002" y="1570677"/>
                    </a:cubicBezTo>
                    <a:cubicBezTo>
                      <a:pt x="853376" y="1525026"/>
                      <a:pt x="1066156" y="1753183"/>
                      <a:pt x="1269888" y="2098312"/>
                    </a:cubicBezTo>
                    <a:lnTo>
                      <a:pt x="1342307" y="2227962"/>
                    </a:lnTo>
                    <a:lnTo>
                      <a:pt x="1515757" y="2340595"/>
                    </a:lnTo>
                    <a:cubicBezTo>
                      <a:pt x="1598224" y="2393519"/>
                      <a:pt x="1682139" y="2446753"/>
                      <a:pt x="1767213" y="2500100"/>
                    </a:cubicBezTo>
                    <a:lnTo>
                      <a:pt x="1899763" y="2582130"/>
                    </a:lnTo>
                    <a:lnTo>
                      <a:pt x="1735526" y="2381048"/>
                    </a:lnTo>
                    <a:cubicBezTo>
                      <a:pt x="1525409" y="2117721"/>
                      <a:pt x="1340643" y="1871078"/>
                      <a:pt x="1192702" y="1658379"/>
                    </a:cubicBezTo>
                    <a:lnTo>
                      <a:pt x="1139007" y="1578677"/>
                    </a:lnTo>
                    <a:lnTo>
                      <a:pt x="1026177" y="1510981"/>
                    </a:lnTo>
                    <a:cubicBezTo>
                      <a:pt x="761184" y="1345691"/>
                      <a:pt x="580863" y="1188414"/>
                      <a:pt x="608458" y="1140619"/>
                    </a:cubicBezTo>
                    <a:cubicBezTo>
                      <a:pt x="700007" y="1224606"/>
                      <a:pt x="840570" y="1327283"/>
                      <a:pt x="1003594" y="1430221"/>
                    </a:cubicBezTo>
                    <a:lnTo>
                      <a:pt x="1063259" y="1466240"/>
                    </a:lnTo>
                    <a:lnTo>
                      <a:pt x="1057460" y="1457633"/>
                    </a:lnTo>
                    <a:cubicBezTo>
                      <a:pt x="894637" y="1206764"/>
                      <a:pt x="804077" y="1026469"/>
                      <a:pt x="812972" y="957664"/>
                    </a:cubicBezTo>
                    <a:lnTo>
                      <a:pt x="824238" y="933973"/>
                    </a:lnTo>
                    <a:lnTo>
                      <a:pt x="932970" y="1104802"/>
                    </a:lnTo>
                    <a:cubicBezTo>
                      <a:pt x="1129369" y="1403874"/>
                      <a:pt x="1399353" y="1771646"/>
                      <a:pt x="1708325" y="2161757"/>
                    </a:cubicBezTo>
                    <a:lnTo>
                      <a:pt x="1867955" y="2357917"/>
                    </a:lnTo>
                    <a:lnTo>
                      <a:pt x="1791670" y="2176212"/>
                    </a:lnTo>
                    <a:cubicBezTo>
                      <a:pt x="1723422" y="2009395"/>
                      <a:pt x="1659975" y="1848975"/>
                      <a:pt x="1602195" y="1697580"/>
                    </a:cubicBezTo>
                    <a:lnTo>
                      <a:pt x="1565474" y="1599438"/>
                    </a:lnTo>
                    <a:lnTo>
                      <a:pt x="1495720" y="1520221"/>
                    </a:lnTo>
                    <a:cubicBezTo>
                      <a:pt x="1293408" y="1282288"/>
                      <a:pt x="1169340" y="1077694"/>
                      <a:pt x="1210141" y="1040531"/>
                    </a:cubicBezTo>
                    <a:cubicBezTo>
                      <a:pt x="1271875" y="1148346"/>
                      <a:pt x="1374635" y="1288847"/>
                      <a:pt x="1498718" y="1436416"/>
                    </a:cubicBezTo>
                    <a:lnTo>
                      <a:pt x="1509597" y="1448839"/>
                    </a:lnTo>
                    <a:lnTo>
                      <a:pt x="1446719" y="1273096"/>
                    </a:lnTo>
                    <a:lnTo>
                      <a:pt x="1416030" y="1183417"/>
                    </a:lnTo>
                    <a:lnTo>
                      <a:pt x="1412188" y="1182277"/>
                    </a:lnTo>
                    <a:lnTo>
                      <a:pt x="1412812" y="1180316"/>
                    </a:lnTo>
                    <a:lnTo>
                      <a:pt x="1413774" y="1176827"/>
                    </a:lnTo>
                    <a:lnTo>
                      <a:pt x="1403348" y="1146359"/>
                    </a:lnTo>
                    <a:cubicBezTo>
                      <a:pt x="1279958" y="778383"/>
                      <a:pt x="1217963" y="523156"/>
                      <a:pt x="1240749" y="451619"/>
                    </a:cubicBezTo>
                    <a:lnTo>
                      <a:pt x="1254914" y="432757"/>
                    </a:lnTo>
                    <a:lnTo>
                      <a:pt x="1319289" y="638999"/>
                    </a:lnTo>
                    <a:cubicBezTo>
                      <a:pt x="1348789" y="729826"/>
                      <a:pt x="1381542" y="826527"/>
                      <a:pt x="1417207" y="928197"/>
                    </a:cubicBezTo>
                    <a:lnTo>
                      <a:pt x="1454163" y="1030375"/>
                    </a:lnTo>
                    <a:lnTo>
                      <a:pt x="1465458" y="989418"/>
                    </a:lnTo>
                    <a:cubicBezTo>
                      <a:pt x="1512973" y="802562"/>
                      <a:pt x="1544365" y="631347"/>
                      <a:pt x="1553039" y="507411"/>
                    </a:cubicBezTo>
                    <a:cubicBezTo>
                      <a:pt x="1605945" y="523121"/>
                      <a:pt x="1583255" y="761314"/>
                      <a:pt x="1504621" y="1063571"/>
                    </a:cubicBezTo>
                    <a:lnTo>
                      <a:pt x="1487886" y="1123613"/>
                    </a:lnTo>
                    <a:lnTo>
                      <a:pt x="1532590" y="1247213"/>
                    </a:lnTo>
                    <a:cubicBezTo>
                      <a:pt x="1614877" y="1468624"/>
                      <a:pt x="1707439" y="1706300"/>
                      <a:pt x="1807532" y="1953007"/>
                    </a:cubicBezTo>
                    <a:lnTo>
                      <a:pt x="1941121" y="2272487"/>
                    </a:lnTo>
                    <a:lnTo>
                      <a:pt x="1949612" y="2052002"/>
                    </a:lnTo>
                    <a:cubicBezTo>
                      <a:pt x="1959189" y="1824179"/>
                      <a:pt x="1970325" y="1610336"/>
                      <a:pt x="1982818" y="1413242"/>
                    </a:cubicBezTo>
                    <a:lnTo>
                      <a:pt x="1990811" y="1294987"/>
                    </a:lnTo>
                    <a:lnTo>
                      <a:pt x="1989554" y="1295379"/>
                    </a:lnTo>
                    <a:lnTo>
                      <a:pt x="1988640" y="1292636"/>
                    </a:lnTo>
                    <a:cubicBezTo>
                      <a:pt x="1830711" y="785126"/>
                      <a:pt x="1783788" y="348469"/>
                      <a:pt x="1883837" y="317336"/>
                    </a:cubicBezTo>
                    <a:cubicBezTo>
                      <a:pt x="1891701" y="493341"/>
                      <a:pt x="1934385" y="734719"/>
                      <a:pt x="2002699" y="996936"/>
                    </a:cubicBezTo>
                    <a:lnTo>
                      <a:pt x="2010981" y="1025889"/>
                    </a:lnTo>
                    <a:lnTo>
                      <a:pt x="2024169" y="874968"/>
                    </a:lnTo>
                    <a:cubicBezTo>
                      <a:pt x="2074194" y="338859"/>
                      <a:pt x="2137071" y="19574"/>
                      <a:pt x="2205362" y="19574"/>
                    </a:cubicBezTo>
                    <a:cubicBezTo>
                      <a:pt x="2195378" y="178428"/>
                      <a:pt x="2186025" y="343500"/>
                      <a:pt x="2177324" y="514057"/>
                    </a:cubicBezTo>
                    <a:lnTo>
                      <a:pt x="2168093" y="704991"/>
                    </a:lnTo>
                    <a:lnTo>
                      <a:pt x="2228211" y="609172"/>
                    </a:lnTo>
                    <a:cubicBezTo>
                      <a:pt x="2368078" y="377246"/>
                      <a:pt x="2481531" y="160946"/>
                      <a:pt x="2546644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2378440C-CDBA-469B-9B0E-CD7A60FFE88C}"/>
                  </a:ext>
                </a:extLst>
              </p:cNvPr>
              <p:cNvGrpSpPr/>
              <p:nvPr/>
            </p:nvGrpSpPr>
            <p:grpSpPr>
              <a:xfrm>
                <a:off x="1882180" y="3409298"/>
                <a:ext cx="548900" cy="528283"/>
                <a:chOff x="1295440" y="2662239"/>
                <a:chExt cx="548900" cy="528283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8042B450-8710-4103-9C05-A712BB5E002B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3F11C387-0BE8-4AE9-BA91-0CEE33F7E880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E7036FB1-34AE-4D54-B39F-7A75F912501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0026F72F-1081-45FC-AF9C-2BE4C3AA31C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3BC272AC-802C-4786-AA96-4FEA3D3DD51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9C05BEBC-0C93-4475-A9BC-A718395D55D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8F7AAAC-C6F3-45F4-BC35-653D55DF8ED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69689C0-7377-41F1-BFB2-925A9083AC7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F31061C1-FF93-40CD-84C9-7779257AA051}"/>
                  </a:ext>
                </a:extLst>
              </p:cNvPr>
              <p:cNvGrpSpPr/>
              <p:nvPr/>
            </p:nvGrpSpPr>
            <p:grpSpPr>
              <a:xfrm>
                <a:off x="4457740" y="1908158"/>
                <a:ext cx="548900" cy="528283"/>
                <a:chOff x="1295440" y="2662239"/>
                <a:chExt cx="548900" cy="528283"/>
              </a:xfrm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180C6820-1D51-43C9-BFB7-E416242E436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22ED013B-BD67-4A4B-AE9F-8593652273AE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F9F3414-48A3-4809-9C91-59643786C46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CEF82C2D-6130-4852-A204-30F46AFDD85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DFF84F90-81F3-4E63-8AF0-40A87A44935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324AF78D-1040-4CF5-A458-038075DDEED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31A21181-9AC0-47FC-8A9A-3084E2014250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F3E003-43D5-4875-B7F6-F9497400EAA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E99F5B8-F0C5-4AEB-BE28-C6BBEBB67300}"/>
                  </a:ext>
                </a:extLst>
              </p:cNvPr>
              <p:cNvGrpSpPr/>
              <p:nvPr/>
            </p:nvGrpSpPr>
            <p:grpSpPr>
              <a:xfrm>
                <a:off x="4137700" y="18548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449D0BE-C174-490A-853A-4A7CBB0F525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460EB34-8DF9-4CD1-A066-0E4646B35B27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0F1F05BA-A5C2-44B7-B946-05884FC4073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09268ED-4285-448E-BA7D-9B9091A79026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635F1B7C-7A75-4C26-8722-7161A77D860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7FE42C6D-0490-4E9C-B4EF-00692A79F0D2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B2212B04-1B0B-46F9-B06B-81BDFED41203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BDA2F64B-05DB-462C-B920-D29862B8DFE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54549F1-10D8-48A0-B625-4600FDF5A6DC}"/>
                  </a:ext>
                </a:extLst>
              </p:cNvPr>
              <p:cNvGrpSpPr/>
              <p:nvPr/>
            </p:nvGrpSpPr>
            <p:grpSpPr>
              <a:xfrm>
                <a:off x="3832900" y="2182478"/>
                <a:ext cx="548900" cy="528283"/>
                <a:chOff x="1295440" y="2662239"/>
                <a:chExt cx="548900" cy="528283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DFD8BB25-A3EC-4B56-BC1A-9A5279D2016B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7D3F3F3-8103-4458-965B-B52D269B657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BBB2B272-B211-4C55-A8F1-22AE52AA8AE7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0C493C27-7CF2-4FB0-AFAB-C35596BD9EE7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9702B5DA-2EA2-42F4-A196-97408B1099CB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B3B52E60-0CD7-4F67-85A1-790AF506127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0BF6403D-CC7A-4573-9000-F9A3057A989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7871A3C-A1F6-4826-B8DE-E36925BCBB8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B5099DD0-2556-467E-AE22-FF8183392F6D}"/>
                  </a:ext>
                </a:extLst>
              </p:cNvPr>
              <p:cNvGrpSpPr/>
              <p:nvPr/>
            </p:nvGrpSpPr>
            <p:grpSpPr>
              <a:xfrm>
                <a:off x="3520480" y="2403458"/>
                <a:ext cx="548900" cy="528283"/>
                <a:chOff x="1295440" y="2662239"/>
                <a:chExt cx="548900" cy="528283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C37AC109-84AC-483F-8883-D7A4E221DAD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83D07A7A-551E-4001-984C-8D613CE55F8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8648B819-83F1-4D98-A81D-3B267B9C5EF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0A59AC45-8582-48E3-A965-48B2CB5476F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17D9B38B-9695-4430-A18F-8855E3F89D1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635B2DD5-6D39-4AE0-8DB9-DAD4D6F1D5B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8761CDC-1DB8-45E4-B350-BE9B081409A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F39CC52-A189-49B4-92A2-E8EAD6EDC848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C08848C7-C4F6-4DEE-B967-BB7573F948E3}"/>
                  </a:ext>
                </a:extLst>
              </p:cNvPr>
              <p:cNvGrpSpPr/>
              <p:nvPr/>
            </p:nvGrpSpPr>
            <p:grpSpPr>
              <a:xfrm>
                <a:off x="3185200" y="2312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C94107CF-F40D-4C4D-ADAB-442ED4D81BC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0B0AFA6F-B73C-43B9-83DD-0D30FEDC20C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C2B79AA-64EE-4624-93CD-A090B62CCE9F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B749914E-1F43-410A-B6CB-DD23DD78D69F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39F519B6-256E-4E8D-B28F-09B385476752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3BF8C7E5-92F5-44BF-BADC-34EED8EBEC3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6884E3EA-1535-4803-A0B3-BF82806BF67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3B80D727-FA31-4B94-B7C5-3C04FE21F34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A946B3A5-669F-469F-A6B4-6FC52041012B}"/>
                  </a:ext>
                </a:extLst>
              </p:cNvPr>
              <p:cNvGrpSpPr/>
              <p:nvPr/>
            </p:nvGrpSpPr>
            <p:grpSpPr>
              <a:xfrm>
                <a:off x="2834680" y="2693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BE224FD9-F01D-409E-8A55-E5DFDCA1078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0886DD8E-8808-4D53-B282-27DA23B3C9A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F05C9E00-6BED-41ED-A984-7E9DEECAC01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03C5CDB2-93B7-4658-B97B-28B1A688A8FC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EF2AD76B-A6C2-4505-A122-CAFDF697EAD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ABC421E4-DA30-41FB-8441-56C0FF922CA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416FF5CC-50F5-4532-840F-D09FB0D29E2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93BA0BE5-79CD-4284-A871-C453DDF93C0B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C545E7F-4B24-4255-95BC-DE0FD61F5A35}"/>
                  </a:ext>
                </a:extLst>
              </p:cNvPr>
              <p:cNvGrpSpPr/>
              <p:nvPr/>
            </p:nvGrpSpPr>
            <p:grpSpPr>
              <a:xfrm>
                <a:off x="2659420" y="3020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3909BDA-0FD9-48D8-A78F-96D2C97DA9B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9220814-0D4A-4EE3-9941-61957A50255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17791ACC-16F6-40AB-9387-A802576D582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9DD3C528-7662-48AA-B1BA-D475CCD2FDD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5463A6F3-1405-45AE-B565-AC5720B8E3C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F382F75-8F62-482B-9895-A8AF1107DB7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32E23CA0-B1ED-4593-BDE0-49C507E92F1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33545631-06C5-4CD6-9C8A-8EF4CB1AEB9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5E19366-D740-4494-AE90-2A97A61D5565}"/>
                  </a:ext>
                </a:extLst>
              </p:cNvPr>
              <p:cNvGrpSpPr/>
              <p:nvPr/>
            </p:nvGrpSpPr>
            <p:grpSpPr>
              <a:xfrm>
                <a:off x="2202220" y="3157838"/>
                <a:ext cx="548900" cy="528283"/>
                <a:chOff x="1295440" y="2662239"/>
                <a:chExt cx="548900" cy="528283"/>
              </a:xfrm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6BBECA4B-5008-4469-9596-28D76BF7DBE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CAA20123-ED60-4E02-BE9F-64ACCBE99EEC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C578A400-EF7B-4FB8-828F-E1E93F0AD86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DB55048E-1E77-4F72-BE59-D12095F3073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2361530-A39E-4DD7-83B4-F621AB5031EC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BEBDEB7A-DAD1-4913-8C72-117D89555E7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F37B1654-1E5E-438F-BEA3-435ACF387FD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57CF6859-D958-4C00-959B-8936736CCB7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56CCDB54-3A15-4FCE-8689-F611EFD13074}"/>
                  </a:ext>
                </a:extLst>
              </p:cNvPr>
              <p:cNvGrpSpPr/>
              <p:nvPr/>
            </p:nvGrpSpPr>
            <p:grpSpPr>
              <a:xfrm>
                <a:off x="2827060" y="3401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646ED0FF-F5AF-46EA-A4B5-97D9B8BC89E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053C1C7C-85AD-4309-AFE8-F4970D0A70F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0522CB2-C1D5-479C-8C0C-F13F451EAD4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857D69E4-21DD-4C25-BF64-B48CB206785D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6D00BE94-2BC3-4186-BD00-57250AF2CAE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21BF68B1-AB5D-4A83-A602-CF00AE4CACD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5C85317-1709-4910-9219-BCCCD8ACF33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4CACE09D-B883-4172-8818-AE1BB1DBF23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4967130B-7074-4F2F-99CE-BC5A64CA39EB}"/>
                  </a:ext>
                </a:extLst>
              </p:cNvPr>
              <p:cNvGrpSpPr/>
              <p:nvPr/>
            </p:nvGrpSpPr>
            <p:grpSpPr>
              <a:xfrm>
                <a:off x="2446060" y="35769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A411F8A7-A011-4BC9-980C-33067AB4764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1F5A4383-4481-442D-92E2-4032000CF3D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F49B06A-890A-4DC1-BF3C-F6FFC18EBFF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89832467-A7F6-4A79-8F95-94C0F026A64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35FE2CF-BB7E-47BC-AF35-741B6A54258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BE87AD37-0155-49A4-89D1-2922174AB7D0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5B80057F-CBC8-4F39-BED2-97B7B8E030F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21FC3216-1A88-4547-88D3-6269921C9DD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8B96C5A2-21D2-4716-A0FD-13C874D09588}"/>
                  </a:ext>
                </a:extLst>
              </p:cNvPr>
              <p:cNvGrpSpPr/>
              <p:nvPr/>
            </p:nvGrpSpPr>
            <p:grpSpPr>
              <a:xfrm>
                <a:off x="5928400" y="3858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8736AA3D-5262-47B9-BAE4-B35C698D27AD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1D919BA3-5CFE-4618-8BC3-35EFA2CFB1B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E6122811-B1D6-4FED-BD21-7F13E4427EC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F37B9D9B-389E-4537-BA56-785BAF208CD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F81FF38A-F8C1-40BD-BFC9-6E0AB7951D25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5BEB809-FF34-4AB9-91C0-A6EF3B31C00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CCD22D6-D23E-4EC5-92FA-6F17B20C17A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AA364B89-8C66-4AC3-A0CD-36703AC60D22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F54E28BD-2688-40AE-ACBF-9FD7B3841470}"/>
                  </a:ext>
                </a:extLst>
              </p:cNvPr>
              <p:cNvGrpSpPr/>
              <p:nvPr/>
            </p:nvGrpSpPr>
            <p:grpSpPr>
              <a:xfrm>
                <a:off x="6012220" y="33102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96A4D34-E548-4E0B-BCDE-6116499AD03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0C6DF4E6-2818-45B5-B3D2-072EBB6820C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61D53813-BF5A-480A-BA90-79D8563F2B88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C56DC403-3278-41DB-9947-45EF319E9EC7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361D3400-738B-4194-BE46-2CCA4FB50FF3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04A64055-2DB5-43C3-9FAF-41EB12012B6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4B0395D8-4156-4580-ABD1-A97F0AFA5D5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BB0B3C7-23CD-4AEB-9416-A45EE007454E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B5B0E801-65E6-43CB-A380-FF846C40630E}"/>
                  </a:ext>
                </a:extLst>
              </p:cNvPr>
              <p:cNvGrpSpPr/>
              <p:nvPr/>
            </p:nvGrpSpPr>
            <p:grpSpPr>
              <a:xfrm>
                <a:off x="5516920" y="3340718"/>
                <a:ext cx="548900" cy="528283"/>
                <a:chOff x="1295440" y="2662239"/>
                <a:chExt cx="548900" cy="528283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3F7526CD-7F34-49B0-8E71-61A42DDA808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FFB01107-93F5-4B69-A899-3F1F58AC26ED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C4A16DA9-F8DB-4800-9466-CAA55B55BE28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264752B-6071-428A-9871-0DDF1717A4F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95C367BC-3155-4003-BB50-AF6B78A5B12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1F0A1911-D79A-4006-A5A1-040F3AE9F23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3FC10A1-CCC1-4BC3-9FD9-42303E2953E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232AE73-3A25-4CF9-B374-9AFBD9DC9EF8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CA90EE86-B14F-4E62-8D0C-2D04BF6CF455}"/>
                  </a:ext>
                </a:extLst>
              </p:cNvPr>
              <p:cNvGrpSpPr/>
              <p:nvPr/>
            </p:nvGrpSpPr>
            <p:grpSpPr>
              <a:xfrm>
                <a:off x="5776000" y="2693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0E4173D-BD03-4AFA-BDFF-8275069DD14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B6AF297B-CA80-4EFA-91A0-44AED94EAE7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1B104DF9-41A5-43F3-82EF-877284FB156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2572D054-1BD0-4BEA-9378-A6BA3E603CC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0C08F1A-4AC6-4FAD-BF06-E18DBEA070F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5B97B5BE-26D3-404E-835D-3D42C654C170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076E582-4FA4-407F-808B-4C68F7EA2CD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3E30F3B-798D-45FC-BE8E-82C06BD9213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CFE6F601-25E9-421A-A281-4C7976284AD1}"/>
                  </a:ext>
                </a:extLst>
              </p:cNvPr>
              <p:cNvGrpSpPr/>
              <p:nvPr/>
            </p:nvGrpSpPr>
            <p:grpSpPr>
              <a:xfrm>
                <a:off x="5509300" y="23958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76D9DDD-064D-44A0-8054-E844F16B262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DC16C0BF-0EBE-43EC-989D-75DDF97240E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F3B9B4CF-225E-4503-86E1-FDE95157E53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7E44CB60-03CC-4962-9C29-2BA38EF7926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F1F9DCCF-608D-4FA5-B1E0-BFB4F067A163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9EF94F6-1763-4E3A-B4BD-77EB8364244B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455C78B1-5306-4C3A-A283-4C50BE701C48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72749AC3-17AE-443D-8DD3-CDE680AF027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B55D2763-0EB4-4FE7-91E0-A660EF552F6C}"/>
                  </a:ext>
                </a:extLst>
              </p:cNvPr>
              <p:cNvGrpSpPr/>
              <p:nvPr/>
            </p:nvGrpSpPr>
            <p:grpSpPr>
              <a:xfrm>
                <a:off x="4884460" y="2418698"/>
                <a:ext cx="548900" cy="528283"/>
                <a:chOff x="1295440" y="2662239"/>
                <a:chExt cx="548900" cy="528283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8616FCED-AEB0-4078-BBC0-349B8F37E5C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87BE99D2-8011-4C35-B8C6-6AF0C546DF2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61242C03-6955-4766-B6D7-2AF24C8E1885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4006C298-45EA-4E26-903F-623A4943152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D5513648-4B7C-4E32-B52F-6890C642EA1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77428005-80A0-4373-90AA-08698FE1BACA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2931C7E4-2AD1-4725-9685-B9C4AB04B52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6092CB7-04E1-42E0-A676-3E6ADA77F40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3E7A73B6-A36C-4BDF-884C-657231783397}"/>
                  </a:ext>
                </a:extLst>
              </p:cNvPr>
              <p:cNvGrpSpPr/>
              <p:nvPr/>
            </p:nvGrpSpPr>
            <p:grpSpPr>
              <a:xfrm>
                <a:off x="4541560" y="2647298"/>
                <a:ext cx="548900" cy="528283"/>
                <a:chOff x="1295440" y="2662239"/>
                <a:chExt cx="548900" cy="52828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FE3FB781-0D10-4ED2-A3B0-0C162123D99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79AACB49-FB38-4E65-A677-D2B1AEFD524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3977717-B414-48C0-BD25-421E39E7AAC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B7964072-17AF-4FE2-9194-981A13A1DDA0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CF728EFC-3E7B-4EB0-94C7-D2876339884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E57B653-8ABB-4130-BD1B-1D6C7EBADD47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8929E94-8867-438C-88CC-1B822B479BA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79433C23-2014-4A89-A640-E44CFD08D55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63F8053F-A21E-4FEE-92B8-DCCA09815DB0}"/>
                  </a:ext>
                </a:extLst>
              </p:cNvPr>
              <p:cNvGrpSpPr/>
              <p:nvPr/>
            </p:nvGrpSpPr>
            <p:grpSpPr>
              <a:xfrm>
                <a:off x="5166400" y="29825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D52FCA2-E3A3-4317-97B1-228C49DE829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CA751D56-C174-4C0B-B320-DAD84B2F71EC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405EA036-A18D-4503-9DF6-0D194EE219D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CC4BFC70-7C1A-4545-B60A-FD145368FA9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4269539-C293-43AC-B7FD-2958F6A3AE3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73241C0A-5C5E-403F-982B-66E421B7196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672CA6E-CAB1-45FB-B1E9-2D2C25E4CF3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05BD1D9-1EE0-431E-967D-93F2C4A7EEB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01428BFF-7CFA-41D6-A3F3-6CCCA258427B}"/>
                  </a:ext>
                </a:extLst>
              </p:cNvPr>
              <p:cNvGrpSpPr/>
              <p:nvPr/>
            </p:nvGrpSpPr>
            <p:grpSpPr>
              <a:xfrm>
                <a:off x="4320580" y="3020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F41F4D0D-3A0B-46A1-964C-F1F07E38585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AEE90C0-748B-4010-AC8A-77420B300FC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9345A15E-867F-4ED7-8F13-C530C2545D3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FDC6DA20-E3EB-42AE-8D8C-2775C6369419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9E2A8BE3-CE9E-4334-AF0F-4BBF91DC43F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66297B-BFD6-41C6-90E4-9385AC011E5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B206B7-0108-4826-AB1B-1077CD0E1A6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A918E99B-4969-4EA5-8CBA-59825C57326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D762A1DB-1452-465F-803A-B28951B36118}"/>
                  </a:ext>
                </a:extLst>
              </p:cNvPr>
              <p:cNvGrpSpPr/>
              <p:nvPr/>
            </p:nvGrpSpPr>
            <p:grpSpPr>
              <a:xfrm>
                <a:off x="3345220" y="2860658"/>
                <a:ext cx="548900" cy="528283"/>
                <a:chOff x="1295440" y="2662239"/>
                <a:chExt cx="548900" cy="528283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9A58B136-69BF-43FE-9B9A-51B92A84229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CE48C99C-6ECB-495E-A6A2-DB0D91D78501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F4D5541C-3819-4A3C-BE52-9BCD152EB20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EB593BAC-E92E-45FC-9E60-50D298A83AB0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27FEAEC-4304-4201-B75F-2328C53838C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CFA64B1-4226-4662-95C4-F1827078C6E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F3D3E931-C73E-4A62-875E-6B0D5EBEB62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76EA2026-3779-413B-BFC5-16E00F502955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69493F2-1BD6-4AFA-ADFF-EBB6DB6CF0FC}"/>
                  </a:ext>
                </a:extLst>
              </p:cNvPr>
              <p:cNvGrpSpPr/>
              <p:nvPr/>
            </p:nvGrpSpPr>
            <p:grpSpPr>
              <a:xfrm>
                <a:off x="2994700" y="3889358"/>
                <a:ext cx="548900" cy="528283"/>
                <a:chOff x="1295440" y="2662239"/>
                <a:chExt cx="548900" cy="528283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C1168F79-27C2-47D6-BCD9-A951533F7C6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797597D4-77E3-42DB-B33B-17188B54F2C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7B78CF-0C58-4EFC-B679-57767E38BBC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EC302AD-7AF6-48E2-AA71-4F76A29042C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A168671-3B26-4E77-9BC1-D4DB24BEC7C9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24D3454-7BB4-439F-920C-5750B938E23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07CD789-35D6-4850-8B17-51AD82ECDD2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63CF6F67-6327-4FCD-BBB2-96A6D6284D6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41A91A12-DC16-42F0-A1D5-1DB5D28CCEA4}"/>
                  </a:ext>
                </a:extLst>
              </p:cNvPr>
              <p:cNvGrpSpPr/>
              <p:nvPr/>
            </p:nvGrpSpPr>
            <p:grpSpPr>
              <a:xfrm>
                <a:off x="5395000" y="38207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0E934B9-048B-45FD-87C1-11632F6EBE42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21D1FDF-E54D-4709-98D4-B368FC691B5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DBC1FBFD-1B63-4945-A131-7A0EDB4D8F2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B4C34759-2141-4845-9508-C121B7368423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4D2FCA1-23F7-42D8-A865-35EDF03AE78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C7C0F0C8-B368-49C7-8973-200A2CDD109B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C534D4D-99A1-4B8A-80EA-9E83A3149C76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EF82CAF6-83D9-49FC-A524-1F1D19564D4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3B7D523C-F305-4F5C-B062-409D49A89471}"/>
                  </a:ext>
                </a:extLst>
              </p:cNvPr>
              <p:cNvGrpSpPr/>
              <p:nvPr/>
            </p:nvGrpSpPr>
            <p:grpSpPr>
              <a:xfrm>
                <a:off x="4922560" y="34854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277DDB36-AD47-450F-9B05-EA28F24E8FD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8198EC03-F9E7-4B39-8987-5EDE6C83167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07D0E114-308A-4EA7-9C24-6589881BCDE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DA82704E-2FBB-40AA-B26A-2C2F7470C70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9104B364-8106-484F-8366-6A204C56FAC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021C923-5171-479F-AC56-2659595031A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53B6ED4-2510-4A79-BFE0-98F2FFBA16E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4DED1A36-BC9D-4ACE-ACD4-67EF9D6DDB1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E6721F0E-BE51-4EF3-A98E-A1B826EA4B0A}"/>
                  </a:ext>
                </a:extLst>
              </p:cNvPr>
              <p:cNvGrpSpPr/>
              <p:nvPr/>
            </p:nvGrpSpPr>
            <p:grpSpPr>
              <a:xfrm>
                <a:off x="3657640" y="3241658"/>
                <a:ext cx="548900" cy="528283"/>
                <a:chOff x="1295440" y="2662239"/>
                <a:chExt cx="548900" cy="528283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FA733AB-E8FD-4297-AE2E-E5DDAFF27B0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E0220C5-47AB-474F-8D9B-2D860B4A902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0F630C1-B4EA-4A39-AD9F-1F6EFC53254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4125E50B-94CF-446E-8D39-83776A0C53A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6A959218-04C7-440B-ADF5-89B41DF5AD4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D2432CE4-EE92-4A80-B1F7-D587F16C657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93F00AAF-F0FD-40EA-A133-BBAC954AB15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501A48F-12E8-4A24-9060-FEDFAFADF8B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E97EEFED-D287-404D-B812-800F72E56720}"/>
                  </a:ext>
                </a:extLst>
              </p:cNvPr>
              <p:cNvGrpSpPr/>
              <p:nvPr/>
            </p:nvGrpSpPr>
            <p:grpSpPr>
              <a:xfrm>
                <a:off x="3162340" y="3386438"/>
                <a:ext cx="548900" cy="528283"/>
                <a:chOff x="1295440" y="2662239"/>
                <a:chExt cx="548900" cy="528283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AA5CA1DD-5A3D-4C7C-AD8B-5E06957D254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0384566-5238-47B1-80AC-1BE5E5ECF150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8ED0141B-8C30-4A51-9D3E-A181460ECA7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CD73E94C-4A6D-41C4-B730-0DF532BD375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1EDC929-B21B-4FF3-B7CD-AEEEA6BE968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16DE3424-12F6-4D80-8193-8280803A974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4E2396A-F798-406D-A36B-F499B001855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6C753D1A-4E1B-405A-A723-93E8D146CE1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FFFD21FE-B2A7-47C9-BCBE-A57CC5F4FB55}"/>
                  </a:ext>
                </a:extLst>
              </p:cNvPr>
              <p:cNvGrpSpPr/>
              <p:nvPr/>
            </p:nvGrpSpPr>
            <p:grpSpPr>
              <a:xfrm>
                <a:off x="3962440" y="27996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D25FF79C-68EF-446C-B453-28452A8B6F0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2F92509C-08B3-4922-89B6-66CAC54BC2D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E52EFE29-B408-4EF8-B4CA-EA3DA1524EAB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53ACB4CE-1D72-4F69-867B-9A53FF42360D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32F61E6-8CFE-47B2-8F86-F4F0039413B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02CD6C72-3CB1-48BF-B9B0-A3C4E0886374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3DDF6120-2C84-4123-A1F7-DC9DC40C2375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B0E7C7A7-17DD-4240-A3E7-5A8E9814C95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FAE68F1C-6D31-4F62-8927-B87C819E7D99}"/>
                  </a:ext>
                </a:extLst>
              </p:cNvPr>
              <p:cNvGrpSpPr/>
              <p:nvPr/>
            </p:nvGrpSpPr>
            <p:grpSpPr>
              <a:xfrm>
                <a:off x="4213900" y="23729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04ECDCC5-A482-4057-B79E-6F599BB7470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90D5C7F-BD12-4154-AAE9-87D7628C736D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0A19F2D-9742-46DE-99A4-D1C80DC3816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A2EC043C-D309-4B8E-BD61-0522DF54A25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8BB9725-D22C-48F4-A851-06F5E325C41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7D3CF9-4513-428A-A718-57B605627F8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5E87991-174A-45C2-BB79-AF305332BE38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A8E05DB6-848B-417D-98A9-86EDAE59E8A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1067205-C109-4A46-B1B2-EAD435052690}"/>
                  </a:ext>
                </a:extLst>
              </p:cNvPr>
              <p:cNvGrpSpPr/>
              <p:nvPr/>
            </p:nvGrpSpPr>
            <p:grpSpPr>
              <a:xfrm>
                <a:off x="5387380" y="27920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9131716-91C5-4DFA-A26F-688F37F9A31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5921F83-CDF0-4F0A-A37C-CE1F40BED41E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EFAFD94-C533-4DF7-AE99-830818DE6DB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DDE54AD8-FC35-4199-8B0D-4804081B212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0D08E72-323D-453D-B7DB-027D3F62DA1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3DDF02D4-2807-4B83-A8F5-636FF2D37AF2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4B2F9A79-BB04-4B00-8708-8CDDD8C1D6C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F6B969E8-1F92-4FC5-A044-0B30EA419BE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7AEEBF2F-7C7D-4FA9-BBE1-202C5EC57B07}"/>
                  </a:ext>
                </a:extLst>
              </p:cNvPr>
              <p:cNvGrpSpPr/>
              <p:nvPr/>
            </p:nvGrpSpPr>
            <p:grpSpPr>
              <a:xfrm>
                <a:off x="4381540" y="3531218"/>
                <a:ext cx="548900" cy="528283"/>
                <a:chOff x="1295440" y="2662239"/>
                <a:chExt cx="548900" cy="528283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A18CF9C-E85B-4207-9902-83064366EEE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68522B6B-D527-49E3-B55B-54039BA42ED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7F4981CD-20AE-456A-9196-A32BF99A94E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A4B93940-D4F3-4A29-A1CD-5588B0B46AB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C35EEE07-A264-48CA-A7F2-FE428DC7745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8852F370-5910-45F5-9AD2-95AD8F352D1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5E6B38C-840A-4191-8625-C1F06A3736C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42CBFCD0-2371-4227-B17A-DAD513031470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64A3533-1568-4FFE-85FA-B63424E56F41}"/>
                  </a:ext>
                </a:extLst>
              </p:cNvPr>
              <p:cNvGrpSpPr/>
              <p:nvPr/>
            </p:nvGrpSpPr>
            <p:grpSpPr>
              <a:xfrm>
                <a:off x="4953040" y="39731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F7D4FEE2-A54F-47F1-8D26-BF6C4E4E2E2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4000BCE-5330-48F2-AAEC-1001EC11837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5EFCFE0-8FBF-4363-85BB-31969F326AD7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E192E42A-9F39-4D9D-9300-E2319897D23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571E07A-B9B5-4581-B1F2-7C32757EA83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D1479D6-7B22-4568-9A39-7858993420D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02E40E5D-A557-4437-8DCB-2D6A15310AB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726EFFD-1EFB-407D-AEC6-D893C83C786E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4920F09F-B9CB-4C07-AFA5-68534EC75237}"/>
                  </a:ext>
                </a:extLst>
              </p:cNvPr>
              <p:cNvGrpSpPr/>
              <p:nvPr/>
            </p:nvGrpSpPr>
            <p:grpSpPr>
              <a:xfrm>
                <a:off x="4793020" y="3035918"/>
                <a:ext cx="548900" cy="528283"/>
                <a:chOff x="1295440" y="2662239"/>
                <a:chExt cx="548900" cy="528283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32CC1B33-FD3E-42FA-803F-58AA41FF974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9B1AD24E-6FBE-46E0-9001-19387FE7B2F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842F6CF6-A9FF-46C7-A488-0DE2F6B5DE5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D3B6CD1-4DC4-4534-B0E0-A2986396A7A3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12F14E3-6DC2-4AC0-83B2-C3155DF62F5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D83F5EA-BD7F-4175-9897-41C2B5C5F955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F934577-75F6-4058-B879-5BDC9A859C80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ECF88198-6A17-4E33-BD40-AE3BFAF86D4B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8A7C0CAC-B2DE-4A88-A3BD-C498D76A1893}"/>
                  </a:ext>
                </a:extLst>
              </p:cNvPr>
              <p:cNvGrpSpPr/>
              <p:nvPr/>
            </p:nvGrpSpPr>
            <p:grpSpPr>
              <a:xfrm>
                <a:off x="3749080" y="3767438"/>
                <a:ext cx="548900" cy="528283"/>
                <a:chOff x="1295440" y="2662239"/>
                <a:chExt cx="548900" cy="528283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53775C3-1EB4-4D1A-8736-F0526D4DA5B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475653C9-4944-47B4-BC98-6C906ABA6F8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A3B32233-1825-4378-9E15-5A8934EDA10C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2C80ED3F-377B-469B-A022-294BD69FBEE5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51CC40F-DADD-44E1-A155-97B4F87AAB3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273A480B-B172-4453-93DB-83E5F991C37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78547D8-0805-42F0-83FE-20A7B90D6D3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69A169F2-3529-4080-B7AB-2F4E4CEA7861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DDBD5110-6A96-4142-902A-981052F04E66}"/>
                  </a:ext>
                </a:extLst>
              </p:cNvPr>
              <p:cNvGrpSpPr/>
              <p:nvPr/>
            </p:nvGrpSpPr>
            <p:grpSpPr>
              <a:xfrm>
                <a:off x="3406180" y="41331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FE21311-758D-4317-84F2-DFAE3000282A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CEAA849B-2E99-4667-B3C3-E0DC448D628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C3D0DFE-8B58-483C-984E-30F8EB5BF7C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D36BD51E-2434-4121-9AFD-6AF8CF0A16B5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C5D0795-AB59-4A38-A8E6-8B44F897DAF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7C5C8C5D-3C94-471A-B700-EB6C36A93BE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0C594E0-604C-4146-AD42-695B1DAEEEE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75DFD5DC-1C3A-46E3-AB5A-652E4A0095AC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29165343-086D-405A-8D7C-92BF54D7F7BC}"/>
                  </a:ext>
                </a:extLst>
              </p:cNvPr>
              <p:cNvGrpSpPr/>
              <p:nvPr/>
            </p:nvGrpSpPr>
            <p:grpSpPr>
              <a:xfrm>
                <a:off x="4343440" y="4255118"/>
                <a:ext cx="548900" cy="528283"/>
                <a:chOff x="1295440" y="2662239"/>
                <a:chExt cx="548900" cy="528283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AA0291CD-15A5-4775-8F60-9C8BD48EC43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EB27BD36-F57D-4CE2-9772-ACBF9513892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07ABAAC-9CA9-4979-A6BC-4812F53E3F0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25091D7-082D-4843-B92F-ABD62E5A1C1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2B39A336-5667-4E11-810F-74A903EBF13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15A9A5AD-9174-4618-9E86-81C8546CF3A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3B9D4BD-69D4-475D-97B5-1577B67D64A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20268BA-9A41-430E-97E5-7927D1BC994C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EB5B4639-74E5-4EDF-831A-314C7AA9056A}"/>
                  </a:ext>
                </a:extLst>
              </p:cNvPr>
              <p:cNvGrpSpPr/>
              <p:nvPr/>
            </p:nvGrpSpPr>
            <p:grpSpPr>
              <a:xfrm>
                <a:off x="4533940" y="3858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B712993-4866-40E0-BC13-A73224619D5A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6203BEC-269A-4437-9FB1-9A0D5263EF0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C322158-1551-4550-803A-48842A63C46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B0F95401-6C25-4FB8-8A59-B2D286ADD95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46E51702-B52F-4C2D-ABE3-70851257197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281D2110-B5A4-41A3-9229-92811650B784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546880F0-47C3-4E82-AFC7-A5F535AD6A7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3EBE636-9ACC-4FAF-93E2-9E275B6EAC1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33ACE6FC-DF9C-498F-8446-8E9EAD27FBF3}"/>
                  </a:ext>
                </a:extLst>
              </p:cNvPr>
              <p:cNvGrpSpPr/>
              <p:nvPr/>
            </p:nvGrpSpPr>
            <p:grpSpPr>
              <a:xfrm>
                <a:off x="3276640" y="36683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C3C8F96-37FB-42C5-A35A-91E21981CE7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3B6E496-6F91-40B8-B080-C3511972E8C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E30A940-0DC8-461B-98BE-E7087E70F98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DAB8389-D055-45FF-9E85-AB21BACC0DE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D59C7F6-A864-421C-B351-F4FCAA8400B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B554CBCC-052C-49E2-A515-4D697CE00466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030B4B3-FC08-4279-9454-2112CDEC610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548C17A-0379-48F2-9258-A33BA7296F9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BA8EAC14-74EF-4052-9E8C-6A8CA59E9DAD}"/>
                  </a:ext>
                </a:extLst>
              </p:cNvPr>
              <p:cNvGrpSpPr/>
              <p:nvPr/>
            </p:nvGrpSpPr>
            <p:grpSpPr>
              <a:xfrm>
                <a:off x="2560360" y="3927458"/>
                <a:ext cx="548900" cy="528283"/>
                <a:chOff x="1295440" y="2662239"/>
                <a:chExt cx="548900" cy="528283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8AF5CBB-8761-44F5-B015-173DC0E275F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14D1D193-24BC-4954-96BC-0C3175F9A7C7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1890176-6BED-409B-922E-021438A946A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94A8A33-07CF-41A8-A6B3-645239FE33DF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C77A7E2-A2CF-481E-A89B-C75A747C8EF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2C29F42-81AF-45AF-A0AC-1444249903CA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C683B79-B689-4091-B72A-8FAA31F3D1F4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09D8BCA7-9089-47D3-B4A9-A1F11AAD93B2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A98C4879-CA37-46F7-8EC3-9F7D8E623FB7}"/>
                  </a:ext>
                </a:extLst>
              </p:cNvPr>
              <p:cNvGrpSpPr/>
              <p:nvPr/>
            </p:nvGrpSpPr>
            <p:grpSpPr>
              <a:xfrm>
                <a:off x="3886240" y="43160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A5D1F0CD-323D-4BB1-8188-AE684072F17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10172E0-BF74-4C16-8A72-983C4B2F0D5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47D1BBC4-F588-44E3-A08D-52ADC432EE3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A5D719CC-E9CC-4909-AAF0-9E132FEBD83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AA1DD4C-F687-470A-A238-AD3E9AA4F1E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745D98F-B93F-4611-8905-B1AB028F7A5F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7BFA803-CFB9-4E67-9AC9-A847FE67205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36AAF4AC-41FC-4C45-AF06-0AEF6A4FD0D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70797130-B548-46E7-B0EE-FD6C0596F320}"/>
                  </a:ext>
                </a:extLst>
              </p:cNvPr>
              <p:cNvGrpSpPr/>
              <p:nvPr/>
            </p:nvGrpSpPr>
            <p:grpSpPr>
              <a:xfrm>
                <a:off x="4061500" y="3416918"/>
                <a:ext cx="548900" cy="528283"/>
                <a:chOff x="1295440" y="2662239"/>
                <a:chExt cx="548900" cy="528283"/>
              </a:xfrm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0702E5F-5A13-4BE7-91F2-567761E1409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E8ED983D-054A-4C28-B834-27F8A329F2B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E30130EA-CD4D-4CDB-BC54-BF05EC55F8C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5624C4C-13E6-4699-8C78-24403A09A89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22239E1-6CA8-463C-9A9A-570A3FA67D62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2F20A29A-4800-4E32-B682-F3470A770626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81A55FBE-C7A9-4EC1-A1EF-16EA6774E10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76BD729-734F-4450-997A-D712AEB7A3C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DF1CF94A-95F0-4813-9F17-7FE7F83E7291}"/>
                  </a:ext>
                </a:extLst>
              </p:cNvPr>
              <p:cNvGrpSpPr/>
              <p:nvPr/>
            </p:nvGrpSpPr>
            <p:grpSpPr>
              <a:xfrm>
                <a:off x="4747300" y="4239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60A26E46-0AD0-42D0-B6DF-8503C08655D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061F99C-4331-4B71-80A0-9EE99CA5B6D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9B88ED1-9DDA-46CF-AACA-8CB76D472AD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B6995E4-D230-4DFF-A277-79D8FF651E1C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CE819B4-B020-4107-97B5-636A1475B26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15E27769-DA09-4110-80F5-C9104AAB372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1F0ABDC-F4F4-45A6-A22E-1D3F8B790B3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EE34E842-6AEA-4E5E-9C48-3BE212E062A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CDBE43E-86A4-48CE-AF5D-3F9BAECB35E5}"/>
                  </a:ext>
                </a:extLst>
              </p:cNvPr>
              <p:cNvGrpSpPr/>
              <p:nvPr/>
            </p:nvGrpSpPr>
            <p:grpSpPr>
              <a:xfrm>
                <a:off x="5356900" y="4194158"/>
                <a:ext cx="548900" cy="528283"/>
                <a:chOff x="1295440" y="2662239"/>
                <a:chExt cx="548900" cy="5282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5A031F9-4C50-4EB2-8332-6729F937BFB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7B76194-399A-4A0A-BFA2-7F2868BFE2F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0D056AC-1634-4BF0-B15A-61F43E72710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CCCDD1E8-E854-45F4-85C2-F8636C27C23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71E7B104-4235-4582-99C6-807DCF332FD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1A83BA7-F05C-46C5-8F78-AAB5DAD8B98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77660DB-68D5-438B-8624-91F2E1AF25A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7CDC02F-573E-4A17-BE5E-48FE8F87347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72" name="グループ化 571">
            <a:extLst>
              <a:ext uri="{FF2B5EF4-FFF2-40B4-BE49-F238E27FC236}">
                <a16:creationId xmlns:a16="http://schemas.microsoft.com/office/drawing/2014/main" id="{B34AD4F4-99DB-4B8B-8E6A-98CF196F24D7}"/>
              </a:ext>
            </a:extLst>
          </p:cNvPr>
          <p:cNvGrpSpPr/>
          <p:nvPr/>
        </p:nvGrpSpPr>
        <p:grpSpPr>
          <a:xfrm>
            <a:off x="6905057" y="990600"/>
            <a:ext cx="2012854" cy="2493992"/>
            <a:chOff x="1010617" y="990600"/>
            <a:chExt cx="2012854" cy="2493992"/>
          </a:xfrm>
        </p:grpSpPr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0EFCC5F8-BFCD-4CE2-9741-A4B0952D18A7}"/>
                </a:ext>
              </a:extLst>
            </p:cNvPr>
            <p:cNvSpPr/>
            <p:nvPr/>
          </p:nvSpPr>
          <p:spPr>
            <a:xfrm>
              <a:off x="1526231" y="3275755"/>
              <a:ext cx="991477" cy="20883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204384BD-D937-4D6B-B009-2741994F553B}"/>
                </a:ext>
              </a:extLst>
            </p:cNvPr>
            <p:cNvSpPr/>
            <p:nvPr/>
          </p:nvSpPr>
          <p:spPr>
            <a:xfrm rot="3511706">
              <a:off x="1907987" y="2074600"/>
              <a:ext cx="845686" cy="318617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89765437-80D3-459F-93A4-B92BC33021C5}"/>
                </a:ext>
              </a:extLst>
            </p:cNvPr>
            <p:cNvSpPr/>
            <p:nvPr/>
          </p:nvSpPr>
          <p:spPr>
            <a:xfrm rot="18662666">
              <a:off x="1263887" y="2043480"/>
              <a:ext cx="845686" cy="318617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98FEEAEB-4B0D-45FA-B1D7-628F20458087}"/>
                </a:ext>
              </a:extLst>
            </p:cNvPr>
            <p:cNvSpPr/>
            <p:nvPr/>
          </p:nvSpPr>
          <p:spPr>
            <a:xfrm rot="9954733">
              <a:off x="1867806" y="990601"/>
              <a:ext cx="163431" cy="672559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6D6A5064-C576-4916-9F43-E436E271B0A9}"/>
                </a:ext>
              </a:extLst>
            </p:cNvPr>
            <p:cNvSpPr/>
            <p:nvPr/>
          </p:nvSpPr>
          <p:spPr>
            <a:xfrm rot="11645267" flipH="1">
              <a:off x="2021042" y="990600"/>
              <a:ext cx="163431" cy="672559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EE2FF74C-4FF1-44B9-8F72-444CBAF773F2}"/>
                </a:ext>
              </a:extLst>
            </p:cNvPr>
            <p:cNvSpPr/>
            <p:nvPr/>
          </p:nvSpPr>
          <p:spPr>
            <a:xfrm rot="12825963" flipH="1">
              <a:off x="2049907" y="1049390"/>
              <a:ext cx="265327" cy="761691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30890448-C236-463F-9DE7-79BBC5EE7FC5}"/>
                </a:ext>
              </a:extLst>
            </p:cNvPr>
            <p:cNvSpPr/>
            <p:nvPr/>
          </p:nvSpPr>
          <p:spPr>
            <a:xfrm rot="18000000" flipH="1">
              <a:off x="2309703" y="1609830"/>
              <a:ext cx="375391" cy="876833"/>
            </a:xfrm>
            <a:custGeom>
              <a:avLst/>
              <a:gdLst>
                <a:gd name="connsiteX0" fmla="*/ 93242 w 545960"/>
                <a:gd name="connsiteY0" fmla="*/ 281122 h 1275244"/>
                <a:gd name="connsiteX1" fmla="*/ 545960 w 545960"/>
                <a:gd name="connsiteY1" fmla="*/ 0 h 1275244"/>
                <a:gd name="connsiteX2" fmla="*/ 430810 w 545960"/>
                <a:gd name="connsiteY2" fmla="*/ 127851 h 1275244"/>
                <a:gd name="connsiteX3" fmla="*/ 390978 w 545960"/>
                <a:gd name="connsiteY3" fmla="*/ 190825 h 1275244"/>
                <a:gd name="connsiteX4" fmla="*/ 378745 w 545960"/>
                <a:gd name="connsiteY4" fmla="*/ 180474 h 1275244"/>
                <a:gd name="connsiteX5" fmla="*/ 388798 w 545960"/>
                <a:gd name="connsiteY5" fmla="*/ 194272 h 1275244"/>
                <a:gd name="connsiteX6" fmla="*/ 384070 w 545960"/>
                <a:gd name="connsiteY6" fmla="*/ 201748 h 1275244"/>
                <a:gd name="connsiteX7" fmla="*/ 363152 w 545960"/>
                <a:gd name="connsiteY7" fmla="*/ 244307 h 1275244"/>
                <a:gd name="connsiteX8" fmla="*/ 334974 w 545960"/>
                <a:gd name="connsiteY8" fmla="*/ 225009 h 1275244"/>
                <a:gd name="connsiteX9" fmla="*/ 359309 w 545960"/>
                <a:gd name="connsiteY9" fmla="*/ 252125 h 1275244"/>
                <a:gd name="connsiteX10" fmla="*/ 345028 w 545960"/>
                <a:gd name="connsiteY10" fmla="*/ 281180 h 1275244"/>
                <a:gd name="connsiteX11" fmla="*/ 339469 w 545960"/>
                <a:gd name="connsiteY11" fmla="*/ 296275 h 1275244"/>
                <a:gd name="connsiteX12" fmla="*/ 297165 w 545960"/>
                <a:gd name="connsiteY12" fmla="*/ 272842 h 1275244"/>
                <a:gd name="connsiteX13" fmla="*/ 335189 w 545960"/>
                <a:gd name="connsiteY13" fmla="*/ 307896 h 1275244"/>
                <a:gd name="connsiteX14" fmla="*/ 319892 w 545960"/>
                <a:gd name="connsiteY14" fmla="*/ 349432 h 1275244"/>
                <a:gd name="connsiteX15" fmla="*/ 263193 w 545960"/>
                <a:gd name="connsiteY15" fmla="*/ 325183 h 1275244"/>
                <a:gd name="connsiteX16" fmla="*/ 314629 w 545960"/>
                <a:gd name="connsiteY16" fmla="*/ 363724 h 1275244"/>
                <a:gd name="connsiteX17" fmla="*/ 314042 w 545960"/>
                <a:gd name="connsiteY17" fmla="*/ 365317 h 1275244"/>
                <a:gd name="connsiteX18" fmla="*/ 304736 w 545960"/>
                <a:gd name="connsiteY18" fmla="*/ 401598 h 1275244"/>
                <a:gd name="connsiteX19" fmla="*/ 235167 w 545960"/>
                <a:gd name="connsiteY19" fmla="*/ 379351 h 1275244"/>
                <a:gd name="connsiteX20" fmla="*/ 300244 w 545960"/>
                <a:gd name="connsiteY20" fmla="*/ 419108 h 1275244"/>
                <a:gd name="connsiteX21" fmla="*/ 291467 w 545960"/>
                <a:gd name="connsiteY21" fmla="*/ 453325 h 1275244"/>
                <a:gd name="connsiteX22" fmla="*/ 291351 w 545960"/>
                <a:gd name="connsiteY22" fmla="*/ 454094 h 1275244"/>
                <a:gd name="connsiteX23" fmla="*/ 212330 w 545960"/>
                <a:gd name="connsiteY23" fmla="*/ 437433 h 1275244"/>
                <a:gd name="connsiteX24" fmla="*/ 288355 w 545960"/>
                <a:gd name="connsiteY24" fmla="*/ 473849 h 1275244"/>
                <a:gd name="connsiteX25" fmla="*/ 283488 w 545960"/>
                <a:gd name="connsiteY25" fmla="*/ 505947 h 1275244"/>
                <a:gd name="connsiteX26" fmla="*/ 195141 w 545960"/>
                <a:gd name="connsiteY26" fmla="*/ 495907 h 1275244"/>
                <a:gd name="connsiteX27" fmla="*/ 280268 w 545960"/>
                <a:gd name="connsiteY27" fmla="*/ 527181 h 1275244"/>
                <a:gd name="connsiteX28" fmla="*/ 277661 w 545960"/>
                <a:gd name="connsiteY28" fmla="*/ 544371 h 1275244"/>
                <a:gd name="connsiteX29" fmla="*/ 276952 w 545960"/>
                <a:gd name="connsiteY29" fmla="*/ 558511 h 1275244"/>
                <a:gd name="connsiteX30" fmla="*/ 184349 w 545960"/>
                <a:gd name="connsiteY30" fmla="*/ 557451 h 1275244"/>
                <a:gd name="connsiteX31" fmla="*/ 275830 w 545960"/>
                <a:gd name="connsiteY31" fmla="*/ 580846 h 1275244"/>
                <a:gd name="connsiteX32" fmla="*/ 274364 w 545960"/>
                <a:gd name="connsiteY32" fmla="*/ 610050 h 1275244"/>
                <a:gd name="connsiteX33" fmla="*/ 178623 w 545960"/>
                <a:gd name="connsiteY33" fmla="*/ 618033 h 1275244"/>
                <a:gd name="connsiteX34" fmla="*/ 273218 w 545960"/>
                <a:gd name="connsiteY34" fmla="*/ 632883 h 1275244"/>
                <a:gd name="connsiteX35" fmla="*/ 272980 w 545960"/>
                <a:gd name="connsiteY35" fmla="*/ 637622 h 1275244"/>
                <a:gd name="connsiteX36" fmla="*/ 275508 w 545960"/>
                <a:gd name="connsiteY36" fmla="*/ 662819 h 1275244"/>
                <a:gd name="connsiteX37" fmla="*/ 180316 w 545960"/>
                <a:gd name="connsiteY37" fmla="*/ 680624 h 1275244"/>
                <a:gd name="connsiteX38" fmla="*/ 277822 w 545960"/>
                <a:gd name="connsiteY38" fmla="*/ 685895 h 1275244"/>
                <a:gd name="connsiteX39" fmla="*/ 280636 w 545960"/>
                <a:gd name="connsiteY39" fmla="*/ 713940 h 1275244"/>
                <a:gd name="connsiteX40" fmla="*/ 186250 w 545960"/>
                <a:gd name="connsiteY40" fmla="*/ 741036 h 1275244"/>
                <a:gd name="connsiteX41" fmla="*/ 282959 w 545960"/>
                <a:gd name="connsiteY41" fmla="*/ 737104 h 1275244"/>
                <a:gd name="connsiteX42" fmla="*/ 286046 w 545960"/>
                <a:gd name="connsiteY42" fmla="*/ 767878 h 1275244"/>
                <a:gd name="connsiteX43" fmla="*/ 200391 w 545960"/>
                <a:gd name="connsiteY43" fmla="*/ 802215 h 1275244"/>
                <a:gd name="connsiteX44" fmla="*/ 288228 w 545960"/>
                <a:gd name="connsiteY44" fmla="*/ 789627 h 1275244"/>
                <a:gd name="connsiteX45" fmla="*/ 291468 w 545960"/>
                <a:gd name="connsiteY45" fmla="*/ 821919 h 1275244"/>
                <a:gd name="connsiteX46" fmla="*/ 291526 w 545960"/>
                <a:gd name="connsiteY46" fmla="*/ 822147 h 1275244"/>
                <a:gd name="connsiteX47" fmla="*/ 217722 w 545960"/>
                <a:gd name="connsiteY47" fmla="*/ 860186 h 1275244"/>
                <a:gd name="connsiteX48" fmla="*/ 296408 w 545960"/>
                <a:gd name="connsiteY48" fmla="*/ 841181 h 1275244"/>
                <a:gd name="connsiteX49" fmla="*/ 305657 w 545960"/>
                <a:gd name="connsiteY49" fmla="*/ 877239 h 1275244"/>
                <a:gd name="connsiteX50" fmla="*/ 243801 w 545960"/>
                <a:gd name="connsiteY50" fmla="*/ 917554 h 1275244"/>
                <a:gd name="connsiteX51" fmla="*/ 310015 w 545960"/>
                <a:gd name="connsiteY51" fmla="*/ 894229 h 1275244"/>
                <a:gd name="connsiteX52" fmla="*/ 314042 w 545960"/>
                <a:gd name="connsiteY52" fmla="*/ 909927 h 1275244"/>
                <a:gd name="connsiteX53" fmla="*/ 321842 w 545960"/>
                <a:gd name="connsiteY53" fmla="*/ 931106 h 1275244"/>
                <a:gd name="connsiteX54" fmla="*/ 271839 w 545960"/>
                <a:gd name="connsiteY54" fmla="*/ 970904 h 1275244"/>
                <a:gd name="connsiteX55" fmla="*/ 327086 w 545960"/>
                <a:gd name="connsiteY55" fmla="*/ 945344 h 1275244"/>
                <a:gd name="connsiteX56" fmla="*/ 343082 w 545960"/>
                <a:gd name="connsiteY56" fmla="*/ 988780 h 1275244"/>
                <a:gd name="connsiteX57" fmla="*/ 308881 w 545960"/>
                <a:gd name="connsiteY57" fmla="*/ 1022208 h 1275244"/>
                <a:gd name="connsiteX58" fmla="*/ 347586 w 545960"/>
                <a:gd name="connsiteY58" fmla="*/ 999267 h 1275244"/>
                <a:gd name="connsiteX59" fmla="*/ 368853 w 545960"/>
                <a:gd name="connsiteY59" fmla="*/ 1042536 h 1275244"/>
                <a:gd name="connsiteX60" fmla="*/ 346512 w 545960"/>
                <a:gd name="connsiteY60" fmla="*/ 1068941 h 1275244"/>
                <a:gd name="connsiteX61" fmla="*/ 372517 w 545960"/>
                <a:gd name="connsiteY61" fmla="*/ 1049993 h 1275244"/>
                <a:gd name="connsiteX62" fmla="*/ 384070 w 545960"/>
                <a:gd name="connsiteY62" fmla="*/ 1073496 h 1275244"/>
                <a:gd name="connsiteX63" fmla="*/ 401128 w 545960"/>
                <a:gd name="connsiteY63" fmla="*/ 1100465 h 1275244"/>
                <a:gd name="connsiteX64" fmla="*/ 393122 w 545960"/>
                <a:gd name="connsiteY64" fmla="*/ 1112156 h 1275244"/>
                <a:gd name="connsiteX65" fmla="*/ 402945 w 545960"/>
                <a:gd name="connsiteY65" fmla="*/ 1103339 h 1275244"/>
                <a:gd name="connsiteX66" fmla="*/ 430810 w 545960"/>
                <a:gd name="connsiteY66" fmla="*/ 1147393 h 1275244"/>
                <a:gd name="connsiteX67" fmla="*/ 545960 w 545960"/>
                <a:gd name="connsiteY67" fmla="*/ 1275244 h 1275244"/>
                <a:gd name="connsiteX68" fmla="*/ 0 w 545960"/>
                <a:gd name="connsiteY68" fmla="*/ 637622 h 1275244"/>
                <a:gd name="connsiteX69" fmla="*/ 93242 w 545960"/>
                <a:gd name="connsiteY69" fmla="*/ 281122 h 12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45960" h="1275244">
                  <a:moveTo>
                    <a:pt x="93242" y="281122"/>
                  </a:moveTo>
                  <a:cubicBezTo>
                    <a:pt x="191355" y="111513"/>
                    <a:pt x="357507" y="0"/>
                    <a:pt x="545960" y="0"/>
                  </a:cubicBezTo>
                  <a:cubicBezTo>
                    <a:pt x="502999" y="37630"/>
                    <a:pt x="464457" y="80618"/>
                    <a:pt x="430810" y="127851"/>
                  </a:cubicBezTo>
                  <a:lnTo>
                    <a:pt x="390978" y="190825"/>
                  </a:lnTo>
                  <a:lnTo>
                    <a:pt x="378745" y="180474"/>
                  </a:lnTo>
                  <a:lnTo>
                    <a:pt x="388798" y="194272"/>
                  </a:lnTo>
                  <a:lnTo>
                    <a:pt x="384070" y="201748"/>
                  </a:lnTo>
                  <a:lnTo>
                    <a:pt x="363152" y="244307"/>
                  </a:lnTo>
                  <a:lnTo>
                    <a:pt x="334974" y="225009"/>
                  </a:lnTo>
                  <a:lnTo>
                    <a:pt x="359309" y="252125"/>
                  </a:lnTo>
                  <a:lnTo>
                    <a:pt x="345028" y="281180"/>
                  </a:lnTo>
                  <a:lnTo>
                    <a:pt x="339469" y="296275"/>
                  </a:lnTo>
                  <a:lnTo>
                    <a:pt x="297165" y="272842"/>
                  </a:lnTo>
                  <a:lnTo>
                    <a:pt x="335189" y="307896"/>
                  </a:lnTo>
                  <a:lnTo>
                    <a:pt x="319892" y="349432"/>
                  </a:lnTo>
                  <a:lnTo>
                    <a:pt x="263193" y="325183"/>
                  </a:lnTo>
                  <a:lnTo>
                    <a:pt x="314629" y="363724"/>
                  </a:lnTo>
                  <a:lnTo>
                    <a:pt x="314042" y="365317"/>
                  </a:lnTo>
                  <a:lnTo>
                    <a:pt x="304736" y="401598"/>
                  </a:lnTo>
                  <a:lnTo>
                    <a:pt x="235167" y="379351"/>
                  </a:lnTo>
                  <a:lnTo>
                    <a:pt x="300244" y="419108"/>
                  </a:lnTo>
                  <a:lnTo>
                    <a:pt x="291467" y="453325"/>
                  </a:lnTo>
                  <a:lnTo>
                    <a:pt x="291351" y="454094"/>
                  </a:lnTo>
                  <a:lnTo>
                    <a:pt x="212330" y="437433"/>
                  </a:lnTo>
                  <a:lnTo>
                    <a:pt x="288355" y="473849"/>
                  </a:lnTo>
                  <a:lnTo>
                    <a:pt x="283488" y="505947"/>
                  </a:lnTo>
                  <a:lnTo>
                    <a:pt x="195141" y="495907"/>
                  </a:lnTo>
                  <a:lnTo>
                    <a:pt x="280268" y="527181"/>
                  </a:lnTo>
                  <a:lnTo>
                    <a:pt x="277661" y="544371"/>
                  </a:lnTo>
                  <a:lnTo>
                    <a:pt x="276952" y="558511"/>
                  </a:lnTo>
                  <a:lnTo>
                    <a:pt x="184349" y="557451"/>
                  </a:lnTo>
                  <a:lnTo>
                    <a:pt x="275830" y="580846"/>
                  </a:lnTo>
                  <a:lnTo>
                    <a:pt x="274364" y="610050"/>
                  </a:lnTo>
                  <a:lnTo>
                    <a:pt x="178623" y="618033"/>
                  </a:lnTo>
                  <a:lnTo>
                    <a:pt x="273218" y="632883"/>
                  </a:lnTo>
                  <a:lnTo>
                    <a:pt x="272980" y="637622"/>
                  </a:lnTo>
                  <a:lnTo>
                    <a:pt x="275508" y="662819"/>
                  </a:lnTo>
                  <a:lnTo>
                    <a:pt x="180316" y="680624"/>
                  </a:lnTo>
                  <a:lnTo>
                    <a:pt x="277822" y="685895"/>
                  </a:lnTo>
                  <a:lnTo>
                    <a:pt x="280636" y="713940"/>
                  </a:lnTo>
                  <a:lnTo>
                    <a:pt x="186250" y="741036"/>
                  </a:lnTo>
                  <a:lnTo>
                    <a:pt x="282959" y="737104"/>
                  </a:lnTo>
                  <a:lnTo>
                    <a:pt x="286046" y="767878"/>
                  </a:lnTo>
                  <a:lnTo>
                    <a:pt x="200391" y="802215"/>
                  </a:lnTo>
                  <a:lnTo>
                    <a:pt x="288228" y="789627"/>
                  </a:lnTo>
                  <a:lnTo>
                    <a:pt x="291468" y="821919"/>
                  </a:lnTo>
                  <a:lnTo>
                    <a:pt x="291526" y="822147"/>
                  </a:lnTo>
                  <a:lnTo>
                    <a:pt x="217722" y="860186"/>
                  </a:lnTo>
                  <a:lnTo>
                    <a:pt x="296408" y="841181"/>
                  </a:lnTo>
                  <a:lnTo>
                    <a:pt x="305657" y="877239"/>
                  </a:lnTo>
                  <a:lnTo>
                    <a:pt x="243801" y="917554"/>
                  </a:lnTo>
                  <a:lnTo>
                    <a:pt x="310015" y="894229"/>
                  </a:lnTo>
                  <a:lnTo>
                    <a:pt x="314042" y="909927"/>
                  </a:lnTo>
                  <a:lnTo>
                    <a:pt x="321842" y="931106"/>
                  </a:lnTo>
                  <a:lnTo>
                    <a:pt x="271839" y="970904"/>
                  </a:lnTo>
                  <a:lnTo>
                    <a:pt x="327086" y="945344"/>
                  </a:lnTo>
                  <a:lnTo>
                    <a:pt x="343082" y="988780"/>
                  </a:lnTo>
                  <a:lnTo>
                    <a:pt x="308881" y="1022208"/>
                  </a:lnTo>
                  <a:lnTo>
                    <a:pt x="347586" y="999267"/>
                  </a:lnTo>
                  <a:lnTo>
                    <a:pt x="368853" y="1042536"/>
                  </a:lnTo>
                  <a:lnTo>
                    <a:pt x="346512" y="1068941"/>
                  </a:lnTo>
                  <a:lnTo>
                    <a:pt x="372517" y="1049993"/>
                  </a:lnTo>
                  <a:lnTo>
                    <a:pt x="384070" y="1073496"/>
                  </a:lnTo>
                  <a:lnTo>
                    <a:pt x="401128" y="1100465"/>
                  </a:lnTo>
                  <a:lnTo>
                    <a:pt x="393122" y="1112156"/>
                  </a:lnTo>
                  <a:lnTo>
                    <a:pt x="402945" y="1103339"/>
                  </a:lnTo>
                  <a:lnTo>
                    <a:pt x="430810" y="1147393"/>
                  </a:lnTo>
                  <a:cubicBezTo>
                    <a:pt x="464457" y="1194626"/>
                    <a:pt x="502999" y="1237613"/>
                    <a:pt x="545960" y="1275244"/>
                  </a:cubicBezTo>
                  <a:cubicBezTo>
                    <a:pt x="244435" y="1275244"/>
                    <a:pt x="0" y="989771"/>
                    <a:pt x="0" y="637622"/>
                  </a:cubicBezTo>
                  <a:cubicBezTo>
                    <a:pt x="0" y="505566"/>
                    <a:pt x="34374" y="382887"/>
                    <a:pt x="93242" y="28112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D2C2703A-4872-460C-877A-9DD17E53F40E}"/>
                </a:ext>
              </a:extLst>
            </p:cNvPr>
            <p:cNvSpPr/>
            <p:nvPr/>
          </p:nvSpPr>
          <p:spPr>
            <a:xfrm>
              <a:off x="2012118" y="1507528"/>
              <a:ext cx="1011353" cy="598605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3DB00C7E-78EA-4B44-A7F8-EC04D0820F8C}"/>
                </a:ext>
              </a:extLst>
            </p:cNvPr>
            <p:cNvSpPr/>
            <p:nvPr/>
          </p:nvSpPr>
          <p:spPr>
            <a:xfrm rot="14400000" flipH="1">
              <a:off x="2177183" y="1067893"/>
              <a:ext cx="404968" cy="1014785"/>
            </a:xfrm>
            <a:custGeom>
              <a:avLst/>
              <a:gdLst>
                <a:gd name="connsiteX0" fmla="*/ 100312 w 587360"/>
                <a:gd name="connsiteY0" fmla="*/ 1147372 h 1471830"/>
                <a:gd name="connsiteX1" fmla="*/ 0 w 587360"/>
                <a:gd name="connsiteY1" fmla="*/ 735915 h 1471830"/>
                <a:gd name="connsiteX2" fmla="*/ 587360 w 587360"/>
                <a:gd name="connsiteY2" fmla="*/ 0 h 1471830"/>
                <a:gd name="connsiteX3" fmla="*/ 463478 w 587360"/>
                <a:gd name="connsiteY3" fmla="*/ 147560 h 1471830"/>
                <a:gd name="connsiteX4" fmla="*/ 436200 w 587360"/>
                <a:gd name="connsiteY4" fmla="*/ 193827 h 1471830"/>
                <a:gd name="connsiteX5" fmla="*/ 433608 w 587360"/>
                <a:gd name="connsiteY5" fmla="*/ 191501 h 1471830"/>
                <a:gd name="connsiteX6" fmla="*/ 435738 w 587360"/>
                <a:gd name="connsiteY6" fmla="*/ 194611 h 1471830"/>
                <a:gd name="connsiteX7" fmla="*/ 413193 w 587360"/>
                <a:gd name="connsiteY7" fmla="*/ 232848 h 1471830"/>
                <a:gd name="connsiteX8" fmla="*/ 402772 w 587360"/>
                <a:gd name="connsiteY8" fmla="*/ 255594 h 1471830"/>
                <a:gd name="connsiteX9" fmla="*/ 384029 w 587360"/>
                <a:gd name="connsiteY9" fmla="*/ 241733 h 1471830"/>
                <a:gd name="connsiteX10" fmla="*/ 400225 w 587360"/>
                <a:gd name="connsiteY10" fmla="*/ 261154 h 1471830"/>
                <a:gd name="connsiteX11" fmla="*/ 373024 w 587360"/>
                <a:gd name="connsiteY11" fmla="*/ 320525 h 1471830"/>
                <a:gd name="connsiteX12" fmla="*/ 334278 w 587360"/>
                <a:gd name="connsiteY12" fmla="*/ 297560 h 1471830"/>
                <a:gd name="connsiteX13" fmla="*/ 368849 w 587360"/>
                <a:gd name="connsiteY13" fmla="*/ 331349 h 1471830"/>
                <a:gd name="connsiteX14" fmla="*/ 351095 w 587360"/>
                <a:gd name="connsiteY14" fmla="*/ 383064 h 1471830"/>
                <a:gd name="connsiteX15" fmla="*/ 295161 w 587360"/>
                <a:gd name="connsiteY15" fmla="*/ 356704 h 1471830"/>
                <a:gd name="connsiteX16" fmla="*/ 346040 w 587360"/>
                <a:gd name="connsiteY16" fmla="*/ 397790 h 1471830"/>
                <a:gd name="connsiteX17" fmla="*/ 337856 w 587360"/>
                <a:gd name="connsiteY17" fmla="*/ 421632 h 1471830"/>
                <a:gd name="connsiteX18" fmla="*/ 331765 w 587360"/>
                <a:gd name="connsiteY18" fmla="*/ 447107 h 1471830"/>
                <a:gd name="connsiteX19" fmla="*/ 257542 w 587360"/>
                <a:gd name="connsiteY19" fmla="*/ 420960 h 1471830"/>
                <a:gd name="connsiteX20" fmla="*/ 327167 w 587360"/>
                <a:gd name="connsiteY20" fmla="*/ 466338 h 1471830"/>
                <a:gd name="connsiteX21" fmla="*/ 317113 w 587360"/>
                <a:gd name="connsiteY21" fmla="*/ 508388 h 1471830"/>
                <a:gd name="connsiteX22" fmla="*/ 230431 w 587360"/>
                <a:gd name="connsiteY22" fmla="*/ 486804 h 1471830"/>
                <a:gd name="connsiteX23" fmla="*/ 312623 w 587360"/>
                <a:gd name="connsiteY23" fmla="*/ 529904 h 1471830"/>
                <a:gd name="connsiteX24" fmla="*/ 306765 w 587360"/>
                <a:gd name="connsiteY24" fmla="*/ 571347 h 1471830"/>
                <a:gd name="connsiteX25" fmla="*/ 206355 w 587360"/>
                <a:gd name="connsiteY25" fmla="*/ 556958 h 1471830"/>
                <a:gd name="connsiteX26" fmla="*/ 303305 w 587360"/>
                <a:gd name="connsiteY26" fmla="*/ 595823 h 1471830"/>
                <a:gd name="connsiteX27" fmla="*/ 298716 w 587360"/>
                <a:gd name="connsiteY27" fmla="*/ 628288 h 1471830"/>
                <a:gd name="connsiteX28" fmla="*/ 298538 w 587360"/>
                <a:gd name="connsiteY28" fmla="*/ 632099 h 1471830"/>
                <a:gd name="connsiteX29" fmla="*/ 192322 w 587360"/>
                <a:gd name="connsiteY29" fmla="*/ 627028 h 1471830"/>
                <a:gd name="connsiteX30" fmla="*/ 297327 w 587360"/>
                <a:gd name="connsiteY30" fmla="*/ 657975 h 1471830"/>
                <a:gd name="connsiteX31" fmla="*/ 295631 w 587360"/>
                <a:gd name="connsiteY31" fmla="*/ 694223 h 1471830"/>
                <a:gd name="connsiteX32" fmla="*/ 182685 w 587360"/>
                <a:gd name="connsiteY32" fmla="*/ 700329 h 1471830"/>
                <a:gd name="connsiteX33" fmla="*/ 294368 w 587360"/>
                <a:gd name="connsiteY33" fmla="*/ 721218 h 1471830"/>
                <a:gd name="connsiteX34" fmla="*/ 293680 w 587360"/>
                <a:gd name="connsiteY34" fmla="*/ 735914 h 1471830"/>
                <a:gd name="connsiteX35" fmla="*/ 294582 w 587360"/>
                <a:gd name="connsiteY35" fmla="*/ 755179 h 1471830"/>
                <a:gd name="connsiteX36" fmla="*/ 182310 w 587360"/>
                <a:gd name="connsiteY36" fmla="*/ 771993 h 1471830"/>
                <a:gd name="connsiteX37" fmla="*/ 295849 w 587360"/>
                <a:gd name="connsiteY37" fmla="*/ 782270 h 1471830"/>
                <a:gd name="connsiteX38" fmla="*/ 297494 w 587360"/>
                <a:gd name="connsiteY38" fmla="*/ 817419 h 1471830"/>
                <a:gd name="connsiteX39" fmla="*/ 187441 w 587360"/>
                <a:gd name="connsiteY39" fmla="*/ 845564 h 1471830"/>
                <a:gd name="connsiteX40" fmla="*/ 298822 w 587360"/>
                <a:gd name="connsiteY40" fmla="*/ 844290 h 1471830"/>
                <a:gd name="connsiteX41" fmla="*/ 303745 w 587360"/>
                <a:gd name="connsiteY41" fmla="*/ 879119 h 1471830"/>
                <a:gd name="connsiteX42" fmla="*/ 200763 w 587360"/>
                <a:gd name="connsiteY42" fmla="*/ 916127 h 1471830"/>
                <a:gd name="connsiteX43" fmla="*/ 307372 w 587360"/>
                <a:gd name="connsiteY43" fmla="*/ 904775 h 1471830"/>
                <a:gd name="connsiteX44" fmla="*/ 312755 w 587360"/>
                <a:gd name="connsiteY44" fmla="*/ 942858 h 1471830"/>
                <a:gd name="connsiteX45" fmla="*/ 220434 w 587360"/>
                <a:gd name="connsiteY45" fmla="*/ 987079 h 1471830"/>
                <a:gd name="connsiteX46" fmla="*/ 317853 w 587360"/>
                <a:gd name="connsiteY46" fmla="*/ 966539 h 1471830"/>
                <a:gd name="connsiteX47" fmla="*/ 327206 w 587360"/>
                <a:gd name="connsiteY47" fmla="*/ 1005656 h 1471830"/>
                <a:gd name="connsiteX48" fmla="*/ 246988 w 587360"/>
                <a:gd name="connsiteY48" fmla="*/ 1053888 h 1471830"/>
                <a:gd name="connsiteX49" fmla="*/ 332369 w 587360"/>
                <a:gd name="connsiteY49" fmla="*/ 1027250 h 1471830"/>
                <a:gd name="connsiteX50" fmla="*/ 337856 w 587360"/>
                <a:gd name="connsiteY50" fmla="*/ 1050196 h 1471830"/>
                <a:gd name="connsiteX51" fmla="*/ 345008 w 587360"/>
                <a:gd name="connsiteY51" fmla="*/ 1071030 h 1471830"/>
                <a:gd name="connsiteX52" fmla="*/ 280407 w 587360"/>
                <a:gd name="connsiteY52" fmla="*/ 1119436 h 1471830"/>
                <a:gd name="connsiteX53" fmla="*/ 351227 w 587360"/>
                <a:gd name="connsiteY53" fmla="*/ 1089148 h 1471830"/>
                <a:gd name="connsiteX54" fmla="*/ 367380 w 587360"/>
                <a:gd name="connsiteY54" fmla="*/ 1136199 h 1471830"/>
                <a:gd name="connsiteX55" fmla="*/ 319198 w 587360"/>
                <a:gd name="connsiteY55" fmla="*/ 1179990 h 1471830"/>
                <a:gd name="connsiteX56" fmla="*/ 372792 w 587360"/>
                <a:gd name="connsiteY56" fmla="*/ 1150796 h 1471830"/>
                <a:gd name="connsiteX57" fmla="*/ 396488 w 587360"/>
                <a:gd name="connsiteY57" fmla="*/ 1202517 h 1471830"/>
                <a:gd name="connsiteX58" fmla="*/ 365045 w 587360"/>
                <a:gd name="connsiteY58" fmla="*/ 1237553 h 1471830"/>
                <a:gd name="connsiteX59" fmla="*/ 401196 w 587360"/>
                <a:gd name="connsiteY59" fmla="*/ 1212794 h 1471830"/>
                <a:gd name="connsiteX60" fmla="*/ 413194 w 587360"/>
                <a:gd name="connsiteY60" fmla="*/ 1238981 h 1471830"/>
                <a:gd name="connsiteX61" fmla="*/ 430426 w 587360"/>
                <a:gd name="connsiteY61" fmla="*/ 1268208 h 1471830"/>
                <a:gd name="connsiteX62" fmla="*/ 414621 w 587360"/>
                <a:gd name="connsiteY62" fmla="*/ 1289579 h 1471830"/>
                <a:gd name="connsiteX63" fmla="*/ 433663 w 587360"/>
                <a:gd name="connsiteY63" fmla="*/ 1273699 h 1471830"/>
                <a:gd name="connsiteX64" fmla="*/ 463478 w 587360"/>
                <a:gd name="connsiteY64" fmla="*/ 1324268 h 1471830"/>
                <a:gd name="connsiteX65" fmla="*/ 471896 w 587360"/>
                <a:gd name="connsiteY65" fmla="*/ 1335545 h 1471830"/>
                <a:gd name="connsiteX66" fmla="*/ 471104 w 587360"/>
                <a:gd name="connsiteY66" fmla="*/ 1336883 h 1471830"/>
                <a:gd name="connsiteX67" fmla="*/ 472119 w 587360"/>
                <a:gd name="connsiteY67" fmla="*/ 1335843 h 1471830"/>
                <a:gd name="connsiteX68" fmla="*/ 521661 w 587360"/>
                <a:gd name="connsiteY68" fmla="*/ 1402204 h 1471830"/>
                <a:gd name="connsiteX69" fmla="*/ 587360 w 587360"/>
                <a:gd name="connsiteY69" fmla="*/ 1471828 h 1471830"/>
                <a:gd name="connsiteX70" fmla="*/ 587360 w 587360"/>
                <a:gd name="connsiteY70" fmla="*/ 1471830 h 1471830"/>
                <a:gd name="connsiteX71" fmla="*/ 100312 w 587360"/>
                <a:gd name="connsiteY71" fmla="*/ 1147372 h 14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87360" h="1471830">
                  <a:moveTo>
                    <a:pt x="100312" y="1147372"/>
                  </a:moveTo>
                  <a:cubicBezTo>
                    <a:pt x="36980" y="1029919"/>
                    <a:pt x="0" y="888328"/>
                    <a:pt x="0" y="735915"/>
                  </a:cubicBezTo>
                  <a:cubicBezTo>
                    <a:pt x="0" y="329480"/>
                    <a:pt x="262970" y="0"/>
                    <a:pt x="587360" y="0"/>
                  </a:cubicBezTo>
                  <a:cubicBezTo>
                    <a:pt x="541141" y="43431"/>
                    <a:pt x="499677" y="93045"/>
                    <a:pt x="463478" y="147560"/>
                  </a:cubicBezTo>
                  <a:lnTo>
                    <a:pt x="436200" y="193827"/>
                  </a:lnTo>
                  <a:lnTo>
                    <a:pt x="433608" y="191501"/>
                  </a:lnTo>
                  <a:lnTo>
                    <a:pt x="435738" y="194611"/>
                  </a:lnTo>
                  <a:lnTo>
                    <a:pt x="413193" y="232848"/>
                  </a:lnTo>
                  <a:lnTo>
                    <a:pt x="402772" y="255594"/>
                  </a:lnTo>
                  <a:lnTo>
                    <a:pt x="384029" y="241733"/>
                  </a:lnTo>
                  <a:lnTo>
                    <a:pt x="400225" y="261154"/>
                  </a:lnTo>
                  <a:lnTo>
                    <a:pt x="373024" y="320525"/>
                  </a:lnTo>
                  <a:lnTo>
                    <a:pt x="334278" y="297560"/>
                  </a:lnTo>
                  <a:lnTo>
                    <a:pt x="368849" y="331349"/>
                  </a:lnTo>
                  <a:lnTo>
                    <a:pt x="351095" y="383064"/>
                  </a:lnTo>
                  <a:lnTo>
                    <a:pt x="295161" y="356704"/>
                  </a:lnTo>
                  <a:lnTo>
                    <a:pt x="346040" y="397790"/>
                  </a:lnTo>
                  <a:lnTo>
                    <a:pt x="337856" y="421632"/>
                  </a:lnTo>
                  <a:lnTo>
                    <a:pt x="331765" y="447107"/>
                  </a:lnTo>
                  <a:lnTo>
                    <a:pt x="257542" y="420960"/>
                  </a:lnTo>
                  <a:lnTo>
                    <a:pt x="327167" y="466338"/>
                  </a:lnTo>
                  <a:lnTo>
                    <a:pt x="317113" y="508388"/>
                  </a:lnTo>
                  <a:lnTo>
                    <a:pt x="230431" y="486804"/>
                  </a:lnTo>
                  <a:lnTo>
                    <a:pt x="312623" y="529904"/>
                  </a:lnTo>
                  <a:lnTo>
                    <a:pt x="306765" y="571347"/>
                  </a:lnTo>
                  <a:lnTo>
                    <a:pt x="206355" y="556958"/>
                  </a:lnTo>
                  <a:lnTo>
                    <a:pt x="303305" y="595823"/>
                  </a:lnTo>
                  <a:lnTo>
                    <a:pt x="298716" y="628288"/>
                  </a:lnTo>
                  <a:lnTo>
                    <a:pt x="298538" y="632099"/>
                  </a:lnTo>
                  <a:lnTo>
                    <a:pt x="192322" y="627028"/>
                  </a:lnTo>
                  <a:lnTo>
                    <a:pt x="297327" y="657975"/>
                  </a:lnTo>
                  <a:lnTo>
                    <a:pt x="295631" y="694223"/>
                  </a:lnTo>
                  <a:lnTo>
                    <a:pt x="182685" y="700329"/>
                  </a:lnTo>
                  <a:lnTo>
                    <a:pt x="294368" y="721218"/>
                  </a:lnTo>
                  <a:lnTo>
                    <a:pt x="293680" y="735914"/>
                  </a:lnTo>
                  <a:lnTo>
                    <a:pt x="294582" y="755179"/>
                  </a:lnTo>
                  <a:lnTo>
                    <a:pt x="182310" y="771993"/>
                  </a:lnTo>
                  <a:lnTo>
                    <a:pt x="295849" y="782270"/>
                  </a:lnTo>
                  <a:lnTo>
                    <a:pt x="297494" y="817419"/>
                  </a:lnTo>
                  <a:lnTo>
                    <a:pt x="187441" y="845564"/>
                  </a:lnTo>
                  <a:lnTo>
                    <a:pt x="298822" y="844290"/>
                  </a:lnTo>
                  <a:lnTo>
                    <a:pt x="303745" y="879119"/>
                  </a:lnTo>
                  <a:lnTo>
                    <a:pt x="200763" y="916127"/>
                  </a:lnTo>
                  <a:lnTo>
                    <a:pt x="307372" y="904775"/>
                  </a:lnTo>
                  <a:lnTo>
                    <a:pt x="312755" y="942858"/>
                  </a:lnTo>
                  <a:lnTo>
                    <a:pt x="220434" y="987079"/>
                  </a:lnTo>
                  <a:lnTo>
                    <a:pt x="317853" y="966539"/>
                  </a:lnTo>
                  <a:lnTo>
                    <a:pt x="327206" y="1005656"/>
                  </a:lnTo>
                  <a:lnTo>
                    <a:pt x="246988" y="1053888"/>
                  </a:lnTo>
                  <a:lnTo>
                    <a:pt x="332369" y="1027250"/>
                  </a:lnTo>
                  <a:lnTo>
                    <a:pt x="337856" y="1050196"/>
                  </a:lnTo>
                  <a:lnTo>
                    <a:pt x="345008" y="1071030"/>
                  </a:lnTo>
                  <a:lnTo>
                    <a:pt x="280407" y="1119436"/>
                  </a:lnTo>
                  <a:lnTo>
                    <a:pt x="351227" y="1089148"/>
                  </a:lnTo>
                  <a:lnTo>
                    <a:pt x="367380" y="1136199"/>
                  </a:lnTo>
                  <a:lnTo>
                    <a:pt x="319198" y="1179990"/>
                  </a:lnTo>
                  <a:lnTo>
                    <a:pt x="372792" y="1150796"/>
                  </a:lnTo>
                  <a:lnTo>
                    <a:pt x="396488" y="1202517"/>
                  </a:lnTo>
                  <a:lnTo>
                    <a:pt x="365045" y="1237553"/>
                  </a:lnTo>
                  <a:lnTo>
                    <a:pt x="401196" y="1212794"/>
                  </a:lnTo>
                  <a:lnTo>
                    <a:pt x="413194" y="1238981"/>
                  </a:lnTo>
                  <a:lnTo>
                    <a:pt x="430426" y="1268208"/>
                  </a:lnTo>
                  <a:lnTo>
                    <a:pt x="414621" y="1289579"/>
                  </a:lnTo>
                  <a:lnTo>
                    <a:pt x="433663" y="1273699"/>
                  </a:lnTo>
                  <a:lnTo>
                    <a:pt x="463478" y="1324268"/>
                  </a:lnTo>
                  <a:lnTo>
                    <a:pt x="471896" y="1335545"/>
                  </a:lnTo>
                  <a:lnTo>
                    <a:pt x="471104" y="1336883"/>
                  </a:lnTo>
                  <a:lnTo>
                    <a:pt x="472119" y="1335843"/>
                  </a:lnTo>
                  <a:lnTo>
                    <a:pt x="521661" y="1402204"/>
                  </a:lnTo>
                  <a:cubicBezTo>
                    <a:pt x="542330" y="1426851"/>
                    <a:pt x="564251" y="1450112"/>
                    <a:pt x="587360" y="1471828"/>
                  </a:cubicBezTo>
                  <a:lnTo>
                    <a:pt x="587360" y="1471830"/>
                  </a:lnTo>
                  <a:cubicBezTo>
                    <a:pt x="384616" y="1471830"/>
                    <a:pt x="205865" y="1343127"/>
                    <a:pt x="100312" y="114737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38A98CC0-8030-436F-BBC4-5930B39B6EB9}"/>
                </a:ext>
              </a:extLst>
            </p:cNvPr>
            <p:cNvSpPr/>
            <p:nvPr/>
          </p:nvSpPr>
          <p:spPr>
            <a:xfrm rot="8774037">
              <a:off x="1705590" y="1049390"/>
              <a:ext cx="265327" cy="761691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97EA2350-6B72-4449-BA40-687B6F6410B0}"/>
                </a:ext>
              </a:extLst>
            </p:cNvPr>
            <p:cNvSpPr/>
            <p:nvPr/>
          </p:nvSpPr>
          <p:spPr>
            <a:xfrm rot="3600000">
              <a:off x="1344357" y="1605452"/>
              <a:ext cx="375391" cy="876833"/>
            </a:xfrm>
            <a:custGeom>
              <a:avLst/>
              <a:gdLst>
                <a:gd name="connsiteX0" fmla="*/ 93242 w 545960"/>
                <a:gd name="connsiteY0" fmla="*/ 281122 h 1275244"/>
                <a:gd name="connsiteX1" fmla="*/ 545960 w 545960"/>
                <a:gd name="connsiteY1" fmla="*/ 0 h 1275244"/>
                <a:gd name="connsiteX2" fmla="*/ 430810 w 545960"/>
                <a:gd name="connsiteY2" fmla="*/ 127851 h 1275244"/>
                <a:gd name="connsiteX3" fmla="*/ 390978 w 545960"/>
                <a:gd name="connsiteY3" fmla="*/ 190825 h 1275244"/>
                <a:gd name="connsiteX4" fmla="*/ 378745 w 545960"/>
                <a:gd name="connsiteY4" fmla="*/ 180474 h 1275244"/>
                <a:gd name="connsiteX5" fmla="*/ 388798 w 545960"/>
                <a:gd name="connsiteY5" fmla="*/ 194272 h 1275244"/>
                <a:gd name="connsiteX6" fmla="*/ 384070 w 545960"/>
                <a:gd name="connsiteY6" fmla="*/ 201748 h 1275244"/>
                <a:gd name="connsiteX7" fmla="*/ 363152 w 545960"/>
                <a:gd name="connsiteY7" fmla="*/ 244307 h 1275244"/>
                <a:gd name="connsiteX8" fmla="*/ 334974 w 545960"/>
                <a:gd name="connsiteY8" fmla="*/ 225009 h 1275244"/>
                <a:gd name="connsiteX9" fmla="*/ 359309 w 545960"/>
                <a:gd name="connsiteY9" fmla="*/ 252125 h 1275244"/>
                <a:gd name="connsiteX10" fmla="*/ 345028 w 545960"/>
                <a:gd name="connsiteY10" fmla="*/ 281180 h 1275244"/>
                <a:gd name="connsiteX11" fmla="*/ 339469 w 545960"/>
                <a:gd name="connsiteY11" fmla="*/ 296275 h 1275244"/>
                <a:gd name="connsiteX12" fmla="*/ 297165 w 545960"/>
                <a:gd name="connsiteY12" fmla="*/ 272842 h 1275244"/>
                <a:gd name="connsiteX13" fmla="*/ 335189 w 545960"/>
                <a:gd name="connsiteY13" fmla="*/ 307896 h 1275244"/>
                <a:gd name="connsiteX14" fmla="*/ 319892 w 545960"/>
                <a:gd name="connsiteY14" fmla="*/ 349432 h 1275244"/>
                <a:gd name="connsiteX15" fmla="*/ 263193 w 545960"/>
                <a:gd name="connsiteY15" fmla="*/ 325183 h 1275244"/>
                <a:gd name="connsiteX16" fmla="*/ 314629 w 545960"/>
                <a:gd name="connsiteY16" fmla="*/ 363724 h 1275244"/>
                <a:gd name="connsiteX17" fmla="*/ 314042 w 545960"/>
                <a:gd name="connsiteY17" fmla="*/ 365317 h 1275244"/>
                <a:gd name="connsiteX18" fmla="*/ 304736 w 545960"/>
                <a:gd name="connsiteY18" fmla="*/ 401598 h 1275244"/>
                <a:gd name="connsiteX19" fmla="*/ 235167 w 545960"/>
                <a:gd name="connsiteY19" fmla="*/ 379351 h 1275244"/>
                <a:gd name="connsiteX20" fmla="*/ 300244 w 545960"/>
                <a:gd name="connsiteY20" fmla="*/ 419108 h 1275244"/>
                <a:gd name="connsiteX21" fmla="*/ 291467 w 545960"/>
                <a:gd name="connsiteY21" fmla="*/ 453325 h 1275244"/>
                <a:gd name="connsiteX22" fmla="*/ 291351 w 545960"/>
                <a:gd name="connsiteY22" fmla="*/ 454094 h 1275244"/>
                <a:gd name="connsiteX23" fmla="*/ 212330 w 545960"/>
                <a:gd name="connsiteY23" fmla="*/ 437433 h 1275244"/>
                <a:gd name="connsiteX24" fmla="*/ 288355 w 545960"/>
                <a:gd name="connsiteY24" fmla="*/ 473849 h 1275244"/>
                <a:gd name="connsiteX25" fmla="*/ 283488 w 545960"/>
                <a:gd name="connsiteY25" fmla="*/ 505947 h 1275244"/>
                <a:gd name="connsiteX26" fmla="*/ 195141 w 545960"/>
                <a:gd name="connsiteY26" fmla="*/ 495907 h 1275244"/>
                <a:gd name="connsiteX27" fmla="*/ 280268 w 545960"/>
                <a:gd name="connsiteY27" fmla="*/ 527181 h 1275244"/>
                <a:gd name="connsiteX28" fmla="*/ 277661 w 545960"/>
                <a:gd name="connsiteY28" fmla="*/ 544371 h 1275244"/>
                <a:gd name="connsiteX29" fmla="*/ 276952 w 545960"/>
                <a:gd name="connsiteY29" fmla="*/ 558511 h 1275244"/>
                <a:gd name="connsiteX30" fmla="*/ 184349 w 545960"/>
                <a:gd name="connsiteY30" fmla="*/ 557451 h 1275244"/>
                <a:gd name="connsiteX31" fmla="*/ 275830 w 545960"/>
                <a:gd name="connsiteY31" fmla="*/ 580846 h 1275244"/>
                <a:gd name="connsiteX32" fmla="*/ 274364 w 545960"/>
                <a:gd name="connsiteY32" fmla="*/ 610050 h 1275244"/>
                <a:gd name="connsiteX33" fmla="*/ 178623 w 545960"/>
                <a:gd name="connsiteY33" fmla="*/ 618033 h 1275244"/>
                <a:gd name="connsiteX34" fmla="*/ 273218 w 545960"/>
                <a:gd name="connsiteY34" fmla="*/ 632883 h 1275244"/>
                <a:gd name="connsiteX35" fmla="*/ 272980 w 545960"/>
                <a:gd name="connsiteY35" fmla="*/ 637622 h 1275244"/>
                <a:gd name="connsiteX36" fmla="*/ 275508 w 545960"/>
                <a:gd name="connsiteY36" fmla="*/ 662819 h 1275244"/>
                <a:gd name="connsiteX37" fmla="*/ 180316 w 545960"/>
                <a:gd name="connsiteY37" fmla="*/ 680624 h 1275244"/>
                <a:gd name="connsiteX38" fmla="*/ 277822 w 545960"/>
                <a:gd name="connsiteY38" fmla="*/ 685895 h 1275244"/>
                <a:gd name="connsiteX39" fmla="*/ 280636 w 545960"/>
                <a:gd name="connsiteY39" fmla="*/ 713940 h 1275244"/>
                <a:gd name="connsiteX40" fmla="*/ 186250 w 545960"/>
                <a:gd name="connsiteY40" fmla="*/ 741036 h 1275244"/>
                <a:gd name="connsiteX41" fmla="*/ 282959 w 545960"/>
                <a:gd name="connsiteY41" fmla="*/ 737104 h 1275244"/>
                <a:gd name="connsiteX42" fmla="*/ 286046 w 545960"/>
                <a:gd name="connsiteY42" fmla="*/ 767878 h 1275244"/>
                <a:gd name="connsiteX43" fmla="*/ 200391 w 545960"/>
                <a:gd name="connsiteY43" fmla="*/ 802215 h 1275244"/>
                <a:gd name="connsiteX44" fmla="*/ 288228 w 545960"/>
                <a:gd name="connsiteY44" fmla="*/ 789627 h 1275244"/>
                <a:gd name="connsiteX45" fmla="*/ 291468 w 545960"/>
                <a:gd name="connsiteY45" fmla="*/ 821919 h 1275244"/>
                <a:gd name="connsiteX46" fmla="*/ 291526 w 545960"/>
                <a:gd name="connsiteY46" fmla="*/ 822147 h 1275244"/>
                <a:gd name="connsiteX47" fmla="*/ 217722 w 545960"/>
                <a:gd name="connsiteY47" fmla="*/ 860186 h 1275244"/>
                <a:gd name="connsiteX48" fmla="*/ 296408 w 545960"/>
                <a:gd name="connsiteY48" fmla="*/ 841181 h 1275244"/>
                <a:gd name="connsiteX49" fmla="*/ 305657 w 545960"/>
                <a:gd name="connsiteY49" fmla="*/ 877239 h 1275244"/>
                <a:gd name="connsiteX50" fmla="*/ 243801 w 545960"/>
                <a:gd name="connsiteY50" fmla="*/ 917554 h 1275244"/>
                <a:gd name="connsiteX51" fmla="*/ 310015 w 545960"/>
                <a:gd name="connsiteY51" fmla="*/ 894229 h 1275244"/>
                <a:gd name="connsiteX52" fmla="*/ 314042 w 545960"/>
                <a:gd name="connsiteY52" fmla="*/ 909927 h 1275244"/>
                <a:gd name="connsiteX53" fmla="*/ 321842 w 545960"/>
                <a:gd name="connsiteY53" fmla="*/ 931106 h 1275244"/>
                <a:gd name="connsiteX54" fmla="*/ 271839 w 545960"/>
                <a:gd name="connsiteY54" fmla="*/ 970904 h 1275244"/>
                <a:gd name="connsiteX55" fmla="*/ 327086 w 545960"/>
                <a:gd name="connsiteY55" fmla="*/ 945344 h 1275244"/>
                <a:gd name="connsiteX56" fmla="*/ 343082 w 545960"/>
                <a:gd name="connsiteY56" fmla="*/ 988780 h 1275244"/>
                <a:gd name="connsiteX57" fmla="*/ 308881 w 545960"/>
                <a:gd name="connsiteY57" fmla="*/ 1022208 h 1275244"/>
                <a:gd name="connsiteX58" fmla="*/ 347586 w 545960"/>
                <a:gd name="connsiteY58" fmla="*/ 999267 h 1275244"/>
                <a:gd name="connsiteX59" fmla="*/ 368853 w 545960"/>
                <a:gd name="connsiteY59" fmla="*/ 1042536 h 1275244"/>
                <a:gd name="connsiteX60" fmla="*/ 346512 w 545960"/>
                <a:gd name="connsiteY60" fmla="*/ 1068941 h 1275244"/>
                <a:gd name="connsiteX61" fmla="*/ 372517 w 545960"/>
                <a:gd name="connsiteY61" fmla="*/ 1049993 h 1275244"/>
                <a:gd name="connsiteX62" fmla="*/ 384070 w 545960"/>
                <a:gd name="connsiteY62" fmla="*/ 1073496 h 1275244"/>
                <a:gd name="connsiteX63" fmla="*/ 401128 w 545960"/>
                <a:gd name="connsiteY63" fmla="*/ 1100465 h 1275244"/>
                <a:gd name="connsiteX64" fmla="*/ 393122 w 545960"/>
                <a:gd name="connsiteY64" fmla="*/ 1112156 h 1275244"/>
                <a:gd name="connsiteX65" fmla="*/ 402945 w 545960"/>
                <a:gd name="connsiteY65" fmla="*/ 1103339 h 1275244"/>
                <a:gd name="connsiteX66" fmla="*/ 430810 w 545960"/>
                <a:gd name="connsiteY66" fmla="*/ 1147393 h 1275244"/>
                <a:gd name="connsiteX67" fmla="*/ 545960 w 545960"/>
                <a:gd name="connsiteY67" fmla="*/ 1275244 h 1275244"/>
                <a:gd name="connsiteX68" fmla="*/ 0 w 545960"/>
                <a:gd name="connsiteY68" fmla="*/ 637622 h 1275244"/>
                <a:gd name="connsiteX69" fmla="*/ 93242 w 545960"/>
                <a:gd name="connsiteY69" fmla="*/ 281122 h 12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45960" h="1275244">
                  <a:moveTo>
                    <a:pt x="93242" y="281122"/>
                  </a:moveTo>
                  <a:cubicBezTo>
                    <a:pt x="191355" y="111513"/>
                    <a:pt x="357507" y="0"/>
                    <a:pt x="545960" y="0"/>
                  </a:cubicBezTo>
                  <a:cubicBezTo>
                    <a:pt x="502999" y="37630"/>
                    <a:pt x="464457" y="80618"/>
                    <a:pt x="430810" y="127851"/>
                  </a:cubicBezTo>
                  <a:lnTo>
                    <a:pt x="390978" y="190825"/>
                  </a:lnTo>
                  <a:lnTo>
                    <a:pt x="378745" y="180474"/>
                  </a:lnTo>
                  <a:lnTo>
                    <a:pt x="388798" y="194272"/>
                  </a:lnTo>
                  <a:lnTo>
                    <a:pt x="384070" y="201748"/>
                  </a:lnTo>
                  <a:lnTo>
                    <a:pt x="363152" y="244307"/>
                  </a:lnTo>
                  <a:lnTo>
                    <a:pt x="334974" y="225009"/>
                  </a:lnTo>
                  <a:lnTo>
                    <a:pt x="359309" y="252125"/>
                  </a:lnTo>
                  <a:lnTo>
                    <a:pt x="345028" y="281180"/>
                  </a:lnTo>
                  <a:lnTo>
                    <a:pt x="339469" y="296275"/>
                  </a:lnTo>
                  <a:lnTo>
                    <a:pt x="297165" y="272842"/>
                  </a:lnTo>
                  <a:lnTo>
                    <a:pt x="335189" y="307896"/>
                  </a:lnTo>
                  <a:lnTo>
                    <a:pt x="319892" y="349432"/>
                  </a:lnTo>
                  <a:lnTo>
                    <a:pt x="263193" y="325183"/>
                  </a:lnTo>
                  <a:lnTo>
                    <a:pt x="314629" y="363724"/>
                  </a:lnTo>
                  <a:lnTo>
                    <a:pt x="314042" y="365317"/>
                  </a:lnTo>
                  <a:lnTo>
                    <a:pt x="304736" y="401598"/>
                  </a:lnTo>
                  <a:lnTo>
                    <a:pt x="235167" y="379351"/>
                  </a:lnTo>
                  <a:lnTo>
                    <a:pt x="300244" y="419108"/>
                  </a:lnTo>
                  <a:lnTo>
                    <a:pt x="291467" y="453325"/>
                  </a:lnTo>
                  <a:lnTo>
                    <a:pt x="291351" y="454094"/>
                  </a:lnTo>
                  <a:lnTo>
                    <a:pt x="212330" y="437433"/>
                  </a:lnTo>
                  <a:lnTo>
                    <a:pt x="288355" y="473849"/>
                  </a:lnTo>
                  <a:lnTo>
                    <a:pt x="283488" y="505947"/>
                  </a:lnTo>
                  <a:lnTo>
                    <a:pt x="195141" y="495907"/>
                  </a:lnTo>
                  <a:lnTo>
                    <a:pt x="280268" y="527181"/>
                  </a:lnTo>
                  <a:lnTo>
                    <a:pt x="277661" y="544371"/>
                  </a:lnTo>
                  <a:lnTo>
                    <a:pt x="276952" y="558511"/>
                  </a:lnTo>
                  <a:lnTo>
                    <a:pt x="184349" y="557451"/>
                  </a:lnTo>
                  <a:lnTo>
                    <a:pt x="275830" y="580846"/>
                  </a:lnTo>
                  <a:lnTo>
                    <a:pt x="274364" y="610050"/>
                  </a:lnTo>
                  <a:lnTo>
                    <a:pt x="178623" y="618033"/>
                  </a:lnTo>
                  <a:lnTo>
                    <a:pt x="273218" y="632883"/>
                  </a:lnTo>
                  <a:lnTo>
                    <a:pt x="272980" y="637622"/>
                  </a:lnTo>
                  <a:lnTo>
                    <a:pt x="275508" y="662819"/>
                  </a:lnTo>
                  <a:lnTo>
                    <a:pt x="180316" y="680624"/>
                  </a:lnTo>
                  <a:lnTo>
                    <a:pt x="277822" y="685895"/>
                  </a:lnTo>
                  <a:lnTo>
                    <a:pt x="280636" y="713940"/>
                  </a:lnTo>
                  <a:lnTo>
                    <a:pt x="186250" y="741036"/>
                  </a:lnTo>
                  <a:lnTo>
                    <a:pt x="282959" y="737104"/>
                  </a:lnTo>
                  <a:lnTo>
                    <a:pt x="286046" y="767878"/>
                  </a:lnTo>
                  <a:lnTo>
                    <a:pt x="200391" y="802215"/>
                  </a:lnTo>
                  <a:lnTo>
                    <a:pt x="288228" y="789627"/>
                  </a:lnTo>
                  <a:lnTo>
                    <a:pt x="291468" y="821919"/>
                  </a:lnTo>
                  <a:lnTo>
                    <a:pt x="291526" y="822147"/>
                  </a:lnTo>
                  <a:lnTo>
                    <a:pt x="217722" y="860186"/>
                  </a:lnTo>
                  <a:lnTo>
                    <a:pt x="296408" y="841181"/>
                  </a:lnTo>
                  <a:lnTo>
                    <a:pt x="305657" y="877239"/>
                  </a:lnTo>
                  <a:lnTo>
                    <a:pt x="243801" y="917554"/>
                  </a:lnTo>
                  <a:lnTo>
                    <a:pt x="310015" y="894229"/>
                  </a:lnTo>
                  <a:lnTo>
                    <a:pt x="314042" y="909927"/>
                  </a:lnTo>
                  <a:lnTo>
                    <a:pt x="321842" y="931106"/>
                  </a:lnTo>
                  <a:lnTo>
                    <a:pt x="271839" y="970904"/>
                  </a:lnTo>
                  <a:lnTo>
                    <a:pt x="327086" y="945344"/>
                  </a:lnTo>
                  <a:lnTo>
                    <a:pt x="343082" y="988780"/>
                  </a:lnTo>
                  <a:lnTo>
                    <a:pt x="308881" y="1022208"/>
                  </a:lnTo>
                  <a:lnTo>
                    <a:pt x="347586" y="999267"/>
                  </a:lnTo>
                  <a:lnTo>
                    <a:pt x="368853" y="1042536"/>
                  </a:lnTo>
                  <a:lnTo>
                    <a:pt x="346512" y="1068941"/>
                  </a:lnTo>
                  <a:lnTo>
                    <a:pt x="372517" y="1049993"/>
                  </a:lnTo>
                  <a:lnTo>
                    <a:pt x="384070" y="1073496"/>
                  </a:lnTo>
                  <a:lnTo>
                    <a:pt x="401128" y="1100465"/>
                  </a:lnTo>
                  <a:lnTo>
                    <a:pt x="393122" y="1112156"/>
                  </a:lnTo>
                  <a:lnTo>
                    <a:pt x="402945" y="1103339"/>
                  </a:lnTo>
                  <a:lnTo>
                    <a:pt x="430810" y="1147393"/>
                  </a:lnTo>
                  <a:cubicBezTo>
                    <a:pt x="464457" y="1194626"/>
                    <a:pt x="502999" y="1237613"/>
                    <a:pt x="545960" y="1275244"/>
                  </a:cubicBezTo>
                  <a:cubicBezTo>
                    <a:pt x="244435" y="1275244"/>
                    <a:pt x="0" y="989771"/>
                    <a:pt x="0" y="637622"/>
                  </a:cubicBezTo>
                  <a:cubicBezTo>
                    <a:pt x="0" y="505566"/>
                    <a:pt x="34374" y="382887"/>
                    <a:pt x="93242" y="28112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C937501F-A2B8-4740-A8A6-44D8F7E540F8}"/>
                </a:ext>
              </a:extLst>
            </p:cNvPr>
            <p:cNvSpPr/>
            <p:nvPr/>
          </p:nvSpPr>
          <p:spPr>
            <a:xfrm>
              <a:off x="1010617" y="1507528"/>
              <a:ext cx="1011353" cy="598605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02B2EB82-3532-40EB-A33D-D8A8E1924F65}"/>
                </a:ext>
              </a:extLst>
            </p:cNvPr>
            <p:cNvSpPr/>
            <p:nvPr/>
          </p:nvSpPr>
          <p:spPr>
            <a:xfrm rot="7200000">
              <a:off x="1461787" y="1067893"/>
              <a:ext cx="404968" cy="1014785"/>
            </a:xfrm>
            <a:custGeom>
              <a:avLst/>
              <a:gdLst>
                <a:gd name="connsiteX0" fmla="*/ 100312 w 587360"/>
                <a:gd name="connsiteY0" fmla="*/ 1147372 h 1471830"/>
                <a:gd name="connsiteX1" fmla="*/ 0 w 587360"/>
                <a:gd name="connsiteY1" fmla="*/ 735915 h 1471830"/>
                <a:gd name="connsiteX2" fmla="*/ 587360 w 587360"/>
                <a:gd name="connsiteY2" fmla="*/ 0 h 1471830"/>
                <a:gd name="connsiteX3" fmla="*/ 463478 w 587360"/>
                <a:gd name="connsiteY3" fmla="*/ 147560 h 1471830"/>
                <a:gd name="connsiteX4" fmla="*/ 436200 w 587360"/>
                <a:gd name="connsiteY4" fmla="*/ 193827 h 1471830"/>
                <a:gd name="connsiteX5" fmla="*/ 433608 w 587360"/>
                <a:gd name="connsiteY5" fmla="*/ 191501 h 1471830"/>
                <a:gd name="connsiteX6" fmla="*/ 435738 w 587360"/>
                <a:gd name="connsiteY6" fmla="*/ 194611 h 1471830"/>
                <a:gd name="connsiteX7" fmla="*/ 413193 w 587360"/>
                <a:gd name="connsiteY7" fmla="*/ 232848 h 1471830"/>
                <a:gd name="connsiteX8" fmla="*/ 402772 w 587360"/>
                <a:gd name="connsiteY8" fmla="*/ 255594 h 1471830"/>
                <a:gd name="connsiteX9" fmla="*/ 384029 w 587360"/>
                <a:gd name="connsiteY9" fmla="*/ 241733 h 1471830"/>
                <a:gd name="connsiteX10" fmla="*/ 400225 w 587360"/>
                <a:gd name="connsiteY10" fmla="*/ 261154 h 1471830"/>
                <a:gd name="connsiteX11" fmla="*/ 373024 w 587360"/>
                <a:gd name="connsiteY11" fmla="*/ 320525 h 1471830"/>
                <a:gd name="connsiteX12" fmla="*/ 334278 w 587360"/>
                <a:gd name="connsiteY12" fmla="*/ 297560 h 1471830"/>
                <a:gd name="connsiteX13" fmla="*/ 368849 w 587360"/>
                <a:gd name="connsiteY13" fmla="*/ 331349 h 1471830"/>
                <a:gd name="connsiteX14" fmla="*/ 351095 w 587360"/>
                <a:gd name="connsiteY14" fmla="*/ 383064 h 1471830"/>
                <a:gd name="connsiteX15" fmla="*/ 295161 w 587360"/>
                <a:gd name="connsiteY15" fmla="*/ 356704 h 1471830"/>
                <a:gd name="connsiteX16" fmla="*/ 346040 w 587360"/>
                <a:gd name="connsiteY16" fmla="*/ 397790 h 1471830"/>
                <a:gd name="connsiteX17" fmla="*/ 337856 w 587360"/>
                <a:gd name="connsiteY17" fmla="*/ 421632 h 1471830"/>
                <a:gd name="connsiteX18" fmla="*/ 331765 w 587360"/>
                <a:gd name="connsiteY18" fmla="*/ 447107 h 1471830"/>
                <a:gd name="connsiteX19" fmla="*/ 257542 w 587360"/>
                <a:gd name="connsiteY19" fmla="*/ 420960 h 1471830"/>
                <a:gd name="connsiteX20" fmla="*/ 327167 w 587360"/>
                <a:gd name="connsiteY20" fmla="*/ 466338 h 1471830"/>
                <a:gd name="connsiteX21" fmla="*/ 317113 w 587360"/>
                <a:gd name="connsiteY21" fmla="*/ 508388 h 1471830"/>
                <a:gd name="connsiteX22" fmla="*/ 230431 w 587360"/>
                <a:gd name="connsiteY22" fmla="*/ 486804 h 1471830"/>
                <a:gd name="connsiteX23" fmla="*/ 312623 w 587360"/>
                <a:gd name="connsiteY23" fmla="*/ 529904 h 1471830"/>
                <a:gd name="connsiteX24" fmla="*/ 306765 w 587360"/>
                <a:gd name="connsiteY24" fmla="*/ 571347 h 1471830"/>
                <a:gd name="connsiteX25" fmla="*/ 206355 w 587360"/>
                <a:gd name="connsiteY25" fmla="*/ 556958 h 1471830"/>
                <a:gd name="connsiteX26" fmla="*/ 303305 w 587360"/>
                <a:gd name="connsiteY26" fmla="*/ 595823 h 1471830"/>
                <a:gd name="connsiteX27" fmla="*/ 298716 w 587360"/>
                <a:gd name="connsiteY27" fmla="*/ 628288 h 1471830"/>
                <a:gd name="connsiteX28" fmla="*/ 298538 w 587360"/>
                <a:gd name="connsiteY28" fmla="*/ 632099 h 1471830"/>
                <a:gd name="connsiteX29" fmla="*/ 192322 w 587360"/>
                <a:gd name="connsiteY29" fmla="*/ 627028 h 1471830"/>
                <a:gd name="connsiteX30" fmla="*/ 297327 w 587360"/>
                <a:gd name="connsiteY30" fmla="*/ 657975 h 1471830"/>
                <a:gd name="connsiteX31" fmla="*/ 295631 w 587360"/>
                <a:gd name="connsiteY31" fmla="*/ 694223 h 1471830"/>
                <a:gd name="connsiteX32" fmla="*/ 182685 w 587360"/>
                <a:gd name="connsiteY32" fmla="*/ 700329 h 1471830"/>
                <a:gd name="connsiteX33" fmla="*/ 294368 w 587360"/>
                <a:gd name="connsiteY33" fmla="*/ 721218 h 1471830"/>
                <a:gd name="connsiteX34" fmla="*/ 293680 w 587360"/>
                <a:gd name="connsiteY34" fmla="*/ 735914 h 1471830"/>
                <a:gd name="connsiteX35" fmla="*/ 294582 w 587360"/>
                <a:gd name="connsiteY35" fmla="*/ 755179 h 1471830"/>
                <a:gd name="connsiteX36" fmla="*/ 182310 w 587360"/>
                <a:gd name="connsiteY36" fmla="*/ 771993 h 1471830"/>
                <a:gd name="connsiteX37" fmla="*/ 295849 w 587360"/>
                <a:gd name="connsiteY37" fmla="*/ 782270 h 1471830"/>
                <a:gd name="connsiteX38" fmla="*/ 297494 w 587360"/>
                <a:gd name="connsiteY38" fmla="*/ 817419 h 1471830"/>
                <a:gd name="connsiteX39" fmla="*/ 187441 w 587360"/>
                <a:gd name="connsiteY39" fmla="*/ 845564 h 1471830"/>
                <a:gd name="connsiteX40" fmla="*/ 298822 w 587360"/>
                <a:gd name="connsiteY40" fmla="*/ 844290 h 1471830"/>
                <a:gd name="connsiteX41" fmla="*/ 303745 w 587360"/>
                <a:gd name="connsiteY41" fmla="*/ 879119 h 1471830"/>
                <a:gd name="connsiteX42" fmla="*/ 200763 w 587360"/>
                <a:gd name="connsiteY42" fmla="*/ 916127 h 1471830"/>
                <a:gd name="connsiteX43" fmla="*/ 307372 w 587360"/>
                <a:gd name="connsiteY43" fmla="*/ 904775 h 1471830"/>
                <a:gd name="connsiteX44" fmla="*/ 312755 w 587360"/>
                <a:gd name="connsiteY44" fmla="*/ 942858 h 1471830"/>
                <a:gd name="connsiteX45" fmla="*/ 220434 w 587360"/>
                <a:gd name="connsiteY45" fmla="*/ 987079 h 1471830"/>
                <a:gd name="connsiteX46" fmla="*/ 317853 w 587360"/>
                <a:gd name="connsiteY46" fmla="*/ 966539 h 1471830"/>
                <a:gd name="connsiteX47" fmla="*/ 327206 w 587360"/>
                <a:gd name="connsiteY47" fmla="*/ 1005656 h 1471830"/>
                <a:gd name="connsiteX48" fmla="*/ 246988 w 587360"/>
                <a:gd name="connsiteY48" fmla="*/ 1053888 h 1471830"/>
                <a:gd name="connsiteX49" fmla="*/ 332369 w 587360"/>
                <a:gd name="connsiteY49" fmla="*/ 1027250 h 1471830"/>
                <a:gd name="connsiteX50" fmla="*/ 337856 w 587360"/>
                <a:gd name="connsiteY50" fmla="*/ 1050196 h 1471830"/>
                <a:gd name="connsiteX51" fmla="*/ 345008 w 587360"/>
                <a:gd name="connsiteY51" fmla="*/ 1071030 h 1471830"/>
                <a:gd name="connsiteX52" fmla="*/ 280407 w 587360"/>
                <a:gd name="connsiteY52" fmla="*/ 1119436 h 1471830"/>
                <a:gd name="connsiteX53" fmla="*/ 351227 w 587360"/>
                <a:gd name="connsiteY53" fmla="*/ 1089148 h 1471830"/>
                <a:gd name="connsiteX54" fmla="*/ 367380 w 587360"/>
                <a:gd name="connsiteY54" fmla="*/ 1136199 h 1471830"/>
                <a:gd name="connsiteX55" fmla="*/ 319198 w 587360"/>
                <a:gd name="connsiteY55" fmla="*/ 1179990 h 1471830"/>
                <a:gd name="connsiteX56" fmla="*/ 372792 w 587360"/>
                <a:gd name="connsiteY56" fmla="*/ 1150796 h 1471830"/>
                <a:gd name="connsiteX57" fmla="*/ 396488 w 587360"/>
                <a:gd name="connsiteY57" fmla="*/ 1202517 h 1471830"/>
                <a:gd name="connsiteX58" fmla="*/ 365045 w 587360"/>
                <a:gd name="connsiteY58" fmla="*/ 1237553 h 1471830"/>
                <a:gd name="connsiteX59" fmla="*/ 401196 w 587360"/>
                <a:gd name="connsiteY59" fmla="*/ 1212794 h 1471830"/>
                <a:gd name="connsiteX60" fmla="*/ 413194 w 587360"/>
                <a:gd name="connsiteY60" fmla="*/ 1238981 h 1471830"/>
                <a:gd name="connsiteX61" fmla="*/ 430426 w 587360"/>
                <a:gd name="connsiteY61" fmla="*/ 1268208 h 1471830"/>
                <a:gd name="connsiteX62" fmla="*/ 414621 w 587360"/>
                <a:gd name="connsiteY62" fmla="*/ 1289579 h 1471830"/>
                <a:gd name="connsiteX63" fmla="*/ 433663 w 587360"/>
                <a:gd name="connsiteY63" fmla="*/ 1273699 h 1471830"/>
                <a:gd name="connsiteX64" fmla="*/ 463478 w 587360"/>
                <a:gd name="connsiteY64" fmla="*/ 1324268 h 1471830"/>
                <a:gd name="connsiteX65" fmla="*/ 471896 w 587360"/>
                <a:gd name="connsiteY65" fmla="*/ 1335545 h 1471830"/>
                <a:gd name="connsiteX66" fmla="*/ 471104 w 587360"/>
                <a:gd name="connsiteY66" fmla="*/ 1336883 h 1471830"/>
                <a:gd name="connsiteX67" fmla="*/ 472119 w 587360"/>
                <a:gd name="connsiteY67" fmla="*/ 1335843 h 1471830"/>
                <a:gd name="connsiteX68" fmla="*/ 521661 w 587360"/>
                <a:gd name="connsiteY68" fmla="*/ 1402204 h 1471830"/>
                <a:gd name="connsiteX69" fmla="*/ 587360 w 587360"/>
                <a:gd name="connsiteY69" fmla="*/ 1471828 h 1471830"/>
                <a:gd name="connsiteX70" fmla="*/ 587360 w 587360"/>
                <a:gd name="connsiteY70" fmla="*/ 1471830 h 1471830"/>
                <a:gd name="connsiteX71" fmla="*/ 100312 w 587360"/>
                <a:gd name="connsiteY71" fmla="*/ 1147372 h 14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87360" h="1471830">
                  <a:moveTo>
                    <a:pt x="100312" y="1147372"/>
                  </a:moveTo>
                  <a:cubicBezTo>
                    <a:pt x="36980" y="1029919"/>
                    <a:pt x="0" y="888328"/>
                    <a:pt x="0" y="735915"/>
                  </a:cubicBezTo>
                  <a:cubicBezTo>
                    <a:pt x="0" y="329480"/>
                    <a:pt x="262970" y="0"/>
                    <a:pt x="587360" y="0"/>
                  </a:cubicBezTo>
                  <a:cubicBezTo>
                    <a:pt x="541141" y="43431"/>
                    <a:pt x="499677" y="93045"/>
                    <a:pt x="463478" y="147560"/>
                  </a:cubicBezTo>
                  <a:lnTo>
                    <a:pt x="436200" y="193827"/>
                  </a:lnTo>
                  <a:lnTo>
                    <a:pt x="433608" y="191501"/>
                  </a:lnTo>
                  <a:lnTo>
                    <a:pt x="435738" y="194611"/>
                  </a:lnTo>
                  <a:lnTo>
                    <a:pt x="413193" y="232848"/>
                  </a:lnTo>
                  <a:lnTo>
                    <a:pt x="402772" y="255594"/>
                  </a:lnTo>
                  <a:lnTo>
                    <a:pt x="384029" y="241733"/>
                  </a:lnTo>
                  <a:lnTo>
                    <a:pt x="400225" y="261154"/>
                  </a:lnTo>
                  <a:lnTo>
                    <a:pt x="373024" y="320525"/>
                  </a:lnTo>
                  <a:lnTo>
                    <a:pt x="334278" y="297560"/>
                  </a:lnTo>
                  <a:lnTo>
                    <a:pt x="368849" y="331349"/>
                  </a:lnTo>
                  <a:lnTo>
                    <a:pt x="351095" y="383064"/>
                  </a:lnTo>
                  <a:lnTo>
                    <a:pt x="295161" y="356704"/>
                  </a:lnTo>
                  <a:lnTo>
                    <a:pt x="346040" y="397790"/>
                  </a:lnTo>
                  <a:lnTo>
                    <a:pt x="337856" y="421632"/>
                  </a:lnTo>
                  <a:lnTo>
                    <a:pt x="331765" y="447107"/>
                  </a:lnTo>
                  <a:lnTo>
                    <a:pt x="257542" y="420960"/>
                  </a:lnTo>
                  <a:lnTo>
                    <a:pt x="327167" y="466338"/>
                  </a:lnTo>
                  <a:lnTo>
                    <a:pt x="317113" y="508388"/>
                  </a:lnTo>
                  <a:lnTo>
                    <a:pt x="230431" y="486804"/>
                  </a:lnTo>
                  <a:lnTo>
                    <a:pt x="312623" y="529904"/>
                  </a:lnTo>
                  <a:lnTo>
                    <a:pt x="306765" y="571347"/>
                  </a:lnTo>
                  <a:lnTo>
                    <a:pt x="206355" y="556958"/>
                  </a:lnTo>
                  <a:lnTo>
                    <a:pt x="303305" y="595823"/>
                  </a:lnTo>
                  <a:lnTo>
                    <a:pt x="298716" y="628288"/>
                  </a:lnTo>
                  <a:lnTo>
                    <a:pt x="298538" y="632099"/>
                  </a:lnTo>
                  <a:lnTo>
                    <a:pt x="192322" y="627028"/>
                  </a:lnTo>
                  <a:lnTo>
                    <a:pt x="297327" y="657975"/>
                  </a:lnTo>
                  <a:lnTo>
                    <a:pt x="295631" y="694223"/>
                  </a:lnTo>
                  <a:lnTo>
                    <a:pt x="182685" y="700329"/>
                  </a:lnTo>
                  <a:lnTo>
                    <a:pt x="294368" y="721218"/>
                  </a:lnTo>
                  <a:lnTo>
                    <a:pt x="293680" y="735914"/>
                  </a:lnTo>
                  <a:lnTo>
                    <a:pt x="294582" y="755179"/>
                  </a:lnTo>
                  <a:lnTo>
                    <a:pt x="182310" y="771993"/>
                  </a:lnTo>
                  <a:lnTo>
                    <a:pt x="295849" y="782270"/>
                  </a:lnTo>
                  <a:lnTo>
                    <a:pt x="297494" y="817419"/>
                  </a:lnTo>
                  <a:lnTo>
                    <a:pt x="187441" y="845564"/>
                  </a:lnTo>
                  <a:lnTo>
                    <a:pt x="298822" y="844290"/>
                  </a:lnTo>
                  <a:lnTo>
                    <a:pt x="303745" y="879119"/>
                  </a:lnTo>
                  <a:lnTo>
                    <a:pt x="200763" y="916127"/>
                  </a:lnTo>
                  <a:lnTo>
                    <a:pt x="307372" y="904775"/>
                  </a:lnTo>
                  <a:lnTo>
                    <a:pt x="312755" y="942858"/>
                  </a:lnTo>
                  <a:lnTo>
                    <a:pt x="220434" y="987079"/>
                  </a:lnTo>
                  <a:lnTo>
                    <a:pt x="317853" y="966539"/>
                  </a:lnTo>
                  <a:lnTo>
                    <a:pt x="327206" y="1005656"/>
                  </a:lnTo>
                  <a:lnTo>
                    <a:pt x="246988" y="1053888"/>
                  </a:lnTo>
                  <a:lnTo>
                    <a:pt x="332369" y="1027250"/>
                  </a:lnTo>
                  <a:lnTo>
                    <a:pt x="337856" y="1050196"/>
                  </a:lnTo>
                  <a:lnTo>
                    <a:pt x="345008" y="1071030"/>
                  </a:lnTo>
                  <a:lnTo>
                    <a:pt x="280407" y="1119436"/>
                  </a:lnTo>
                  <a:lnTo>
                    <a:pt x="351227" y="1089148"/>
                  </a:lnTo>
                  <a:lnTo>
                    <a:pt x="367380" y="1136199"/>
                  </a:lnTo>
                  <a:lnTo>
                    <a:pt x="319198" y="1179990"/>
                  </a:lnTo>
                  <a:lnTo>
                    <a:pt x="372792" y="1150796"/>
                  </a:lnTo>
                  <a:lnTo>
                    <a:pt x="396488" y="1202517"/>
                  </a:lnTo>
                  <a:lnTo>
                    <a:pt x="365045" y="1237553"/>
                  </a:lnTo>
                  <a:lnTo>
                    <a:pt x="401196" y="1212794"/>
                  </a:lnTo>
                  <a:lnTo>
                    <a:pt x="413194" y="1238981"/>
                  </a:lnTo>
                  <a:lnTo>
                    <a:pt x="430426" y="1268208"/>
                  </a:lnTo>
                  <a:lnTo>
                    <a:pt x="414621" y="1289579"/>
                  </a:lnTo>
                  <a:lnTo>
                    <a:pt x="433663" y="1273699"/>
                  </a:lnTo>
                  <a:lnTo>
                    <a:pt x="463478" y="1324268"/>
                  </a:lnTo>
                  <a:lnTo>
                    <a:pt x="471896" y="1335545"/>
                  </a:lnTo>
                  <a:lnTo>
                    <a:pt x="471104" y="1336883"/>
                  </a:lnTo>
                  <a:lnTo>
                    <a:pt x="472119" y="1335843"/>
                  </a:lnTo>
                  <a:lnTo>
                    <a:pt x="521661" y="1402204"/>
                  </a:lnTo>
                  <a:cubicBezTo>
                    <a:pt x="542330" y="1426851"/>
                    <a:pt x="564251" y="1450112"/>
                    <a:pt x="587360" y="1471828"/>
                  </a:cubicBezTo>
                  <a:lnTo>
                    <a:pt x="587360" y="1471830"/>
                  </a:lnTo>
                  <a:cubicBezTo>
                    <a:pt x="384616" y="1471830"/>
                    <a:pt x="205865" y="1343127"/>
                    <a:pt x="100312" y="114737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8E2BF0E1-D19C-4D15-AC72-894D317F3134}"/>
                </a:ext>
              </a:extLst>
            </p:cNvPr>
            <p:cNvSpPr/>
            <p:nvPr/>
          </p:nvSpPr>
          <p:spPr>
            <a:xfrm>
              <a:off x="1776442" y="1905832"/>
              <a:ext cx="491056" cy="1474341"/>
            </a:xfrm>
            <a:custGeom>
              <a:avLst/>
              <a:gdLst>
                <a:gd name="connsiteX0" fmla="*/ 356110 w 712220"/>
                <a:gd name="connsiteY0" fmla="*/ 0 h 2138363"/>
                <a:gd name="connsiteX1" fmla="*/ 576368 w 712220"/>
                <a:gd name="connsiteY1" fmla="*/ 240479 h 2138363"/>
                <a:gd name="connsiteX2" fmla="*/ 582136 w 712220"/>
                <a:gd name="connsiteY2" fmla="*/ 262301 h 2138363"/>
                <a:gd name="connsiteX3" fmla="*/ 607918 w 712220"/>
                <a:gd name="connsiteY3" fmla="*/ 284356 h 2138363"/>
                <a:gd name="connsiteX4" fmla="*/ 712220 w 712220"/>
                <a:gd name="connsiteY4" fmla="*/ 545440 h 2138363"/>
                <a:gd name="connsiteX5" fmla="*/ 607918 w 712220"/>
                <a:gd name="connsiteY5" fmla="*/ 806524 h 2138363"/>
                <a:gd name="connsiteX6" fmla="*/ 582136 w 712220"/>
                <a:gd name="connsiteY6" fmla="*/ 828579 h 2138363"/>
                <a:gd name="connsiteX7" fmla="*/ 576368 w 712220"/>
                <a:gd name="connsiteY7" fmla="*/ 850401 h 2138363"/>
                <a:gd name="connsiteX8" fmla="*/ 482721 w 712220"/>
                <a:gd name="connsiteY8" fmla="*/ 1025048 h 2138363"/>
                <a:gd name="connsiteX9" fmla="*/ 454627 w 712220"/>
                <a:gd name="connsiteY9" fmla="*/ 1047746 h 2138363"/>
                <a:gd name="connsiteX10" fmla="*/ 452731 w 712220"/>
                <a:gd name="connsiteY10" fmla="*/ 1312875 h 2138363"/>
                <a:gd name="connsiteX11" fmla="*/ 460307 w 712220"/>
                <a:gd name="connsiteY11" fmla="*/ 1750257 h 2138363"/>
                <a:gd name="connsiteX12" fmla="*/ 475259 w 712220"/>
                <a:gd name="connsiteY12" fmla="*/ 2111423 h 2138363"/>
                <a:gd name="connsiteX13" fmla="*/ 446516 w 712220"/>
                <a:gd name="connsiteY13" fmla="*/ 2125295 h 2138363"/>
                <a:gd name="connsiteX14" fmla="*/ 356103 w 712220"/>
                <a:gd name="connsiteY14" fmla="*/ 2138363 h 2138363"/>
                <a:gd name="connsiteX15" fmla="*/ 265690 w 712220"/>
                <a:gd name="connsiteY15" fmla="*/ 2125295 h 2138363"/>
                <a:gd name="connsiteX16" fmla="*/ 241000 w 712220"/>
                <a:gd name="connsiteY16" fmla="*/ 2113380 h 2138363"/>
                <a:gd name="connsiteX17" fmla="*/ 258236 w 712220"/>
                <a:gd name="connsiteY17" fmla="*/ 1750255 h 2138363"/>
                <a:gd name="connsiteX18" fmla="*/ 265813 w 712220"/>
                <a:gd name="connsiteY18" fmla="*/ 1312873 h 2138363"/>
                <a:gd name="connsiteX19" fmla="*/ 263954 w 712220"/>
                <a:gd name="connsiteY19" fmla="*/ 1052885 h 2138363"/>
                <a:gd name="connsiteX20" fmla="*/ 229499 w 712220"/>
                <a:gd name="connsiteY20" fmla="*/ 1025048 h 2138363"/>
                <a:gd name="connsiteX21" fmla="*/ 135852 w 712220"/>
                <a:gd name="connsiteY21" fmla="*/ 850401 h 2138363"/>
                <a:gd name="connsiteX22" fmla="*/ 130084 w 712220"/>
                <a:gd name="connsiteY22" fmla="*/ 828579 h 2138363"/>
                <a:gd name="connsiteX23" fmla="*/ 104302 w 712220"/>
                <a:gd name="connsiteY23" fmla="*/ 806524 h 2138363"/>
                <a:gd name="connsiteX24" fmla="*/ 0 w 712220"/>
                <a:gd name="connsiteY24" fmla="*/ 545440 h 2138363"/>
                <a:gd name="connsiteX25" fmla="*/ 104302 w 712220"/>
                <a:gd name="connsiteY25" fmla="*/ 284356 h 2138363"/>
                <a:gd name="connsiteX26" fmla="*/ 130084 w 712220"/>
                <a:gd name="connsiteY26" fmla="*/ 262301 h 2138363"/>
                <a:gd name="connsiteX27" fmla="*/ 135852 w 712220"/>
                <a:gd name="connsiteY27" fmla="*/ 240479 h 2138363"/>
                <a:gd name="connsiteX28" fmla="*/ 356110 w 712220"/>
                <a:gd name="connsiteY28" fmla="*/ 0 h 213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12220" h="2138363">
                  <a:moveTo>
                    <a:pt x="356110" y="0"/>
                  </a:moveTo>
                  <a:cubicBezTo>
                    <a:pt x="447797" y="0"/>
                    <a:pt x="528634" y="95391"/>
                    <a:pt x="576368" y="240479"/>
                  </a:cubicBezTo>
                  <a:lnTo>
                    <a:pt x="582136" y="262301"/>
                  </a:lnTo>
                  <a:lnTo>
                    <a:pt x="607918" y="284356"/>
                  </a:lnTo>
                  <a:cubicBezTo>
                    <a:pt x="672361" y="351174"/>
                    <a:pt x="712220" y="443481"/>
                    <a:pt x="712220" y="545440"/>
                  </a:cubicBezTo>
                  <a:cubicBezTo>
                    <a:pt x="712220" y="647400"/>
                    <a:pt x="672361" y="739707"/>
                    <a:pt x="607918" y="806524"/>
                  </a:cubicBezTo>
                  <a:lnTo>
                    <a:pt x="582136" y="828579"/>
                  </a:lnTo>
                  <a:lnTo>
                    <a:pt x="576368" y="850401"/>
                  </a:lnTo>
                  <a:cubicBezTo>
                    <a:pt x="552501" y="922945"/>
                    <a:pt x="520358" y="983065"/>
                    <a:pt x="482721" y="1025048"/>
                  </a:cubicBezTo>
                  <a:lnTo>
                    <a:pt x="454627" y="1047746"/>
                  </a:lnTo>
                  <a:lnTo>
                    <a:pt x="452731" y="1312875"/>
                  </a:lnTo>
                  <a:cubicBezTo>
                    <a:pt x="453478" y="1456989"/>
                    <a:pt x="455994" y="1603249"/>
                    <a:pt x="460307" y="1750257"/>
                  </a:cubicBezTo>
                  <a:lnTo>
                    <a:pt x="475259" y="2111423"/>
                  </a:lnTo>
                  <a:lnTo>
                    <a:pt x="446516" y="2125295"/>
                  </a:lnTo>
                  <a:cubicBezTo>
                    <a:pt x="418727" y="2133711"/>
                    <a:pt x="388174" y="2138363"/>
                    <a:pt x="356103" y="2138363"/>
                  </a:cubicBezTo>
                  <a:cubicBezTo>
                    <a:pt x="324032" y="2138363"/>
                    <a:pt x="293480" y="2133711"/>
                    <a:pt x="265690" y="2125295"/>
                  </a:cubicBezTo>
                  <a:lnTo>
                    <a:pt x="241000" y="2113380"/>
                  </a:lnTo>
                  <a:lnTo>
                    <a:pt x="258236" y="1750255"/>
                  </a:lnTo>
                  <a:cubicBezTo>
                    <a:pt x="262549" y="1603248"/>
                    <a:pt x="265065" y="1456987"/>
                    <a:pt x="265813" y="1312873"/>
                  </a:cubicBezTo>
                  <a:lnTo>
                    <a:pt x="263954" y="1052885"/>
                  </a:lnTo>
                  <a:lnTo>
                    <a:pt x="229499" y="1025048"/>
                  </a:lnTo>
                  <a:cubicBezTo>
                    <a:pt x="191862" y="983065"/>
                    <a:pt x="159719" y="922945"/>
                    <a:pt x="135852" y="850401"/>
                  </a:cubicBezTo>
                  <a:lnTo>
                    <a:pt x="130084" y="828579"/>
                  </a:lnTo>
                  <a:lnTo>
                    <a:pt x="104302" y="806524"/>
                  </a:lnTo>
                  <a:cubicBezTo>
                    <a:pt x="39859" y="739707"/>
                    <a:pt x="0" y="647400"/>
                    <a:pt x="0" y="545440"/>
                  </a:cubicBezTo>
                  <a:cubicBezTo>
                    <a:pt x="0" y="443481"/>
                    <a:pt x="39859" y="351174"/>
                    <a:pt x="104302" y="284356"/>
                  </a:cubicBezTo>
                  <a:lnTo>
                    <a:pt x="130084" y="262301"/>
                  </a:lnTo>
                  <a:lnTo>
                    <a:pt x="135852" y="240479"/>
                  </a:lnTo>
                  <a:cubicBezTo>
                    <a:pt x="183586" y="95391"/>
                    <a:pt x="264423" y="0"/>
                    <a:pt x="356110" y="0"/>
                  </a:cubicBezTo>
                  <a:close/>
                </a:path>
              </a:pathLst>
            </a:custGeom>
            <a:pattFill prst="openDmnd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723AFC66-F1DC-48CF-9B2B-EEC1BE08C35E}"/>
                </a:ext>
              </a:extLst>
            </p:cNvPr>
            <p:cNvSpPr/>
            <p:nvPr/>
          </p:nvSpPr>
          <p:spPr>
            <a:xfrm>
              <a:off x="1778343" y="1905832"/>
              <a:ext cx="491056" cy="1474341"/>
            </a:xfrm>
            <a:custGeom>
              <a:avLst/>
              <a:gdLst>
                <a:gd name="connsiteX0" fmla="*/ 356110 w 712220"/>
                <a:gd name="connsiteY0" fmla="*/ 0 h 2138363"/>
                <a:gd name="connsiteX1" fmla="*/ 576368 w 712220"/>
                <a:gd name="connsiteY1" fmla="*/ 240479 h 2138363"/>
                <a:gd name="connsiteX2" fmla="*/ 582136 w 712220"/>
                <a:gd name="connsiteY2" fmla="*/ 262301 h 2138363"/>
                <a:gd name="connsiteX3" fmla="*/ 607918 w 712220"/>
                <a:gd name="connsiteY3" fmla="*/ 284356 h 2138363"/>
                <a:gd name="connsiteX4" fmla="*/ 712220 w 712220"/>
                <a:gd name="connsiteY4" fmla="*/ 545440 h 2138363"/>
                <a:gd name="connsiteX5" fmla="*/ 607918 w 712220"/>
                <a:gd name="connsiteY5" fmla="*/ 806524 h 2138363"/>
                <a:gd name="connsiteX6" fmla="*/ 582136 w 712220"/>
                <a:gd name="connsiteY6" fmla="*/ 828579 h 2138363"/>
                <a:gd name="connsiteX7" fmla="*/ 576368 w 712220"/>
                <a:gd name="connsiteY7" fmla="*/ 850401 h 2138363"/>
                <a:gd name="connsiteX8" fmla="*/ 482721 w 712220"/>
                <a:gd name="connsiteY8" fmla="*/ 1025048 h 2138363"/>
                <a:gd name="connsiteX9" fmla="*/ 454627 w 712220"/>
                <a:gd name="connsiteY9" fmla="*/ 1047746 h 2138363"/>
                <a:gd name="connsiteX10" fmla="*/ 452731 w 712220"/>
                <a:gd name="connsiteY10" fmla="*/ 1312875 h 2138363"/>
                <a:gd name="connsiteX11" fmla="*/ 460307 w 712220"/>
                <a:gd name="connsiteY11" fmla="*/ 1750257 h 2138363"/>
                <a:gd name="connsiteX12" fmla="*/ 475259 w 712220"/>
                <a:gd name="connsiteY12" fmla="*/ 2111423 h 2138363"/>
                <a:gd name="connsiteX13" fmla="*/ 446516 w 712220"/>
                <a:gd name="connsiteY13" fmla="*/ 2125295 h 2138363"/>
                <a:gd name="connsiteX14" fmla="*/ 356103 w 712220"/>
                <a:gd name="connsiteY14" fmla="*/ 2138363 h 2138363"/>
                <a:gd name="connsiteX15" fmla="*/ 265690 w 712220"/>
                <a:gd name="connsiteY15" fmla="*/ 2125295 h 2138363"/>
                <a:gd name="connsiteX16" fmla="*/ 241000 w 712220"/>
                <a:gd name="connsiteY16" fmla="*/ 2113380 h 2138363"/>
                <a:gd name="connsiteX17" fmla="*/ 258236 w 712220"/>
                <a:gd name="connsiteY17" fmla="*/ 1750255 h 2138363"/>
                <a:gd name="connsiteX18" fmla="*/ 265813 w 712220"/>
                <a:gd name="connsiteY18" fmla="*/ 1312873 h 2138363"/>
                <a:gd name="connsiteX19" fmla="*/ 263954 w 712220"/>
                <a:gd name="connsiteY19" fmla="*/ 1052885 h 2138363"/>
                <a:gd name="connsiteX20" fmla="*/ 229499 w 712220"/>
                <a:gd name="connsiteY20" fmla="*/ 1025048 h 2138363"/>
                <a:gd name="connsiteX21" fmla="*/ 135852 w 712220"/>
                <a:gd name="connsiteY21" fmla="*/ 850401 h 2138363"/>
                <a:gd name="connsiteX22" fmla="*/ 130084 w 712220"/>
                <a:gd name="connsiteY22" fmla="*/ 828579 h 2138363"/>
                <a:gd name="connsiteX23" fmla="*/ 104302 w 712220"/>
                <a:gd name="connsiteY23" fmla="*/ 806524 h 2138363"/>
                <a:gd name="connsiteX24" fmla="*/ 0 w 712220"/>
                <a:gd name="connsiteY24" fmla="*/ 545440 h 2138363"/>
                <a:gd name="connsiteX25" fmla="*/ 104302 w 712220"/>
                <a:gd name="connsiteY25" fmla="*/ 284356 h 2138363"/>
                <a:gd name="connsiteX26" fmla="*/ 130084 w 712220"/>
                <a:gd name="connsiteY26" fmla="*/ 262301 h 2138363"/>
                <a:gd name="connsiteX27" fmla="*/ 135852 w 712220"/>
                <a:gd name="connsiteY27" fmla="*/ 240479 h 2138363"/>
                <a:gd name="connsiteX28" fmla="*/ 356110 w 712220"/>
                <a:gd name="connsiteY28" fmla="*/ 0 h 213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12220" h="2138363">
                  <a:moveTo>
                    <a:pt x="356110" y="0"/>
                  </a:moveTo>
                  <a:cubicBezTo>
                    <a:pt x="447797" y="0"/>
                    <a:pt x="528634" y="95391"/>
                    <a:pt x="576368" y="240479"/>
                  </a:cubicBezTo>
                  <a:lnTo>
                    <a:pt x="582136" y="262301"/>
                  </a:lnTo>
                  <a:lnTo>
                    <a:pt x="607918" y="284356"/>
                  </a:lnTo>
                  <a:cubicBezTo>
                    <a:pt x="672361" y="351174"/>
                    <a:pt x="712220" y="443481"/>
                    <a:pt x="712220" y="545440"/>
                  </a:cubicBezTo>
                  <a:cubicBezTo>
                    <a:pt x="712220" y="647400"/>
                    <a:pt x="672361" y="739707"/>
                    <a:pt x="607918" y="806524"/>
                  </a:cubicBezTo>
                  <a:lnTo>
                    <a:pt x="582136" y="828579"/>
                  </a:lnTo>
                  <a:lnTo>
                    <a:pt x="576368" y="850401"/>
                  </a:lnTo>
                  <a:cubicBezTo>
                    <a:pt x="552501" y="922945"/>
                    <a:pt x="520358" y="983065"/>
                    <a:pt x="482721" y="1025048"/>
                  </a:cubicBezTo>
                  <a:lnTo>
                    <a:pt x="454627" y="1047746"/>
                  </a:lnTo>
                  <a:lnTo>
                    <a:pt x="452731" y="1312875"/>
                  </a:lnTo>
                  <a:cubicBezTo>
                    <a:pt x="453478" y="1456989"/>
                    <a:pt x="455994" y="1603249"/>
                    <a:pt x="460307" y="1750257"/>
                  </a:cubicBezTo>
                  <a:lnTo>
                    <a:pt x="475259" y="2111423"/>
                  </a:lnTo>
                  <a:lnTo>
                    <a:pt x="446516" y="2125295"/>
                  </a:lnTo>
                  <a:cubicBezTo>
                    <a:pt x="418727" y="2133711"/>
                    <a:pt x="388174" y="2138363"/>
                    <a:pt x="356103" y="2138363"/>
                  </a:cubicBezTo>
                  <a:cubicBezTo>
                    <a:pt x="324032" y="2138363"/>
                    <a:pt x="293480" y="2133711"/>
                    <a:pt x="265690" y="2125295"/>
                  </a:cubicBezTo>
                  <a:lnTo>
                    <a:pt x="241000" y="2113380"/>
                  </a:lnTo>
                  <a:lnTo>
                    <a:pt x="258236" y="1750255"/>
                  </a:lnTo>
                  <a:cubicBezTo>
                    <a:pt x="262549" y="1603248"/>
                    <a:pt x="265065" y="1456987"/>
                    <a:pt x="265813" y="1312873"/>
                  </a:cubicBezTo>
                  <a:lnTo>
                    <a:pt x="263954" y="1052885"/>
                  </a:lnTo>
                  <a:lnTo>
                    <a:pt x="229499" y="1025048"/>
                  </a:lnTo>
                  <a:cubicBezTo>
                    <a:pt x="191862" y="983065"/>
                    <a:pt x="159719" y="922945"/>
                    <a:pt x="135852" y="850401"/>
                  </a:cubicBezTo>
                  <a:lnTo>
                    <a:pt x="130084" y="828579"/>
                  </a:lnTo>
                  <a:lnTo>
                    <a:pt x="104302" y="806524"/>
                  </a:lnTo>
                  <a:cubicBezTo>
                    <a:pt x="39859" y="739707"/>
                    <a:pt x="0" y="647400"/>
                    <a:pt x="0" y="545440"/>
                  </a:cubicBezTo>
                  <a:cubicBezTo>
                    <a:pt x="0" y="443481"/>
                    <a:pt x="39859" y="351174"/>
                    <a:pt x="104302" y="284356"/>
                  </a:cubicBezTo>
                  <a:lnTo>
                    <a:pt x="130084" y="262301"/>
                  </a:lnTo>
                  <a:lnTo>
                    <a:pt x="135852" y="240479"/>
                  </a:lnTo>
                  <a:cubicBezTo>
                    <a:pt x="183586" y="95391"/>
                    <a:pt x="264423" y="0"/>
                    <a:pt x="356110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chemeClr val="tx1">
                    <a:alpha val="30000"/>
                  </a:schemeClr>
                </a:gs>
                <a:gs pos="15000">
                  <a:schemeClr val="tx1">
                    <a:alpha val="30000"/>
                  </a:schemeClr>
                </a:gs>
                <a:gs pos="5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67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D18E4CA-DC5B-435A-B77E-9760082BE17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ハマユウ（県の花）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037212C-B847-422F-8EA4-04B4D34064C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コシロヤマドリ（県の鳥）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F990118-2DDA-4A9A-BF1E-9E4B8ABCE91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フェニックス（県の木）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407083-DCDE-422A-AAD1-E2B86C1BE195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ヤマザクラ（県の木）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C322E9E-0EBB-4CEA-8505-60CB310B6708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オビスギ（県の木）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5FBB74C-9204-4E41-B1DF-698B318FA2DA}"/>
              </a:ext>
            </a:extLst>
          </p:cNvPr>
          <p:cNvGrpSpPr/>
          <p:nvPr/>
        </p:nvGrpSpPr>
        <p:grpSpPr>
          <a:xfrm>
            <a:off x="3756852" y="985589"/>
            <a:ext cx="2434398" cy="2434398"/>
            <a:chOff x="3756852" y="985589"/>
            <a:chExt cx="2434398" cy="2434398"/>
          </a:xfrm>
        </p:grpSpPr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3DF6987C-D8FA-40A3-AFF6-A3D30EF40C95}"/>
                </a:ext>
              </a:extLst>
            </p:cNvPr>
            <p:cNvSpPr/>
            <p:nvPr/>
          </p:nvSpPr>
          <p:spPr>
            <a:xfrm>
              <a:off x="3756852" y="98558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253C5E5-B92C-43AB-9AA5-BE8F82809BFB}"/>
                </a:ext>
              </a:extLst>
            </p:cNvPr>
            <p:cNvGrpSpPr/>
            <p:nvPr/>
          </p:nvGrpSpPr>
          <p:grpSpPr>
            <a:xfrm>
              <a:off x="3864634" y="1725920"/>
              <a:ext cx="2289642" cy="1274506"/>
              <a:chOff x="6663838" y="4278704"/>
              <a:chExt cx="2532476" cy="1409678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2F8B794-8AA9-4311-980B-16ABF04CAF5D}"/>
                  </a:ext>
                </a:extLst>
              </p:cNvPr>
              <p:cNvGrpSpPr/>
              <p:nvPr/>
            </p:nvGrpSpPr>
            <p:grpSpPr>
              <a:xfrm>
                <a:off x="6663838" y="4278704"/>
                <a:ext cx="2532476" cy="1409678"/>
                <a:chOff x="1464963" y="3276599"/>
                <a:chExt cx="5030120" cy="2799971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DD0B983E-6272-4ED2-A142-7E63476A161A}"/>
                    </a:ext>
                  </a:extLst>
                </p:cNvPr>
                <p:cNvSpPr/>
                <p:nvPr/>
              </p:nvSpPr>
              <p:spPr>
                <a:xfrm rot="5400000">
                  <a:off x="2971926" y="5370361"/>
                  <a:ext cx="663096" cy="608285"/>
                </a:xfrm>
                <a:custGeom>
                  <a:avLst/>
                  <a:gdLst>
                    <a:gd name="connsiteX0" fmla="*/ 0 w 714863"/>
                    <a:gd name="connsiteY0" fmla="*/ 233469 h 655773"/>
                    <a:gd name="connsiteX1" fmla="*/ 12353 w 714863"/>
                    <a:gd name="connsiteY1" fmla="*/ 120930 h 655773"/>
                    <a:gd name="connsiteX2" fmla="*/ 494196 w 714863"/>
                    <a:gd name="connsiteY2" fmla="*/ 115258 h 655773"/>
                    <a:gd name="connsiteX3" fmla="*/ 552588 w 714863"/>
                    <a:gd name="connsiteY3" fmla="*/ 133707 h 655773"/>
                    <a:gd name="connsiteX4" fmla="*/ 595840 w 714863"/>
                    <a:gd name="connsiteY4" fmla="*/ 152234 h 655773"/>
                    <a:gd name="connsiteX5" fmla="*/ 587632 w 714863"/>
                    <a:gd name="connsiteY5" fmla="*/ 112640 h 655773"/>
                    <a:gd name="connsiteX6" fmla="*/ 661086 w 714863"/>
                    <a:gd name="connsiteY6" fmla="*/ 0 h 655773"/>
                    <a:gd name="connsiteX7" fmla="*/ 655027 w 714863"/>
                    <a:gd name="connsiteY7" fmla="*/ 164381 h 655773"/>
                    <a:gd name="connsiteX8" fmla="*/ 661110 w 714863"/>
                    <a:gd name="connsiteY8" fmla="*/ 181553 h 655773"/>
                    <a:gd name="connsiteX9" fmla="*/ 672326 w 714863"/>
                    <a:gd name="connsiteY9" fmla="*/ 167892 h 655773"/>
                    <a:gd name="connsiteX10" fmla="*/ 714863 w 714863"/>
                    <a:gd name="connsiteY10" fmla="*/ 148620 h 655773"/>
                    <a:gd name="connsiteX11" fmla="*/ 672042 w 714863"/>
                    <a:gd name="connsiteY11" fmla="*/ 393852 h 655773"/>
                    <a:gd name="connsiteX12" fmla="*/ 714863 w 714863"/>
                    <a:gd name="connsiteY12" fmla="*/ 639084 h 655773"/>
                    <a:gd name="connsiteX13" fmla="*/ 637589 w 714863"/>
                    <a:gd name="connsiteY13" fmla="*/ 567257 h 655773"/>
                    <a:gd name="connsiteX14" fmla="*/ 621216 w 714863"/>
                    <a:gd name="connsiteY14" fmla="*/ 512766 h 655773"/>
                    <a:gd name="connsiteX15" fmla="*/ 623504 w 714863"/>
                    <a:gd name="connsiteY15" fmla="*/ 559194 h 655773"/>
                    <a:gd name="connsiteX16" fmla="*/ 652051 w 714863"/>
                    <a:gd name="connsiteY16" fmla="*/ 655773 h 655773"/>
                    <a:gd name="connsiteX17" fmla="*/ 572370 w 714863"/>
                    <a:gd name="connsiteY17" fmla="*/ 436023 h 655773"/>
                    <a:gd name="connsiteX18" fmla="*/ 606377 w 714863"/>
                    <a:gd name="connsiteY18" fmla="*/ 285115 h 655773"/>
                    <a:gd name="connsiteX19" fmla="*/ 607810 w 714863"/>
                    <a:gd name="connsiteY19" fmla="*/ 283048 h 655773"/>
                    <a:gd name="connsiteX20" fmla="*/ 594260 w 714863"/>
                    <a:gd name="connsiteY20" fmla="*/ 275634 h 655773"/>
                    <a:gd name="connsiteX21" fmla="*/ 478328 w 714863"/>
                    <a:gd name="connsiteY21" fmla="*/ 232127 h 655773"/>
                    <a:gd name="connsiteX22" fmla="*/ 0 w 714863"/>
                    <a:gd name="connsiteY22" fmla="*/ 233469 h 65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14863" h="655773">
                      <a:moveTo>
                        <a:pt x="0" y="233469"/>
                      </a:moveTo>
                      <a:lnTo>
                        <a:pt x="12353" y="120930"/>
                      </a:lnTo>
                      <a:cubicBezTo>
                        <a:pt x="177667" y="84432"/>
                        <a:pt x="337554" y="75761"/>
                        <a:pt x="494196" y="115258"/>
                      </a:cubicBezTo>
                      <a:cubicBezTo>
                        <a:pt x="513777" y="120195"/>
                        <a:pt x="533233" y="126426"/>
                        <a:pt x="552588" y="133707"/>
                      </a:cubicBezTo>
                      <a:lnTo>
                        <a:pt x="595840" y="152234"/>
                      </a:lnTo>
                      <a:lnTo>
                        <a:pt x="587632" y="112640"/>
                      </a:lnTo>
                      <a:cubicBezTo>
                        <a:pt x="584234" y="52932"/>
                        <a:pt x="617121" y="2502"/>
                        <a:pt x="661086" y="0"/>
                      </a:cubicBezTo>
                      <a:cubicBezTo>
                        <a:pt x="643475" y="51641"/>
                        <a:pt x="641684" y="110461"/>
                        <a:pt x="655027" y="164381"/>
                      </a:cubicBezTo>
                      <a:lnTo>
                        <a:pt x="661110" y="181553"/>
                      </a:lnTo>
                      <a:lnTo>
                        <a:pt x="672326" y="167892"/>
                      </a:lnTo>
                      <a:cubicBezTo>
                        <a:pt x="685400" y="155482"/>
                        <a:pt x="699774" y="148620"/>
                        <a:pt x="714863" y="148620"/>
                      </a:cubicBezTo>
                      <a:cubicBezTo>
                        <a:pt x="687334" y="215343"/>
                        <a:pt x="672042" y="302923"/>
                        <a:pt x="672042" y="393852"/>
                      </a:cubicBezTo>
                      <a:cubicBezTo>
                        <a:pt x="672042" y="484781"/>
                        <a:pt x="687335" y="572360"/>
                        <a:pt x="714863" y="639084"/>
                      </a:cubicBezTo>
                      <a:cubicBezTo>
                        <a:pt x="684686" y="639084"/>
                        <a:pt x="657365" y="611636"/>
                        <a:pt x="637589" y="567257"/>
                      </a:cubicBezTo>
                      <a:lnTo>
                        <a:pt x="621216" y="512766"/>
                      </a:lnTo>
                      <a:lnTo>
                        <a:pt x="623504" y="559194"/>
                      </a:lnTo>
                      <a:cubicBezTo>
                        <a:pt x="629415" y="596456"/>
                        <a:pt x="639091" y="629659"/>
                        <a:pt x="652051" y="655773"/>
                      </a:cubicBezTo>
                      <a:cubicBezTo>
                        <a:pt x="602151" y="653300"/>
                        <a:pt x="566477" y="554914"/>
                        <a:pt x="572370" y="436023"/>
                      </a:cubicBezTo>
                      <a:cubicBezTo>
                        <a:pt x="575316" y="376577"/>
                        <a:pt x="588096" y="323261"/>
                        <a:pt x="606377" y="285115"/>
                      </a:cubicBezTo>
                      <a:lnTo>
                        <a:pt x="607810" y="283048"/>
                      </a:lnTo>
                      <a:lnTo>
                        <a:pt x="594260" y="275634"/>
                      </a:lnTo>
                      <a:cubicBezTo>
                        <a:pt x="555934" y="257319"/>
                        <a:pt x="517343" y="242181"/>
                        <a:pt x="478328" y="232127"/>
                      </a:cubicBezTo>
                      <a:cubicBezTo>
                        <a:pt x="322272" y="191908"/>
                        <a:pt x="165314" y="196971"/>
                        <a:pt x="0" y="2334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AD6D4D5-6103-486D-9B07-419AF0BFE442}"/>
                    </a:ext>
                  </a:extLst>
                </p:cNvPr>
                <p:cNvSpPr/>
                <p:nvPr/>
              </p:nvSpPr>
              <p:spPr>
                <a:xfrm rot="17386589">
                  <a:off x="5055421" y="3648199"/>
                  <a:ext cx="313225" cy="2566098"/>
                </a:xfrm>
                <a:custGeom>
                  <a:avLst/>
                  <a:gdLst>
                    <a:gd name="connsiteX0" fmla="*/ 330120 w 330120"/>
                    <a:gd name="connsiteY0" fmla="*/ 1974849 h 1974850"/>
                    <a:gd name="connsiteX1" fmla="*/ 296359 w 330120"/>
                    <a:gd name="connsiteY1" fmla="*/ 1964629 h 1974850"/>
                    <a:gd name="connsiteX2" fmla="*/ 6629 w 330120"/>
                    <a:gd name="connsiteY2" fmla="*/ 394197 h 1974850"/>
                    <a:gd name="connsiteX3" fmla="*/ 0 w 330120"/>
                    <a:gd name="connsiteY3" fmla="*/ 0 h 1974850"/>
                    <a:gd name="connsiteX4" fmla="*/ 209538 w 330120"/>
                    <a:gd name="connsiteY4" fmla="*/ 0 h 1974850"/>
                    <a:gd name="connsiteX5" fmla="*/ 217363 w 330120"/>
                    <a:gd name="connsiteY5" fmla="*/ 532331 h 1974850"/>
                    <a:gd name="connsiteX6" fmla="*/ 278398 w 330120"/>
                    <a:gd name="connsiteY6" fmla="*/ 1533763 h 1974850"/>
                    <a:gd name="connsiteX7" fmla="*/ 330120 w 330120"/>
                    <a:gd name="connsiteY7" fmla="*/ 1974849 h 1974850"/>
                    <a:gd name="connsiteX8" fmla="*/ 330120 w 330120"/>
                    <a:gd name="connsiteY8" fmla="*/ 1974850 h 1974850"/>
                    <a:gd name="connsiteX9" fmla="*/ 330120 w 330120"/>
                    <a:gd name="connsiteY9" fmla="*/ 1974849 h 197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120" h="1974850">
                      <a:moveTo>
                        <a:pt x="330120" y="1974849"/>
                      </a:moveTo>
                      <a:lnTo>
                        <a:pt x="296359" y="1964629"/>
                      </a:lnTo>
                      <a:cubicBezTo>
                        <a:pt x="152054" y="1876770"/>
                        <a:pt x="35219" y="1231840"/>
                        <a:pt x="6629" y="394197"/>
                      </a:cubicBezTo>
                      <a:lnTo>
                        <a:pt x="0" y="0"/>
                      </a:lnTo>
                      <a:lnTo>
                        <a:pt x="209538" y="0"/>
                      </a:lnTo>
                      <a:lnTo>
                        <a:pt x="217363" y="532331"/>
                      </a:lnTo>
                      <a:cubicBezTo>
                        <a:pt x="227811" y="884894"/>
                        <a:pt x="248471" y="1223871"/>
                        <a:pt x="278398" y="1533763"/>
                      </a:cubicBezTo>
                      <a:close/>
                      <a:moveTo>
                        <a:pt x="330120" y="1974849"/>
                      </a:moveTo>
                      <a:lnTo>
                        <a:pt x="330120" y="1974850"/>
                      </a:lnTo>
                      <a:lnTo>
                        <a:pt x="330120" y="1974849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19C887DE-0177-4154-AE9F-C78700214970}"/>
                    </a:ext>
                  </a:extLst>
                </p:cNvPr>
                <p:cNvSpPr/>
                <p:nvPr/>
              </p:nvSpPr>
              <p:spPr>
                <a:xfrm rot="5400000">
                  <a:off x="3189737" y="5440879"/>
                  <a:ext cx="663096" cy="608285"/>
                </a:xfrm>
                <a:custGeom>
                  <a:avLst/>
                  <a:gdLst>
                    <a:gd name="connsiteX0" fmla="*/ 0 w 714863"/>
                    <a:gd name="connsiteY0" fmla="*/ 233469 h 655773"/>
                    <a:gd name="connsiteX1" fmla="*/ 12353 w 714863"/>
                    <a:gd name="connsiteY1" fmla="*/ 120930 h 655773"/>
                    <a:gd name="connsiteX2" fmla="*/ 494196 w 714863"/>
                    <a:gd name="connsiteY2" fmla="*/ 115258 h 655773"/>
                    <a:gd name="connsiteX3" fmla="*/ 552588 w 714863"/>
                    <a:gd name="connsiteY3" fmla="*/ 133707 h 655773"/>
                    <a:gd name="connsiteX4" fmla="*/ 595840 w 714863"/>
                    <a:gd name="connsiteY4" fmla="*/ 152234 h 655773"/>
                    <a:gd name="connsiteX5" fmla="*/ 587632 w 714863"/>
                    <a:gd name="connsiteY5" fmla="*/ 112640 h 655773"/>
                    <a:gd name="connsiteX6" fmla="*/ 661086 w 714863"/>
                    <a:gd name="connsiteY6" fmla="*/ 0 h 655773"/>
                    <a:gd name="connsiteX7" fmla="*/ 655027 w 714863"/>
                    <a:gd name="connsiteY7" fmla="*/ 164381 h 655773"/>
                    <a:gd name="connsiteX8" fmla="*/ 661110 w 714863"/>
                    <a:gd name="connsiteY8" fmla="*/ 181553 h 655773"/>
                    <a:gd name="connsiteX9" fmla="*/ 672326 w 714863"/>
                    <a:gd name="connsiteY9" fmla="*/ 167892 h 655773"/>
                    <a:gd name="connsiteX10" fmla="*/ 714863 w 714863"/>
                    <a:gd name="connsiteY10" fmla="*/ 148620 h 655773"/>
                    <a:gd name="connsiteX11" fmla="*/ 672042 w 714863"/>
                    <a:gd name="connsiteY11" fmla="*/ 393852 h 655773"/>
                    <a:gd name="connsiteX12" fmla="*/ 714863 w 714863"/>
                    <a:gd name="connsiteY12" fmla="*/ 639084 h 655773"/>
                    <a:gd name="connsiteX13" fmla="*/ 637589 w 714863"/>
                    <a:gd name="connsiteY13" fmla="*/ 567257 h 655773"/>
                    <a:gd name="connsiteX14" fmla="*/ 621216 w 714863"/>
                    <a:gd name="connsiteY14" fmla="*/ 512766 h 655773"/>
                    <a:gd name="connsiteX15" fmla="*/ 623504 w 714863"/>
                    <a:gd name="connsiteY15" fmla="*/ 559194 h 655773"/>
                    <a:gd name="connsiteX16" fmla="*/ 652051 w 714863"/>
                    <a:gd name="connsiteY16" fmla="*/ 655773 h 655773"/>
                    <a:gd name="connsiteX17" fmla="*/ 572370 w 714863"/>
                    <a:gd name="connsiteY17" fmla="*/ 436023 h 655773"/>
                    <a:gd name="connsiteX18" fmla="*/ 606377 w 714863"/>
                    <a:gd name="connsiteY18" fmla="*/ 285115 h 655773"/>
                    <a:gd name="connsiteX19" fmla="*/ 607810 w 714863"/>
                    <a:gd name="connsiteY19" fmla="*/ 283048 h 655773"/>
                    <a:gd name="connsiteX20" fmla="*/ 594260 w 714863"/>
                    <a:gd name="connsiteY20" fmla="*/ 275634 h 655773"/>
                    <a:gd name="connsiteX21" fmla="*/ 478328 w 714863"/>
                    <a:gd name="connsiteY21" fmla="*/ 232127 h 655773"/>
                    <a:gd name="connsiteX22" fmla="*/ 0 w 714863"/>
                    <a:gd name="connsiteY22" fmla="*/ 233469 h 65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14863" h="655773">
                      <a:moveTo>
                        <a:pt x="0" y="233469"/>
                      </a:moveTo>
                      <a:lnTo>
                        <a:pt x="12353" y="120930"/>
                      </a:lnTo>
                      <a:cubicBezTo>
                        <a:pt x="177667" y="84432"/>
                        <a:pt x="337554" y="75761"/>
                        <a:pt x="494196" y="115258"/>
                      </a:cubicBezTo>
                      <a:cubicBezTo>
                        <a:pt x="513777" y="120195"/>
                        <a:pt x="533233" y="126426"/>
                        <a:pt x="552588" y="133707"/>
                      </a:cubicBezTo>
                      <a:lnTo>
                        <a:pt x="595840" y="152234"/>
                      </a:lnTo>
                      <a:lnTo>
                        <a:pt x="587632" y="112640"/>
                      </a:lnTo>
                      <a:cubicBezTo>
                        <a:pt x="584234" y="52932"/>
                        <a:pt x="617121" y="2502"/>
                        <a:pt x="661086" y="0"/>
                      </a:cubicBezTo>
                      <a:cubicBezTo>
                        <a:pt x="643475" y="51641"/>
                        <a:pt x="641684" y="110461"/>
                        <a:pt x="655027" y="164381"/>
                      </a:cubicBezTo>
                      <a:lnTo>
                        <a:pt x="661110" y="181553"/>
                      </a:lnTo>
                      <a:lnTo>
                        <a:pt x="672326" y="167892"/>
                      </a:lnTo>
                      <a:cubicBezTo>
                        <a:pt x="685400" y="155482"/>
                        <a:pt x="699774" y="148620"/>
                        <a:pt x="714863" y="148620"/>
                      </a:cubicBezTo>
                      <a:cubicBezTo>
                        <a:pt x="687334" y="215343"/>
                        <a:pt x="672042" y="302923"/>
                        <a:pt x="672042" y="393852"/>
                      </a:cubicBezTo>
                      <a:cubicBezTo>
                        <a:pt x="672042" y="484781"/>
                        <a:pt x="687335" y="572360"/>
                        <a:pt x="714863" y="639084"/>
                      </a:cubicBezTo>
                      <a:cubicBezTo>
                        <a:pt x="684686" y="639084"/>
                        <a:pt x="657365" y="611636"/>
                        <a:pt x="637589" y="567257"/>
                      </a:cubicBezTo>
                      <a:lnTo>
                        <a:pt x="621216" y="512766"/>
                      </a:lnTo>
                      <a:lnTo>
                        <a:pt x="623504" y="559194"/>
                      </a:lnTo>
                      <a:cubicBezTo>
                        <a:pt x="629415" y="596456"/>
                        <a:pt x="639091" y="629659"/>
                        <a:pt x="652051" y="655773"/>
                      </a:cubicBezTo>
                      <a:cubicBezTo>
                        <a:pt x="602151" y="653300"/>
                        <a:pt x="566477" y="554914"/>
                        <a:pt x="572370" y="436023"/>
                      </a:cubicBezTo>
                      <a:cubicBezTo>
                        <a:pt x="575316" y="376577"/>
                        <a:pt x="588096" y="323261"/>
                        <a:pt x="606377" y="285115"/>
                      </a:cubicBezTo>
                      <a:lnTo>
                        <a:pt x="607810" y="283048"/>
                      </a:lnTo>
                      <a:lnTo>
                        <a:pt x="594260" y="275634"/>
                      </a:lnTo>
                      <a:cubicBezTo>
                        <a:pt x="555934" y="257319"/>
                        <a:pt x="517343" y="242181"/>
                        <a:pt x="478328" y="232127"/>
                      </a:cubicBezTo>
                      <a:cubicBezTo>
                        <a:pt x="322272" y="191908"/>
                        <a:pt x="165314" y="196971"/>
                        <a:pt x="0" y="2334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5EFCCA65-863F-492A-BB46-6252FCF4094A}"/>
                    </a:ext>
                  </a:extLst>
                </p:cNvPr>
                <p:cNvSpPr/>
                <p:nvPr/>
              </p:nvSpPr>
              <p:spPr>
                <a:xfrm>
                  <a:off x="1662113" y="3276599"/>
                  <a:ext cx="2787131" cy="2220537"/>
                </a:xfrm>
                <a:custGeom>
                  <a:avLst/>
                  <a:gdLst>
                    <a:gd name="connsiteX0" fmla="*/ 300038 w 2787131"/>
                    <a:gd name="connsiteY0" fmla="*/ 0 h 2220537"/>
                    <a:gd name="connsiteX1" fmla="*/ 416826 w 2787131"/>
                    <a:gd name="connsiteY1" fmla="*/ 23579 h 2220537"/>
                    <a:gd name="connsiteX2" fmla="*/ 455369 w 2787131"/>
                    <a:gd name="connsiteY2" fmla="*/ 44499 h 2220537"/>
                    <a:gd name="connsiteX3" fmla="*/ 455770 w 2787131"/>
                    <a:gd name="connsiteY3" fmla="*/ 43005 h 2220537"/>
                    <a:gd name="connsiteX4" fmla="*/ 463565 w 2787131"/>
                    <a:gd name="connsiteY4" fmla="*/ 48947 h 2220537"/>
                    <a:gd name="connsiteX5" fmla="*/ 467792 w 2787131"/>
                    <a:gd name="connsiteY5" fmla="*/ 51242 h 2220537"/>
                    <a:gd name="connsiteX6" fmla="*/ 482590 w 2787131"/>
                    <a:gd name="connsiteY6" fmla="*/ 63452 h 2220537"/>
                    <a:gd name="connsiteX7" fmla="*/ 550782 w 2787131"/>
                    <a:gd name="connsiteY7" fmla="*/ 115437 h 2220537"/>
                    <a:gd name="connsiteX8" fmla="*/ 706793 w 2787131"/>
                    <a:gd name="connsiteY8" fmla="*/ 203081 h 2220537"/>
                    <a:gd name="connsiteX9" fmla="*/ 862152 w 2787131"/>
                    <a:gd name="connsiteY9" fmla="*/ 258855 h 2220537"/>
                    <a:gd name="connsiteX10" fmla="*/ 1043055 w 2787131"/>
                    <a:gd name="connsiteY10" fmla="*/ 298329 h 2220537"/>
                    <a:gd name="connsiteX11" fmla="*/ 1757214 w 2787131"/>
                    <a:gd name="connsiteY11" fmla="*/ 581211 h 2220537"/>
                    <a:gd name="connsiteX12" fmla="*/ 2770188 w 2787131"/>
                    <a:gd name="connsiteY12" fmla="*/ 1600384 h 2220537"/>
                    <a:gd name="connsiteX13" fmla="*/ 2756375 w 2787131"/>
                    <a:gd name="connsiteY13" fmla="*/ 1619310 h 2220537"/>
                    <a:gd name="connsiteX14" fmla="*/ 2747530 w 2787131"/>
                    <a:gd name="connsiteY14" fmla="*/ 1639498 h 2220537"/>
                    <a:gd name="connsiteX15" fmla="*/ 2154645 w 2787131"/>
                    <a:gd name="connsiteY15" fmla="*/ 2108765 h 2220537"/>
                    <a:gd name="connsiteX16" fmla="*/ 2125230 w 2787131"/>
                    <a:gd name="connsiteY16" fmla="*/ 2115997 h 2220537"/>
                    <a:gd name="connsiteX17" fmla="*/ 2104831 w 2787131"/>
                    <a:gd name="connsiteY17" fmla="*/ 2159681 h 2220537"/>
                    <a:gd name="connsiteX18" fmla="*/ 2003076 w 2787131"/>
                    <a:gd name="connsiteY18" fmla="*/ 2220537 h 2220537"/>
                    <a:gd name="connsiteX19" fmla="*/ 1901322 w 2787131"/>
                    <a:gd name="connsiteY19" fmla="*/ 2159681 h 2220537"/>
                    <a:gd name="connsiteX20" fmla="*/ 1899482 w 2787131"/>
                    <a:gd name="connsiteY20" fmla="*/ 2155741 h 2220537"/>
                    <a:gd name="connsiteX21" fmla="*/ 1800574 w 2787131"/>
                    <a:gd name="connsiteY21" fmla="*/ 2161583 h 2220537"/>
                    <a:gd name="connsiteX22" fmla="*/ 1036334 w 2787131"/>
                    <a:gd name="connsiteY22" fmla="*/ 1975935 h 2220537"/>
                    <a:gd name="connsiteX23" fmla="*/ 295879 w 2787131"/>
                    <a:gd name="connsiteY23" fmla="*/ 935442 h 2220537"/>
                    <a:gd name="connsiteX24" fmla="*/ 280478 w 2787131"/>
                    <a:gd name="connsiteY24" fmla="*/ 823171 h 2220537"/>
                    <a:gd name="connsiteX25" fmla="*/ 277854 w 2787131"/>
                    <a:gd name="connsiteY25" fmla="*/ 825318 h 2220537"/>
                    <a:gd name="connsiteX26" fmla="*/ 159793 w 2787131"/>
                    <a:gd name="connsiteY26" fmla="*/ 590594 h 2220537"/>
                    <a:gd name="connsiteX27" fmla="*/ 108485 w 2787131"/>
                    <a:gd name="connsiteY27" fmla="*/ 529198 h 2220537"/>
                    <a:gd name="connsiteX28" fmla="*/ 87879 w 2787131"/>
                    <a:gd name="connsiteY28" fmla="*/ 512197 h 2220537"/>
                    <a:gd name="connsiteX29" fmla="*/ 0 w 2787131"/>
                    <a:gd name="connsiteY29" fmla="*/ 300038 h 2220537"/>
                    <a:gd name="connsiteX30" fmla="*/ 300038 w 2787131"/>
                    <a:gd name="connsiteY30" fmla="*/ 0 h 222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787131" h="2220537">
                      <a:moveTo>
                        <a:pt x="300038" y="0"/>
                      </a:moveTo>
                      <a:cubicBezTo>
                        <a:pt x="341465" y="0"/>
                        <a:pt x="380930" y="8396"/>
                        <a:pt x="416826" y="23579"/>
                      </a:cubicBezTo>
                      <a:lnTo>
                        <a:pt x="455369" y="44499"/>
                      </a:lnTo>
                      <a:lnTo>
                        <a:pt x="455770" y="43005"/>
                      </a:lnTo>
                      <a:lnTo>
                        <a:pt x="463565" y="48947"/>
                      </a:lnTo>
                      <a:lnTo>
                        <a:pt x="467792" y="51242"/>
                      </a:lnTo>
                      <a:lnTo>
                        <a:pt x="482590" y="63452"/>
                      </a:lnTo>
                      <a:lnTo>
                        <a:pt x="550782" y="115437"/>
                      </a:lnTo>
                      <a:cubicBezTo>
                        <a:pt x="600240" y="148934"/>
                        <a:pt x="652475" y="178269"/>
                        <a:pt x="706793" y="203081"/>
                      </a:cubicBezTo>
                      <a:lnTo>
                        <a:pt x="862152" y="258855"/>
                      </a:lnTo>
                      <a:lnTo>
                        <a:pt x="1043055" y="298329"/>
                      </a:lnTo>
                      <a:cubicBezTo>
                        <a:pt x="1258877" y="355856"/>
                        <a:pt x="1505483" y="451555"/>
                        <a:pt x="1757214" y="581211"/>
                      </a:cubicBezTo>
                      <a:cubicBezTo>
                        <a:pt x="2428495" y="926962"/>
                        <a:pt x="2882020" y="1383262"/>
                        <a:pt x="2770188" y="1600384"/>
                      </a:cubicBezTo>
                      <a:lnTo>
                        <a:pt x="2756375" y="1619310"/>
                      </a:lnTo>
                      <a:lnTo>
                        <a:pt x="2747530" y="1639498"/>
                      </a:lnTo>
                      <a:cubicBezTo>
                        <a:pt x="2627749" y="1872056"/>
                        <a:pt x="2413730" y="2031700"/>
                        <a:pt x="2154645" y="2108765"/>
                      </a:cubicBezTo>
                      <a:lnTo>
                        <a:pt x="2125230" y="2115997"/>
                      </a:lnTo>
                      <a:lnTo>
                        <a:pt x="2104831" y="2159681"/>
                      </a:lnTo>
                      <a:cubicBezTo>
                        <a:pt x="2078789" y="2197281"/>
                        <a:pt x="2042814" y="2220537"/>
                        <a:pt x="2003076" y="2220537"/>
                      </a:cubicBezTo>
                      <a:cubicBezTo>
                        <a:pt x="1963339" y="2220537"/>
                        <a:pt x="1927363" y="2197281"/>
                        <a:pt x="1901322" y="2159681"/>
                      </a:cubicBezTo>
                      <a:lnTo>
                        <a:pt x="1899482" y="2155741"/>
                      </a:lnTo>
                      <a:lnTo>
                        <a:pt x="1800574" y="2161583"/>
                      </a:lnTo>
                      <a:cubicBezTo>
                        <a:pt x="1553133" y="2165445"/>
                        <a:pt x="1288064" y="2105591"/>
                        <a:pt x="1036334" y="1975935"/>
                      </a:cubicBezTo>
                      <a:cubicBezTo>
                        <a:pt x="616783" y="1759841"/>
                        <a:pt x="377011" y="1314746"/>
                        <a:pt x="295879" y="935442"/>
                      </a:cubicBezTo>
                      <a:lnTo>
                        <a:pt x="280478" y="823171"/>
                      </a:lnTo>
                      <a:lnTo>
                        <a:pt x="277854" y="825318"/>
                      </a:lnTo>
                      <a:cubicBezTo>
                        <a:pt x="252360" y="740846"/>
                        <a:pt x="212240" y="661276"/>
                        <a:pt x="159793" y="590594"/>
                      </a:cubicBezTo>
                      <a:lnTo>
                        <a:pt x="108485" y="529198"/>
                      </a:lnTo>
                      <a:lnTo>
                        <a:pt x="87879" y="512197"/>
                      </a:lnTo>
                      <a:cubicBezTo>
                        <a:pt x="33583" y="457901"/>
                        <a:pt x="0" y="382891"/>
                        <a:pt x="0" y="300038"/>
                      </a:cubicBezTo>
                      <a:cubicBezTo>
                        <a:pt x="0" y="134332"/>
                        <a:pt x="134332" y="0"/>
                        <a:pt x="30003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D1BEC65-9742-41BC-BF11-01C876AC2C19}"/>
                    </a:ext>
                  </a:extLst>
                </p:cNvPr>
                <p:cNvSpPr/>
                <p:nvPr/>
              </p:nvSpPr>
              <p:spPr>
                <a:xfrm rot="17386589">
                  <a:off x="5267330" y="4173032"/>
                  <a:ext cx="280586" cy="1667702"/>
                </a:xfrm>
                <a:custGeom>
                  <a:avLst/>
                  <a:gdLst>
                    <a:gd name="connsiteX0" fmla="*/ 271981 w 280586"/>
                    <a:gd name="connsiteY0" fmla="*/ 1561857 h 1667702"/>
                    <a:gd name="connsiteX1" fmla="*/ 280586 w 280586"/>
                    <a:gd name="connsiteY1" fmla="*/ 1662343 h 1667702"/>
                    <a:gd name="connsiteX2" fmla="*/ 262481 w 280586"/>
                    <a:gd name="connsiteY2" fmla="*/ 1662403 h 1667702"/>
                    <a:gd name="connsiteX3" fmla="*/ 169822 w 280586"/>
                    <a:gd name="connsiteY3" fmla="*/ 1667702 h 1667702"/>
                    <a:gd name="connsiteX4" fmla="*/ 150448 w 280586"/>
                    <a:gd name="connsiteY4" fmla="*/ 1588068 h 1667702"/>
                    <a:gd name="connsiteX5" fmla="*/ 145805 w 280586"/>
                    <a:gd name="connsiteY5" fmla="*/ 1565064 h 1667702"/>
                    <a:gd name="connsiteX6" fmla="*/ 216194 w 280586"/>
                    <a:gd name="connsiteY6" fmla="*/ 1561323 h 1667702"/>
                    <a:gd name="connsiteX7" fmla="*/ 247334 w 280586"/>
                    <a:gd name="connsiteY7" fmla="*/ 1253611 h 1667702"/>
                    <a:gd name="connsiteX8" fmla="*/ 252373 w 280586"/>
                    <a:gd name="connsiteY8" fmla="*/ 1332850 h 1667702"/>
                    <a:gd name="connsiteX9" fmla="*/ 254209 w 280586"/>
                    <a:gd name="connsiteY9" fmla="*/ 1354294 h 1667702"/>
                    <a:gd name="connsiteX10" fmla="*/ 252537 w 280586"/>
                    <a:gd name="connsiteY10" fmla="*/ 1354299 h 1667702"/>
                    <a:gd name="connsiteX11" fmla="*/ 110358 w 280586"/>
                    <a:gd name="connsiteY11" fmla="*/ 1362430 h 1667702"/>
                    <a:gd name="connsiteX12" fmla="*/ 94178 w 280586"/>
                    <a:gd name="connsiteY12" fmla="*/ 1259339 h 1667702"/>
                    <a:gd name="connsiteX13" fmla="*/ 96877 w 280586"/>
                    <a:gd name="connsiteY13" fmla="*/ 1259031 h 1667702"/>
                    <a:gd name="connsiteX14" fmla="*/ 206250 w 280586"/>
                    <a:gd name="connsiteY14" fmla="*/ 1253218 h 1667702"/>
                    <a:gd name="connsiteX15" fmla="*/ 227832 w 280586"/>
                    <a:gd name="connsiteY15" fmla="*/ 927137 h 1667702"/>
                    <a:gd name="connsiteX16" fmla="*/ 232739 w 280586"/>
                    <a:gd name="connsiteY16" fmla="*/ 1024077 h 1667702"/>
                    <a:gd name="connsiteX17" fmla="*/ 232965 w 280586"/>
                    <a:gd name="connsiteY17" fmla="*/ 1027625 h 1667702"/>
                    <a:gd name="connsiteX18" fmla="*/ 217602 w 280586"/>
                    <a:gd name="connsiteY18" fmla="*/ 1027677 h 1667702"/>
                    <a:gd name="connsiteX19" fmla="*/ 70604 w 280586"/>
                    <a:gd name="connsiteY19" fmla="*/ 1036083 h 1667702"/>
                    <a:gd name="connsiteX20" fmla="*/ 67696 w 280586"/>
                    <a:gd name="connsiteY20" fmla="*/ 1036481 h 1667702"/>
                    <a:gd name="connsiteX21" fmla="*/ 57313 w 280586"/>
                    <a:gd name="connsiteY21" fmla="*/ 945980 h 1667702"/>
                    <a:gd name="connsiteX22" fmla="*/ 56236 w 280586"/>
                    <a:gd name="connsiteY22" fmla="*/ 933061 h 1667702"/>
                    <a:gd name="connsiteX23" fmla="*/ 61941 w 280586"/>
                    <a:gd name="connsiteY23" fmla="*/ 932410 h 1667702"/>
                    <a:gd name="connsiteX24" fmla="*/ 171314 w 280586"/>
                    <a:gd name="connsiteY24" fmla="*/ 926596 h 1667702"/>
                    <a:gd name="connsiteX25" fmla="*/ 213730 w 280586"/>
                    <a:gd name="connsiteY25" fmla="*/ 618993 h 1667702"/>
                    <a:gd name="connsiteX26" fmla="*/ 216486 w 280586"/>
                    <a:gd name="connsiteY26" fmla="*/ 703018 h 1667702"/>
                    <a:gd name="connsiteX27" fmla="*/ 217323 w 280586"/>
                    <a:gd name="connsiteY27" fmla="*/ 719540 h 1667702"/>
                    <a:gd name="connsiteX28" fmla="*/ 207658 w 280586"/>
                    <a:gd name="connsiteY28" fmla="*/ 719573 h 1667702"/>
                    <a:gd name="connsiteX29" fmla="*/ 60660 w 280586"/>
                    <a:gd name="connsiteY29" fmla="*/ 727979 h 1667702"/>
                    <a:gd name="connsiteX30" fmla="*/ 39390 w 280586"/>
                    <a:gd name="connsiteY30" fmla="*/ 730890 h 1667702"/>
                    <a:gd name="connsiteX31" fmla="*/ 30711 w 280586"/>
                    <a:gd name="connsiteY31" fmla="*/ 626734 h 1667702"/>
                    <a:gd name="connsiteX32" fmla="*/ 51996 w 280586"/>
                    <a:gd name="connsiteY32" fmla="*/ 624305 h 1667702"/>
                    <a:gd name="connsiteX33" fmla="*/ 161370 w 280586"/>
                    <a:gd name="connsiteY33" fmla="*/ 618491 h 1667702"/>
                    <a:gd name="connsiteX34" fmla="*/ 203554 w 280586"/>
                    <a:gd name="connsiteY34" fmla="*/ 308787 h 1667702"/>
                    <a:gd name="connsiteX35" fmla="*/ 206845 w 280586"/>
                    <a:gd name="connsiteY35" fmla="*/ 409090 h 1667702"/>
                    <a:gd name="connsiteX36" fmla="*/ 178560 w 280586"/>
                    <a:gd name="connsiteY36" fmla="*/ 409185 h 1667702"/>
                    <a:gd name="connsiteX37" fmla="*/ 31562 w 280586"/>
                    <a:gd name="connsiteY37" fmla="*/ 417592 h 1667702"/>
                    <a:gd name="connsiteX38" fmla="*/ 18415 w 280586"/>
                    <a:gd name="connsiteY38" fmla="*/ 419391 h 1667702"/>
                    <a:gd name="connsiteX39" fmla="*/ 12395 w 280586"/>
                    <a:gd name="connsiteY39" fmla="*/ 315117 h 1667702"/>
                    <a:gd name="connsiteX40" fmla="*/ 22898 w 280586"/>
                    <a:gd name="connsiteY40" fmla="*/ 313918 h 1667702"/>
                    <a:gd name="connsiteX41" fmla="*/ 132272 w 280586"/>
                    <a:gd name="connsiteY41" fmla="*/ 308104 h 1667702"/>
                    <a:gd name="connsiteX42" fmla="*/ 194130 w 280586"/>
                    <a:gd name="connsiteY42" fmla="*/ 688 h 1667702"/>
                    <a:gd name="connsiteX43" fmla="*/ 194462 w 280586"/>
                    <a:gd name="connsiteY43" fmla="*/ 31601 h 1667702"/>
                    <a:gd name="connsiteX44" fmla="*/ 196738 w 280586"/>
                    <a:gd name="connsiteY44" fmla="*/ 100987 h 1667702"/>
                    <a:gd name="connsiteX45" fmla="*/ 168615 w 280586"/>
                    <a:gd name="connsiteY45" fmla="*/ 101081 h 1667702"/>
                    <a:gd name="connsiteX46" fmla="*/ 21618 w 280586"/>
                    <a:gd name="connsiteY46" fmla="*/ 109488 h 1667702"/>
                    <a:gd name="connsiteX47" fmla="*/ 3700 w 280586"/>
                    <a:gd name="connsiteY47" fmla="*/ 111940 h 1667702"/>
                    <a:gd name="connsiteX48" fmla="*/ 0 w 280586"/>
                    <a:gd name="connsiteY48" fmla="*/ 7292 h 1667702"/>
                    <a:gd name="connsiteX49" fmla="*/ 12954 w 280586"/>
                    <a:gd name="connsiteY49" fmla="*/ 5814 h 1667702"/>
                    <a:gd name="connsiteX50" fmla="*/ 122328 w 280586"/>
                    <a:gd name="connsiteY50" fmla="*/ 0 h 1667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80586" h="1667702">
                      <a:moveTo>
                        <a:pt x="271981" y="1561857"/>
                      </a:moveTo>
                      <a:lnTo>
                        <a:pt x="280586" y="1662343"/>
                      </a:lnTo>
                      <a:lnTo>
                        <a:pt x="262481" y="1662403"/>
                      </a:lnTo>
                      <a:lnTo>
                        <a:pt x="169822" y="1667702"/>
                      </a:lnTo>
                      <a:lnTo>
                        <a:pt x="150448" y="1588068"/>
                      </a:lnTo>
                      <a:lnTo>
                        <a:pt x="145805" y="1565064"/>
                      </a:lnTo>
                      <a:lnTo>
                        <a:pt x="216194" y="1561323"/>
                      </a:lnTo>
                      <a:close/>
                      <a:moveTo>
                        <a:pt x="247334" y="1253611"/>
                      </a:moveTo>
                      <a:lnTo>
                        <a:pt x="252373" y="1332850"/>
                      </a:lnTo>
                      <a:lnTo>
                        <a:pt x="254209" y="1354294"/>
                      </a:lnTo>
                      <a:lnTo>
                        <a:pt x="252537" y="1354299"/>
                      </a:lnTo>
                      <a:lnTo>
                        <a:pt x="110358" y="1362430"/>
                      </a:lnTo>
                      <a:lnTo>
                        <a:pt x="94178" y="1259339"/>
                      </a:lnTo>
                      <a:lnTo>
                        <a:pt x="96877" y="1259031"/>
                      </a:lnTo>
                      <a:cubicBezTo>
                        <a:pt x="134248" y="1255909"/>
                        <a:pt x="170830" y="1253997"/>
                        <a:pt x="206250" y="1253218"/>
                      </a:cubicBezTo>
                      <a:close/>
                      <a:moveTo>
                        <a:pt x="227832" y="927137"/>
                      </a:moveTo>
                      <a:lnTo>
                        <a:pt x="232739" y="1024077"/>
                      </a:lnTo>
                      <a:lnTo>
                        <a:pt x="232965" y="1027625"/>
                      </a:lnTo>
                      <a:lnTo>
                        <a:pt x="217602" y="1027677"/>
                      </a:lnTo>
                      <a:cubicBezTo>
                        <a:pt x="169236" y="1029153"/>
                        <a:pt x="120062" y="1031951"/>
                        <a:pt x="70604" y="1036083"/>
                      </a:cubicBezTo>
                      <a:lnTo>
                        <a:pt x="67696" y="1036481"/>
                      </a:lnTo>
                      <a:lnTo>
                        <a:pt x="57313" y="945980"/>
                      </a:lnTo>
                      <a:lnTo>
                        <a:pt x="56236" y="933061"/>
                      </a:lnTo>
                      <a:lnTo>
                        <a:pt x="61941" y="932410"/>
                      </a:lnTo>
                      <a:cubicBezTo>
                        <a:pt x="99312" y="929287"/>
                        <a:pt x="135894" y="927375"/>
                        <a:pt x="171314" y="926596"/>
                      </a:cubicBezTo>
                      <a:close/>
                      <a:moveTo>
                        <a:pt x="213730" y="618993"/>
                      </a:moveTo>
                      <a:lnTo>
                        <a:pt x="216486" y="703018"/>
                      </a:lnTo>
                      <a:lnTo>
                        <a:pt x="217323" y="719540"/>
                      </a:lnTo>
                      <a:lnTo>
                        <a:pt x="207658" y="719573"/>
                      </a:lnTo>
                      <a:cubicBezTo>
                        <a:pt x="159292" y="721049"/>
                        <a:pt x="110118" y="723847"/>
                        <a:pt x="60660" y="727979"/>
                      </a:cubicBezTo>
                      <a:lnTo>
                        <a:pt x="39390" y="730890"/>
                      </a:lnTo>
                      <a:lnTo>
                        <a:pt x="30711" y="626734"/>
                      </a:lnTo>
                      <a:lnTo>
                        <a:pt x="51996" y="624305"/>
                      </a:lnTo>
                      <a:cubicBezTo>
                        <a:pt x="89368" y="621182"/>
                        <a:pt x="125949" y="619271"/>
                        <a:pt x="161370" y="618491"/>
                      </a:cubicBezTo>
                      <a:close/>
                      <a:moveTo>
                        <a:pt x="203554" y="308787"/>
                      </a:moveTo>
                      <a:lnTo>
                        <a:pt x="206845" y="409090"/>
                      </a:lnTo>
                      <a:lnTo>
                        <a:pt x="178560" y="409185"/>
                      </a:lnTo>
                      <a:cubicBezTo>
                        <a:pt x="130194" y="410661"/>
                        <a:pt x="81019" y="413459"/>
                        <a:pt x="31562" y="417592"/>
                      </a:cubicBezTo>
                      <a:lnTo>
                        <a:pt x="18415" y="419391"/>
                      </a:lnTo>
                      <a:lnTo>
                        <a:pt x="12395" y="315117"/>
                      </a:lnTo>
                      <a:lnTo>
                        <a:pt x="22898" y="313918"/>
                      </a:lnTo>
                      <a:cubicBezTo>
                        <a:pt x="60269" y="310795"/>
                        <a:pt x="96851" y="308884"/>
                        <a:pt x="132272" y="308104"/>
                      </a:cubicBezTo>
                      <a:close/>
                      <a:moveTo>
                        <a:pt x="194130" y="688"/>
                      </a:moveTo>
                      <a:lnTo>
                        <a:pt x="194462" y="31601"/>
                      </a:lnTo>
                      <a:lnTo>
                        <a:pt x="196738" y="100987"/>
                      </a:lnTo>
                      <a:lnTo>
                        <a:pt x="168615" y="101081"/>
                      </a:lnTo>
                      <a:cubicBezTo>
                        <a:pt x="120249" y="102557"/>
                        <a:pt x="71075" y="105355"/>
                        <a:pt x="21618" y="109488"/>
                      </a:cubicBezTo>
                      <a:lnTo>
                        <a:pt x="3700" y="111940"/>
                      </a:lnTo>
                      <a:lnTo>
                        <a:pt x="0" y="7292"/>
                      </a:lnTo>
                      <a:lnTo>
                        <a:pt x="12954" y="5814"/>
                      </a:lnTo>
                      <a:cubicBezTo>
                        <a:pt x="50325" y="2691"/>
                        <a:pt x="86907" y="780"/>
                        <a:pt x="12232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D517BF3-84D6-402A-A4F9-FFC1CAF3E249}"/>
                    </a:ext>
                  </a:extLst>
                </p:cNvPr>
                <p:cNvSpPr/>
                <p:nvPr/>
              </p:nvSpPr>
              <p:spPr>
                <a:xfrm>
                  <a:off x="1662113" y="3276599"/>
                  <a:ext cx="1290670" cy="1417424"/>
                </a:xfrm>
                <a:custGeom>
                  <a:avLst/>
                  <a:gdLst>
                    <a:gd name="connsiteX0" fmla="*/ 300038 w 1290670"/>
                    <a:gd name="connsiteY0" fmla="*/ 0 h 1417424"/>
                    <a:gd name="connsiteX1" fmla="*/ 416826 w 1290670"/>
                    <a:gd name="connsiteY1" fmla="*/ 23579 h 1417424"/>
                    <a:gd name="connsiteX2" fmla="*/ 455369 w 1290670"/>
                    <a:gd name="connsiteY2" fmla="*/ 44499 h 1417424"/>
                    <a:gd name="connsiteX3" fmla="*/ 455770 w 1290670"/>
                    <a:gd name="connsiteY3" fmla="*/ 43005 h 1417424"/>
                    <a:gd name="connsiteX4" fmla="*/ 463565 w 1290670"/>
                    <a:gd name="connsiteY4" fmla="*/ 48947 h 1417424"/>
                    <a:gd name="connsiteX5" fmla="*/ 467792 w 1290670"/>
                    <a:gd name="connsiteY5" fmla="*/ 51242 h 1417424"/>
                    <a:gd name="connsiteX6" fmla="*/ 482590 w 1290670"/>
                    <a:gd name="connsiteY6" fmla="*/ 63452 h 1417424"/>
                    <a:gd name="connsiteX7" fmla="*/ 550782 w 1290670"/>
                    <a:gd name="connsiteY7" fmla="*/ 115437 h 1417424"/>
                    <a:gd name="connsiteX8" fmla="*/ 706793 w 1290670"/>
                    <a:gd name="connsiteY8" fmla="*/ 203081 h 1417424"/>
                    <a:gd name="connsiteX9" fmla="*/ 862152 w 1290670"/>
                    <a:gd name="connsiteY9" fmla="*/ 258855 h 1417424"/>
                    <a:gd name="connsiteX10" fmla="*/ 1043055 w 1290670"/>
                    <a:gd name="connsiteY10" fmla="*/ 298329 h 1417424"/>
                    <a:gd name="connsiteX11" fmla="*/ 1210293 w 1290670"/>
                    <a:gd name="connsiteY11" fmla="*/ 348566 h 1417424"/>
                    <a:gd name="connsiteX12" fmla="*/ 1290670 w 1290670"/>
                    <a:gd name="connsiteY12" fmla="*/ 377802 h 1417424"/>
                    <a:gd name="connsiteX13" fmla="*/ 1203704 w 1290670"/>
                    <a:gd name="connsiteY13" fmla="*/ 402269 h 1417424"/>
                    <a:gd name="connsiteX14" fmla="*/ 589069 w 1290670"/>
                    <a:gd name="connsiteY14" fmla="*/ 913763 h 1417424"/>
                    <a:gd name="connsiteX15" fmla="*/ 478315 w 1290670"/>
                    <a:gd name="connsiteY15" fmla="*/ 1363440 h 1417424"/>
                    <a:gd name="connsiteX16" fmla="*/ 480571 w 1290670"/>
                    <a:gd name="connsiteY16" fmla="*/ 1417424 h 1417424"/>
                    <a:gd name="connsiteX17" fmla="*/ 455194 w 1290670"/>
                    <a:gd name="connsiteY17" fmla="*/ 1374369 h 1417424"/>
                    <a:gd name="connsiteX18" fmla="*/ 295879 w 1290670"/>
                    <a:gd name="connsiteY18" fmla="*/ 935442 h 1417424"/>
                    <a:gd name="connsiteX19" fmla="*/ 280478 w 1290670"/>
                    <a:gd name="connsiteY19" fmla="*/ 823171 h 1417424"/>
                    <a:gd name="connsiteX20" fmla="*/ 277854 w 1290670"/>
                    <a:gd name="connsiteY20" fmla="*/ 825318 h 1417424"/>
                    <a:gd name="connsiteX21" fmla="*/ 159793 w 1290670"/>
                    <a:gd name="connsiteY21" fmla="*/ 590594 h 1417424"/>
                    <a:gd name="connsiteX22" fmla="*/ 108485 w 1290670"/>
                    <a:gd name="connsiteY22" fmla="*/ 529198 h 1417424"/>
                    <a:gd name="connsiteX23" fmla="*/ 87879 w 1290670"/>
                    <a:gd name="connsiteY23" fmla="*/ 512197 h 1417424"/>
                    <a:gd name="connsiteX24" fmla="*/ 0 w 1290670"/>
                    <a:gd name="connsiteY24" fmla="*/ 300038 h 1417424"/>
                    <a:gd name="connsiteX25" fmla="*/ 300038 w 1290670"/>
                    <a:gd name="connsiteY25" fmla="*/ 0 h 1417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0670" h="1417424">
                      <a:moveTo>
                        <a:pt x="300038" y="0"/>
                      </a:moveTo>
                      <a:cubicBezTo>
                        <a:pt x="341465" y="0"/>
                        <a:pt x="380930" y="8396"/>
                        <a:pt x="416826" y="23579"/>
                      </a:cubicBezTo>
                      <a:lnTo>
                        <a:pt x="455369" y="44499"/>
                      </a:lnTo>
                      <a:lnTo>
                        <a:pt x="455770" y="43005"/>
                      </a:lnTo>
                      <a:lnTo>
                        <a:pt x="463565" y="48947"/>
                      </a:lnTo>
                      <a:lnTo>
                        <a:pt x="467792" y="51242"/>
                      </a:lnTo>
                      <a:lnTo>
                        <a:pt x="482590" y="63452"/>
                      </a:lnTo>
                      <a:lnTo>
                        <a:pt x="550782" y="115437"/>
                      </a:lnTo>
                      <a:cubicBezTo>
                        <a:pt x="600240" y="148934"/>
                        <a:pt x="652475" y="178269"/>
                        <a:pt x="706793" y="203081"/>
                      </a:cubicBezTo>
                      <a:lnTo>
                        <a:pt x="862152" y="258855"/>
                      </a:lnTo>
                      <a:lnTo>
                        <a:pt x="1043055" y="298329"/>
                      </a:lnTo>
                      <a:cubicBezTo>
                        <a:pt x="1097011" y="312711"/>
                        <a:pt x="1152890" y="329478"/>
                        <a:pt x="1210293" y="348566"/>
                      </a:cubicBezTo>
                      <a:lnTo>
                        <a:pt x="1290670" y="377802"/>
                      </a:lnTo>
                      <a:lnTo>
                        <a:pt x="1203704" y="402269"/>
                      </a:lnTo>
                      <a:cubicBezTo>
                        <a:pt x="938709" y="490809"/>
                        <a:pt x="717112" y="665165"/>
                        <a:pt x="589069" y="913763"/>
                      </a:cubicBezTo>
                      <a:cubicBezTo>
                        <a:pt x="515902" y="1055820"/>
                        <a:pt x="480209" y="1208669"/>
                        <a:pt x="478315" y="1363440"/>
                      </a:cubicBezTo>
                      <a:lnTo>
                        <a:pt x="480571" y="1417424"/>
                      </a:lnTo>
                      <a:lnTo>
                        <a:pt x="455194" y="1374369"/>
                      </a:lnTo>
                      <a:cubicBezTo>
                        <a:pt x="379037" y="1229172"/>
                        <a:pt x="326304" y="1077681"/>
                        <a:pt x="295879" y="935442"/>
                      </a:cubicBezTo>
                      <a:lnTo>
                        <a:pt x="280478" y="823171"/>
                      </a:lnTo>
                      <a:lnTo>
                        <a:pt x="277854" y="825318"/>
                      </a:lnTo>
                      <a:cubicBezTo>
                        <a:pt x="252360" y="740846"/>
                        <a:pt x="212240" y="661276"/>
                        <a:pt x="159793" y="590594"/>
                      </a:cubicBezTo>
                      <a:lnTo>
                        <a:pt x="108485" y="529198"/>
                      </a:lnTo>
                      <a:lnTo>
                        <a:pt x="87879" y="512197"/>
                      </a:lnTo>
                      <a:cubicBezTo>
                        <a:pt x="33583" y="457901"/>
                        <a:pt x="0" y="382891"/>
                        <a:pt x="0" y="300038"/>
                      </a:cubicBezTo>
                      <a:cubicBezTo>
                        <a:pt x="0" y="134332"/>
                        <a:pt x="134332" y="0"/>
                        <a:pt x="30003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41F710-25DB-42A2-91E2-C5FCC014BB9B}"/>
                    </a:ext>
                  </a:extLst>
                </p:cNvPr>
                <p:cNvSpPr/>
                <p:nvPr/>
              </p:nvSpPr>
              <p:spPr>
                <a:xfrm>
                  <a:off x="1662113" y="3276599"/>
                  <a:ext cx="615161" cy="442453"/>
                </a:xfrm>
                <a:custGeom>
                  <a:avLst/>
                  <a:gdLst>
                    <a:gd name="connsiteX0" fmla="*/ 299755 w 615161"/>
                    <a:gd name="connsiteY0" fmla="*/ 0 h 442453"/>
                    <a:gd name="connsiteX1" fmla="*/ 416543 w 615161"/>
                    <a:gd name="connsiteY1" fmla="*/ 23579 h 442453"/>
                    <a:gd name="connsiteX2" fmla="*/ 455086 w 615161"/>
                    <a:gd name="connsiteY2" fmla="*/ 44499 h 442453"/>
                    <a:gd name="connsiteX3" fmla="*/ 455487 w 615161"/>
                    <a:gd name="connsiteY3" fmla="*/ 43005 h 442453"/>
                    <a:gd name="connsiteX4" fmla="*/ 463282 w 615161"/>
                    <a:gd name="connsiteY4" fmla="*/ 48947 h 442453"/>
                    <a:gd name="connsiteX5" fmla="*/ 467509 w 615161"/>
                    <a:gd name="connsiteY5" fmla="*/ 51242 h 442453"/>
                    <a:gd name="connsiteX6" fmla="*/ 482307 w 615161"/>
                    <a:gd name="connsiteY6" fmla="*/ 63452 h 442453"/>
                    <a:gd name="connsiteX7" fmla="*/ 550499 w 615161"/>
                    <a:gd name="connsiteY7" fmla="*/ 115437 h 442453"/>
                    <a:gd name="connsiteX8" fmla="*/ 615161 w 615161"/>
                    <a:gd name="connsiteY8" fmla="*/ 151763 h 442453"/>
                    <a:gd name="connsiteX9" fmla="*/ 613346 w 615161"/>
                    <a:gd name="connsiteY9" fmla="*/ 169771 h 442453"/>
                    <a:gd name="connsiteX10" fmla="*/ 278776 w 615161"/>
                    <a:gd name="connsiteY10" fmla="*/ 442453 h 442453"/>
                    <a:gd name="connsiteX11" fmla="*/ 37293 w 615161"/>
                    <a:gd name="connsiteY11" fmla="*/ 342428 h 442453"/>
                    <a:gd name="connsiteX12" fmla="*/ 0 w 615161"/>
                    <a:gd name="connsiteY12" fmla="*/ 297228 h 442453"/>
                    <a:gd name="connsiteX13" fmla="*/ 5813 w 615161"/>
                    <a:gd name="connsiteY13" fmla="*/ 239570 h 442453"/>
                    <a:gd name="connsiteX14" fmla="*/ 299755 w 615161"/>
                    <a:gd name="connsiteY14" fmla="*/ 0 h 442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5161" h="442453">
                      <a:moveTo>
                        <a:pt x="299755" y="0"/>
                      </a:moveTo>
                      <a:cubicBezTo>
                        <a:pt x="341182" y="0"/>
                        <a:pt x="380647" y="8396"/>
                        <a:pt x="416543" y="23579"/>
                      </a:cubicBezTo>
                      <a:lnTo>
                        <a:pt x="455086" y="44499"/>
                      </a:lnTo>
                      <a:lnTo>
                        <a:pt x="455487" y="43005"/>
                      </a:lnTo>
                      <a:lnTo>
                        <a:pt x="463282" y="48947"/>
                      </a:lnTo>
                      <a:lnTo>
                        <a:pt x="467509" y="51242"/>
                      </a:lnTo>
                      <a:lnTo>
                        <a:pt x="482307" y="63452"/>
                      </a:lnTo>
                      <a:lnTo>
                        <a:pt x="550499" y="115437"/>
                      </a:lnTo>
                      <a:lnTo>
                        <a:pt x="615161" y="151763"/>
                      </a:lnTo>
                      <a:lnTo>
                        <a:pt x="613346" y="169771"/>
                      </a:lnTo>
                      <a:cubicBezTo>
                        <a:pt x="581502" y="325391"/>
                        <a:pt x="443810" y="442453"/>
                        <a:pt x="278776" y="442453"/>
                      </a:cubicBezTo>
                      <a:cubicBezTo>
                        <a:pt x="184471" y="442453"/>
                        <a:pt x="99094" y="404229"/>
                        <a:pt x="37293" y="342428"/>
                      </a:cubicBezTo>
                      <a:lnTo>
                        <a:pt x="0" y="297228"/>
                      </a:lnTo>
                      <a:lnTo>
                        <a:pt x="5813" y="239570"/>
                      </a:lnTo>
                      <a:cubicBezTo>
                        <a:pt x="33790" y="102848"/>
                        <a:pt x="154762" y="0"/>
                        <a:pt x="2997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0029872E-44DA-4336-AE38-989FA913E5AB}"/>
                    </a:ext>
                  </a:extLst>
                </p:cNvPr>
                <p:cNvSpPr/>
                <p:nvPr/>
              </p:nvSpPr>
              <p:spPr>
                <a:xfrm>
                  <a:off x="1835690" y="3390900"/>
                  <a:ext cx="182880" cy="18288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E0161B5-91EA-4444-827D-120093099646}"/>
                    </a:ext>
                  </a:extLst>
                </p:cNvPr>
                <p:cNvSpPr/>
                <p:nvPr/>
              </p:nvSpPr>
              <p:spPr>
                <a:xfrm>
                  <a:off x="1859503" y="3414713"/>
                  <a:ext cx="135254" cy="13525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E125270-F2CA-4307-A532-0E96B8C60CF3}"/>
                    </a:ext>
                  </a:extLst>
                </p:cNvPr>
                <p:cNvSpPr/>
                <p:nvPr/>
              </p:nvSpPr>
              <p:spPr>
                <a:xfrm>
                  <a:off x="1892364" y="343804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DC89CB7F-511F-44E8-8EBD-254B5D04E777}"/>
                    </a:ext>
                  </a:extLst>
                </p:cNvPr>
                <p:cNvSpPr/>
                <p:nvPr/>
              </p:nvSpPr>
              <p:spPr>
                <a:xfrm rot="5400000">
                  <a:off x="1512852" y="3434311"/>
                  <a:ext cx="169237" cy="265016"/>
                </a:xfrm>
                <a:custGeom>
                  <a:avLst/>
                  <a:gdLst>
                    <a:gd name="connsiteX0" fmla="*/ 0 w 169237"/>
                    <a:gd name="connsiteY0" fmla="*/ 44646 h 265016"/>
                    <a:gd name="connsiteX1" fmla="*/ 45559 w 169237"/>
                    <a:gd name="connsiteY1" fmla="*/ 7055 h 265016"/>
                    <a:gd name="connsiteX2" fmla="*/ 59487 w 169237"/>
                    <a:gd name="connsiteY2" fmla="*/ 0 h 265016"/>
                    <a:gd name="connsiteX3" fmla="*/ 82598 w 169237"/>
                    <a:gd name="connsiteY3" fmla="*/ 21717 h 265016"/>
                    <a:gd name="connsiteX4" fmla="*/ 141446 w 169237"/>
                    <a:gd name="connsiteY4" fmla="*/ 56636 h 265016"/>
                    <a:gd name="connsiteX5" fmla="*/ 146829 w 169237"/>
                    <a:gd name="connsiteY5" fmla="*/ 145061 h 265016"/>
                    <a:gd name="connsiteX6" fmla="*/ 169237 w 169237"/>
                    <a:gd name="connsiteY6" fmla="*/ 265015 h 265016"/>
                    <a:gd name="connsiteX7" fmla="*/ 169237 w 169237"/>
                    <a:gd name="connsiteY7" fmla="*/ 265016 h 265016"/>
                    <a:gd name="connsiteX8" fmla="*/ 10356 w 169237"/>
                    <a:gd name="connsiteY8" fmla="*/ 116822 h 26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9237" h="265016">
                      <a:moveTo>
                        <a:pt x="0" y="44646"/>
                      </a:moveTo>
                      <a:lnTo>
                        <a:pt x="45559" y="7055"/>
                      </a:lnTo>
                      <a:lnTo>
                        <a:pt x="59487" y="0"/>
                      </a:lnTo>
                      <a:lnTo>
                        <a:pt x="82598" y="21717"/>
                      </a:lnTo>
                      <a:lnTo>
                        <a:pt x="141446" y="56636"/>
                      </a:lnTo>
                      <a:lnTo>
                        <a:pt x="146829" y="145061"/>
                      </a:lnTo>
                      <a:cubicBezTo>
                        <a:pt x="151809" y="185653"/>
                        <a:pt x="159278" y="225789"/>
                        <a:pt x="169237" y="265015"/>
                      </a:cubicBezTo>
                      <a:lnTo>
                        <a:pt x="169237" y="265016"/>
                      </a:lnTo>
                      <a:cubicBezTo>
                        <a:pt x="97813" y="265016"/>
                        <a:pt x="36532" y="203909"/>
                        <a:pt x="10356" y="11682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E37C31A-E0B4-4F8E-A8DC-A84D193ACC84}"/>
                    </a:ext>
                  </a:extLst>
                </p:cNvPr>
                <p:cNvSpPr/>
                <p:nvPr/>
              </p:nvSpPr>
              <p:spPr>
                <a:xfrm rot="12664706">
                  <a:off x="2595349" y="3905854"/>
                  <a:ext cx="1180617" cy="953427"/>
                </a:xfrm>
                <a:custGeom>
                  <a:avLst/>
                  <a:gdLst>
                    <a:gd name="connsiteX0" fmla="*/ 420572 w 1534666"/>
                    <a:gd name="connsiteY0" fmla="*/ 261922 h 927942"/>
                    <a:gd name="connsiteX1" fmla="*/ 290495 w 1534666"/>
                    <a:gd name="connsiteY1" fmla="*/ 146939 h 927942"/>
                    <a:gd name="connsiteX2" fmla="*/ 420572 w 1534666"/>
                    <a:gd name="connsiteY2" fmla="*/ 31956 h 927942"/>
                    <a:gd name="connsiteX3" fmla="*/ 420572 w 1534666"/>
                    <a:gd name="connsiteY3" fmla="*/ 261921 h 927942"/>
                    <a:gd name="connsiteX4" fmla="*/ 154963 w 1534666"/>
                    <a:gd name="connsiteY4" fmla="*/ 441083 h 927942"/>
                    <a:gd name="connsiteX5" fmla="*/ 24886 w 1534666"/>
                    <a:gd name="connsiteY5" fmla="*/ 326100 h 927942"/>
                    <a:gd name="connsiteX6" fmla="*/ 154963 w 1534666"/>
                    <a:gd name="connsiteY6" fmla="*/ 211117 h 927942"/>
                    <a:gd name="connsiteX7" fmla="*/ 154963 w 1534666"/>
                    <a:gd name="connsiteY7" fmla="*/ 441082 h 927942"/>
                    <a:gd name="connsiteX8" fmla="*/ 879529 w 1534666"/>
                    <a:gd name="connsiteY8" fmla="*/ 229966 h 927942"/>
                    <a:gd name="connsiteX9" fmla="*/ 749453 w 1534666"/>
                    <a:gd name="connsiteY9" fmla="*/ 114983 h 927942"/>
                    <a:gd name="connsiteX10" fmla="*/ 879529 w 1534666"/>
                    <a:gd name="connsiteY10" fmla="*/ 0 h 927942"/>
                    <a:gd name="connsiteX11" fmla="*/ 879530 w 1534666"/>
                    <a:gd name="connsiteY11" fmla="*/ 229966 h 927942"/>
                    <a:gd name="connsiteX12" fmla="*/ 642267 w 1534666"/>
                    <a:gd name="connsiteY12" fmla="*/ 425405 h 927942"/>
                    <a:gd name="connsiteX13" fmla="*/ 512190 w 1534666"/>
                    <a:gd name="connsiteY13" fmla="*/ 310422 h 927942"/>
                    <a:gd name="connsiteX14" fmla="*/ 642267 w 1534666"/>
                    <a:gd name="connsiteY14" fmla="*/ 195439 h 927942"/>
                    <a:gd name="connsiteX15" fmla="*/ 642267 w 1534666"/>
                    <a:gd name="connsiteY15" fmla="*/ 425404 h 927942"/>
                    <a:gd name="connsiteX16" fmla="*/ 389934 w 1534666"/>
                    <a:gd name="connsiteY16" fmla="*/ 584907 h 927942"/>
                    <a:gd name="connsiteX17" fmla="*/ 259857 w 1534666"/>
                    <a:gd name="connsiteY17" fmla="*/ 469924 h 927942"/>
                    <a:gd name="connsiteX18" fmla="*/ 389934 w 1534666"/>
                    <a:gd name="connsiteY18" fmla="*/ 354941 h 927942"/>
                    <a:gd name="connsiteX19" fmla="*/ 389934 w 1534666"/>
                    <a:gd name="connsiteY19" fmla="*/ 584906 h 927942"/>
                    <a:gd name="connsiteX20" fmla="*/ 130077 w 1534666"/>
                    <a:gd name="connsiteY20" fmla="*/ 793430 h 927942"/>
                    <a:gd name="connsiteX21" fmla="*/ 0 w 1534666"/>
                    <a:gd name="connsiteY21" fmla="*/ 678447 h 927942"/>
                    <a:gd name="connsiteX22" fmla="*/ 130077 w 1534666"/>
                    <a:gd name="connsiteY22" fmla="*/ 563464 h 927942"/>
                    <a:gd name="connsiteX23" fmla="*/ 130077 w 1534666"/>
                    <a:gd name="connsiteY23" fmla="*/ 793429 h 927942"/>
                    <a:gd name="connsiteX24" fmla="*/ 1101224 w 1534666"/>
                    <a:gd name="connsiteY24" fmla="*/ 393449 h 927942"/>
                    <a:gd name="connsiteX25" fmla="*/ 971147 w 1534666"/>
                    <a:gd name="connsiteY25" fmla="*/ 278466 h 927942"/>
                    <a:gd name="connsiteX26" fmla="*/ 1101224 w 1534666"/>
                    <a:gd name="connsiteY26" fmla="*/ 163483 h 927942"/>
                    <a:gd name="connsiteX27" fmla="*/ 1101224 w 1534666"/>
                    <a:gd name="connsiteY27" fmla="*/ 393449 h 927942"/>
                    <a:gd name="connsiteX28" fmla="*/ 848891 w 1534666"/>
                    <a:gd name="connsiteY28" fmla="*/ 552951 h 927942"/>
                    <a:gd name="connsiteX29" fmla="*/ 718814 w 1534666"/>
                    <a:gd name="connsiteY29" fmla="*/ 437968 h 927942"/>
                    <a:gd name="connsiteX30" fmla="*/ 848891 w 1534666"/>
                    <a:gd name="connsiteY30" fmla="*/ 322985 h 927942"/>
                    <a:gd name="connsiteX31" fmla="*/ 848891 w 1534666"/>
                    <a:gd name="connsiteY31" fmla="*/ 552950 h 927942"/>
                    <a:gd name="connsiteX32" fmla="*/ 1350876 w 1534666"/>
                    <a:gd name="connsiteY32" fmla="*/ 254099 h 927942"/>
                    <a:gd name="connsiteX33" fmla="*/ 1220799 w 1534666"/>
                    <a:gd name="connsiteY33" fmla="*/ 139116 h 927942"/>
                    <a:gd name="connsiteX34" fmla="*/ 1350876 w 1534666"/>
                    <a:gd name="connsiteY34" fmla="*/ 24133 h 927942"/>
                    <a:gd name="connsiteX35" fmla="*/ 1350876 w 1534666"/>
                    <a:gd name="connsiteY35" fmla="*/ 254099 h 927942"/>
                    <a:gd name="connsiteX36" fmla="*/ 617381 w 1534666"/>
                    <a:gd name="connsiteY36" fmla="*/ 777752 h 927942"/>
                    <a:gd name="connsiteX37" fmla="*/ 487304 w 1534666"/>
                    <a:gd name="connsiteY37" fmla="*/ 662769 h 927942"/>
                    <a:gd name="connsiteX38" fmla="*/ 617381 w 1534666"/>
                    <a:gd name="connsiteY38" fmla="*/ 547786 h 927942"/>
                    <a:gd name="connsiteX39" fmla="*/ 617381 w 1534666"/>
                    <a:gd name="connsiteY39" fmla="*/ 777751 h 927942"/>
                    <a:gd name="connsiteX40" fmla="*/ 392798 w 1534666"/>
                    <a:gd name="connsiteY40" fmla="*/ 927942 h 927942"/>
                    <a:gd name="connsiteX41" fmla="*/ 262721 w 1534666"/>
                    <a:gd name="connsiteY41" fmla="*/ 812959 h 927942"/>
                    <a:gd name="connsiteX42" fmla="*/ 392797 w 1534666"/>
                    <a:gd name="connsiteY42" fmla="*/ 697976 h 927942"/>
                    <a:gd name="connsiteX43" fmla="*/ 392797 w 1534666"/>
                    <a:gd name="connsiteY43" fmla="*/ 927941 h 927942"/>
                    <a:gd name="connsiteX44" fmla="*/ 1534666 w 1534666"/>
                    <a:gd name="connsiteY44" fmla="*/ 399115 h 927942"/>
                    <a:gd name="connsiteX45" fmla="*/ 1404589 w 1534666"/>
                    <a:gd name="connsiteY45" fmla="*/ 284132 h 927942"/>
                    <a:gd name="connsiteX46" fmla="*/ 1534666 w 1534666"/>
                    <a:gd name="connsiteY46" fmla="*/ 169149 h 927942"/>
                    <a:gd name="connsiteX47" fmla="*/ 1534666 w 1534666"/>
                    <a:gd name="connsiteY47" fmla="*/ 399114 h 927942"/>
                    <a:gd name="connsiteX48" fmla="*/ 1320477 w 1534666"/>
                    <a:gd name="connsiteY48" fmla="*/ 572699 h 927942"/>
                    <a:gd name="connsiteX49" fmla="*/ 1190400 w 1534666"/>
                    <a:gd name="connsiteY49" fmla="*/ 457716 h 927942"/>
                    <a:gd name="connsiteX50" fmla="*/ 1320477 w 1534666"/>
                    <a:gd name="connsiteY50" fmla="*/ 342733 h 927942"/>
                    <a:gd name="connsiteX51" fmla="*/ 1320477 w 1534666"/>
                    <a:gd name="connsiteY51" fmla="*/ 572698 h 927942"/>
                    <a:gd name="connsiteX52" fmla="*/ 1076338 w 1534666"/>
                    <a:gd name="connsiteY52" fmla="*/ 745796 h 927942"/>
                    <a:gd name="connsiteX53" fmla="*/ 946261 w 1534666"/>
                    <a:gd name="connsiteY53" fmla="*/ 630813 h 927942"/>
                    <a:gd name="connsiteX54" fmla="*/ 1076338 w 1534666"/>
                    <a:gd name="connsiteY54" fmla="*/ 515830 h 927942"/>
                    <a:gd name="connsiteX55" fmla="*/ 1076338 w 1534666"/>
                    <a:gd name="connsiteY55" fmla="*/ 745795 h 927942"/>
                    <a:gd name="connsiteX56" fmla="*/ 851755 w 1534666"/>
                    <a:gd name="connsiteY56" fmla="*/ 895987 h 927942"/>
                    <a:gd name="connsiteX57" fmla="*/ 721678 w 1534666"/>
                    <a:gd name="connsiteY57" fmla="*/ 781004 h 927942"/>
                    <a:gd name="connsiteX58" fmla="*/ 851755 w 1534666"/>
                    <a:gd name="connsiteY58" fmla="*/ 666021 h 927942"/>
                    <a:gd name="connsiteX59" fmla="*/ 851755 w 1534666"/>
                    <a:gd name="connsiteY59" fmla="*/ 895986 h 927942"/>
                    <a:gd name="connsiteX60" fmla="*/ 1508102 w 1534666"/>
                    <a:gd name="connsiteY60" fmla="*/ 730229 h 927942"/>
                    <a:gd name="connsiteX61" fmla="*/ 1378025 w 1534666"/>
                    <a:gd name="connsiteY61" fmla="*/ 615246 h 927942"/>
                    <a:gd name="connsiteX62" fmla="*/ 1508102 w 1534666"/>
                    <a:gd name="connsiteY62" fmla="*/ 500263 h 927942"/>
                    <a:gd name="connsiteX63" fmla="*/ 1508102 w 1534666"/>
                    <a:gd name="connsiteY63" fmla="*/ 730228 h 927942"/>
                    <a:gd name="connsiteX64" fmla="*/ 1292238 w 1534666"/>
                    <a:gd name="connsiteY64" fmla="*/ 882581 h 927942"/>
                    <a:gd name="connsiteX65" fmla="*/ 1162161 w 1534666"/>
                    <a:gd name="connsiteY65" fmla="*/ 767598 h 927942"/>
                    <a:gd name="connsiteX66" fmla="*/ 1292238 w 1534666"/>
                    <a:gd name="connsiteY66" fmla="*/ 652615 h 927942"/>
                    <a:gd name="connsiteX67" fmla="*/ 1292238 w 1534666"/>
                    <a:gd name="connsiteY67" fmla="*/ 882580 h 92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534666" h="927942">
                      <a:moveTo>
                        <a:pt x="420572" y="261922"/>
                      </a:moveTo>
                      <a:cubicBezTo>
                        <a:pt x="348732" y="261922"/>
                        <a:pt x="290495" y="210442"/>
                        <a:pt x="290495" y="146939"/>
                      </a:cubicBezTo>
                      <a:cubicBezTo>
                        <a:pt x="290495" y="83436"/>
                        <a:pt x="348732" y="31956"/>
                        <a:pt x="420572" y="31956"/>
                      </a:cubicBezTo>
                      <a:cubicBezTo>
                        <a:pt x="357953" y="98619"/>
                        <a:pt x="357953" y="195258"/>
                        <a:pt x="420572" y="261921"/>
                      </a:cubicBezTo>
                      <a:close/>
                      <a:moveTo>
                        <a:pt x="154963" y="441083"/>
                      </a:moveTo>
                      <a:cubicBezTo>
                        <a:pt x="83123" y="441083"/>
                        <a:pt x="24886" y="389603"/>
                        <a:pt x="24886" y="326100"/>
                      </a:cubicBezTo>
                      <a:cubicBezTo>
                        <a:pt x="24886" y="262597"/>
                        <a:pt x="83123" y="211117"/>
                        <a:pt x="154963" y="211117"/>
                      </a:cubicBezTo>
                      <a:cubicBezTo>
                        <a:pt x="92344" y="277780"/>
                        <a:pt x="92344" y="374419"/>
                        <a:pt x="154963" y="441082"/>
                      </a:cubicBezTo>
                      <a:close/>
                      <a:moveTo>
                        <a:pt x="879529" y="229966"/>
                      </a:moveTo>
                      <a:cubicBezTo>
                        <a:pt x="807689" y="229966"/>
                        <a:pt x="749453" y="178487"/>
                        <a:pt x="749453" y="114983"/>
                      </a:cubicBezTo>
                      <a:cubicBezTo>
                        <a:pt x="749452" y="51480"/>
                        <a:pt x="807689" y="0"/>
                        <a:pt x="879529" y="0"/>
                      </a:cubicBezTo>
                      <a:cubicBezTo>
                        <a:pt x="816911" y="66664"/>
                        <a:pt x="816911" y="163302"/>
                        <a:pt x="879530" y="229966"/>
                      </a:cubicBezTo>
                      <a:close/>
                      <a:moveTo>
                        <a:pt x="642267" y="425405"/>
                      </a:moveTo>
                      <a:cubicBezTo>
                        <a:pt x="570427" y="425405"/>
                        <a:pt x="512190" y="373925"/>
                        <a:pt x="512190" y="310422"/>
                      </a:cubicBezTo>
                      <a:cubicBezTo>
                        <a:pt x="512190" y="246919"/>
                        <a:pt x="570427" y="195439"/>
                        <a:pt x="642267" y="195439"/>
                      </a:cubicBezTo>
                      <a:cubicBezTo>
                        <a:pt x="579648" y="262102"/>
                        <a:pt x="579648" y="358741"/>
                        <a:pt x="642267" y="425404"/>
                      </a:cubicBezTo>
                      <a:close/>
                      <a:moveTo>
                        <a:pt x="389934" y="584907"/>
                      </a:moveTo>
                      <a:cubicBezTo>
                        <a:pt x="318094" y="584907"/>
                        <a:pt x="259857" y="533427"/>
                        <a:pt x="259857" y="469924"/>
                      </a:cubicBezTo>
                      <a:cubicBezTo>
                        <a:pt x="259857" y="406421"/>
                        <a:pt x="318094" y="354941"/>
                        <a:pt x="389934" y="354941"/>
                      </a:cubicBezTo>
                      <a:cubicBezTo>
                        <a:pt x="327315" y="421604"/>
                        <a:pt x="327315" y="518243"/>
                        <a:pt x="389934" y="584906"/>
                      </a:cubicBezTo>
                      <a:close/>
                      <a:moveTo>
                        <a:pt x="130077" y="793430"/>
                      </a:moveTo>
                      <a:cubicBezTo>
                        <a:pt x="58237" y="793430"/>
                        <a:pt x="0" y="741950"/>
                        <a:pt x="0" y="678447"/>
                      </a:cubicBezTo>
                      <a:cubicBezTo>
                        <a:pt x="0" y="614944"/>
                        <a:pt x="58237" y="563464"/>
                        <a:pt x="130077" y="563464"/>
                      </a:cubicBezTo>
                      <a:cubicBezTo>
                        <a:pt x="67458" y="630127"/>
                        <a:pt x="67458" y="726766"/>
                        <a:pt x="130077" y="793429"/>
                      </a:cubicBezTo>
                      <a:close/>
                      <a:moveTo>
                        <a:pt x="1101224" y="393449"/>
                      </a:moveTo>
                      <a:cubicBezTo>
                        <a:pt x="1029384" y="393449"/>
                        <a:pt x="971147" y="341970"/>
                        <a:pt x="971147" y="278466"/>
                      </a:cubicBezTo>
                      <a:cubicBezTo>
                        <a:pt x="971147" y="214963"/>
                        <a:pt x="1029384" y="163483"/>
                        <a:pt x="1101224" y="163483"/>
                      </a:cubicBezTo>
                      <a:cubicBezTo>
                        <a:pt x="1038605" y="230147"/>
                        <a:pt x="1038605" y="326785"/>
                        <a:pt x="1101224" y="393449"/>
                      </a:cubicBezTo>
                      <a:close/>
                      <a:moveTo>
                        <a:pt x="848891" y="552951"/>
                      </a:moveTo>
                      <a:cubicBezTo>
                        <a:pt x="777051" y="552951"/>
                        <a:pt x="718814" y="501471"/>
                        <a:pt x="718814" y="437968"/>
                      </a:cubicBezTo>
                      <a:cubicBezTo>
                        <a:pt x="718814" y="374465"/>
                        <a:pt x="777051" y="322985"/>
                        <a:pt x="848891" y="322985"/>
                      </a:cubicBezTo>
                      <a:cubicBezTo>
                        <a:pt x="786272" y="389648"/>
                        <a:pt x="786272" y="486287"/>
                        <a:pt x="848891" y="552950"/>
                      </a:cubicBezTo>
                      <a:close/>
                      <a:moveTo>
                        <a:pt x="1350876" y="254099"/>
                      </a:moveTo>
                      <a:cubicBezTo>
                        <a:pt x="1279036" y="254099"/>
                        <a:pt x="1220799" y="202620"/>
                        <a:pt x="1220799" y="139116"/>
                      </a:cubicBezTo>
                      <a:cubicBezTo>
                        <a:pt x="1220799" y="75613"/>
                        <a:pt x="1279036" y="24133"/>
                        <a:pt x="1350876" y="24133"/>
                      </a:cubicBezTo>
                      <a:cubicBezTo>
                        <a:pt x="1288257" y="90797"/>
                        <a:pt x="1288257" y="187435"/>
                        <a:pt x="1350876" y="254099"/>
                      </a:cubicBezTo>
                      <a:close/>
                      <a:moveTo>
                        <a:pt x="617381" y="777752"/>
                      </a:moveTo>
                      <a:cubicBezTo>
                        <a:pt x="545541" y="777752"/>
                        <a:pt x="487304" y="726272"/>
                        <a:pt x="487304" y="662769"/>
                      </a:cubicBezTo>
                      <a:cubicBezTo>
                        <a:pt x="487304" y="599266"/>
                        <a:pt x="545541" y="547786"/>
                        <a:pt x="617381" y="547786"/>
                      </a:cubicBezTo>
                      <a:cubicBezTo>
                        <a:pt x="554762" y="614449"/>
                        <a:pt x="554762" y="711088"/>
                        <a:pt x="617381" y="777751"/>
                      </a:cubicBezTo>
                      <a:close/>
                      <a:moveTo>
                        <a:pt x="392798" y="927942"/>
                      </a:moveTo>
                      <a:cubicBezTo>
                        <a:pt x="320957" y="927942"/>
                        <a:pt x="262721" y="876462"/>
                        <a:pt x="262721" y="812959"/>
                      </a:cubicBezTo>
                      <a:cubicBezTo>
                        <a:pt x="262720" y="749456"/>
                        <a:pt x="320957" y="697976"/>
                        <a:pt x="392797" y="697976"/>
                      </a:cubicBezTo>
                      <a:cubicBezTo>
                        <a:pt x="330179" y="764639"/>
                        <a:pt x="330179" y="861278"/>
                        <a:pt x="392797" y="927941"/>
                      </a:cubicBezTo>
                      <a:close/>
                      <a:moveTo>
                        <a:pt x="1534666" y="399115"/>
                      </a:moveTo>
                      <a:cubicBezTo>
                        <a:pt x="1462826" y="399115"/>
                        <a:pt x="1404589" y="347635"/>
                        <a:pt x="1404589" y="284132"/>
                      </a:cubicBezTo>
                      <a:cubicBezTo>
                        <a:pt x="1404589" y="220629"/>
                        <a:pt x="1462826" y="169149"/>
                        <a:pt x="1534666" y="169149"/>
                      </a:cubicBezTo>
                      <a:cubicBezTo>
                        <a:pt x="1472047" y="235812"/>
                        <a:pt x="1472047" y="332451"/>
                        <a:pt x="1534666" y="399114"/>
                      </a:cubicBezTo>
                      <a:close/>
                      <a:moveTo>
                        <a:pt x="1320477" y="572699"/>
                      </a:moveTo>
                      <a:cubicBezTo>
                        <a:pt x="1248637" y="572699"/>
                        <a:pt x="1190400" y="521219"/>
                        <a:pt x="1190400" y="457716"/>
                      </a:cubicBezTo>
                      <a:cubicBezTo>
                        <a:pt x="1190400" y="394213"/>
                        <a:pt x="1248637" y="342733"/>
                        <a:pt x="1320477" y="342733"/>
                      </a:cubicBezTo>
                      <a:cubicBezTo>
                        <a:pt x="1257858" y="409396"/>
                        <a:pt x="1257858" y="506035"/>
                        <a:pt x="1320477" y="572698"/>
                      </a:cubicBezTo>
                      <a:close/>
                      <a:moveTo>
                        <a:pt x="1076338" y="745796"/>
                      </a:moveTo>
                      <a:cubicBezTo>
                        <a:pt x="1004498" y="745796"/>
                        <a:pt x="946261" y="694316"/>
                        <a:pt x="946261" y="630813"/>
                      </a:cubicBezTo>
                      <a:cubicBezTo>
                        <a:pt x="946261" y="567310"/>
                        <a:pt x="1004498" y="515830"/>
                        <a:pt x="1076338" y="515830"/>
                      </a:cubicBezTo>
                      <a:cubicBezTo>
                        <a:pt x="1013719" y="582493"/>
                        <a:pt x="1013719" y="679132"/>
                        <a:pt x="1076338" y="745795"/>
                      </a:cubicBezTo>
                      <a:close/>
                      <a:moveTo>
                        <a:pt x="851755" y="895987"/>
                      </a:moveTo>
                      <a:cubicBezTo>
                        <a:pt x="779915" y="895987"/>
                        <a:pt x="721678" y="844507"/>
                        <a:pt x="721678" y="781004"/>
                      </a:cubicBezTo>
                      <a:cubicBezTo>
                        <a:pt x="721678" y="717501"/>
                        <a:pt x="779915" y="666021"/>
                        <a:pt x="851755" y="666021"/>
                      </a:cubicBezTo>
                      <a:cubicBezTo>
                        <a:pt x="789136" y="732684"/>
                        <a:pt x="789136" y="829323"/>
                        <a:pt x="851755" y="895986"/>
                      </a:cubicBezTo>
                      <a:close/>
                      <a:moveTo>
                        <a:pt x="1508102" y="730229"/>
                      </a:moveTo>
                      <a:cubicBezTo>
                        <a:pt x="1436262" y="730229"/>
                        <a:pt x="1378025" y="678749"/>
                        <a:pt x="1378025" y="615246"/>
                      </a:cubicBezTo>
                      <a:cubicBezTo>
                        <a:pt x="1378025" y="551743"/>
                        <a:pt x="1436262" y="500263"/>
                        <a:pt x="1508102" y="500263"/>
                      </a:cubicBezTo>
                      <a:cubicBezTo>
                        <a:pt x="1445483" y="566926"/>
                        <a:pt x="1445483" y="663565"/>
                        <a:pt x="1508102" y="730228"/>
                      </a:cubicBezTo>
                      <a:close/>
                      <a:moveTo>
                        <a:pt x="1292238" y="882581"/>
                      </a:moveTo>
                      <a:cubicBezTo>
                        <a:pt x="1220398" y="882581"/>
                        <a:pt x="1162161" y="831101"/>
                        <a:pt x="1162161" y="767598"/>
                      </a:cubicBezTo>
                      <a:cubicBezTo>
                        <a:pt x="1162161" y="704095"/>
                        <a:pt x="1220398" y="652615"/>
                        <a:pt x="1292238" y="652615"/>
                      </a:cubicBezTo>
                      <a:cubicBezTo>
                        <a:pt x="1229619" y="719278"/>
                        <a:pt x="1229619" y="815917"/>
                        <a:pt x="1292238" y="8825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0086419-5F98-46F6-A667-75E1AA2B7244}"/>
                  </a:ext>
                </a:extLst>
              </p:cNvPr>
              <p:cNvSpPr/>
              <p:nvPr/>
            </p:nvSpPr>
            <p:spPr>
              <a:xfrm>
                <a:off x="7807750" y="4667748"/>
                <a:ext cx="357964" cy="524228"/>
              </a:xfrm>
              <a:custGeom>
                <a:avLst/>
                <a:gdLst>
                  <a:gd name="connsiteX0" fmla="*/ 0 w 357964"/>
                  <a:gd name="connsiteY0" fmla="*/ 0 h 524228"/>
                  <a:gd name="connsiteX1" fmla="*/ 69622 w 357964"/>
                  <a:gd name="connsiteY1" fmla="*/ 41812 h 524228"/>
                  <a:gd name="connsiteX2" fmla="*/ 349434 w 357964"/>
                  <a:gd name="connsiteY2" fmla="*/ 416688 h 524228"/>
                  <a:gd name="connsiteX3" fmla="*/ 342480 w 357964"/>
                  <a:gd name="connsiteY3" fmla="*/ 426217 h 524228"/>
                  <a:gd name="connsiteX4" fmla="*/ 338026 w 357964"/>
                  <a:gd name="connsiteY4" fmla="*/ 436380 h 524228"/>
                  <a:gd name="connsiteX5" fmla="*/ 284288 w 357964"/>
                  <a:gd name="connsiteY5" fmla="*/ 517234 h 524228"/>
                  <a:gd name="connsiteX6" fmla="*/ 277024 w 357964"/>
                  <a:gd name="connsiteY6" fmla="*/ 524228 h 524228"/>
                  <a:gd name="connsiteX7" fmla="*/ 253565 w 357964"/>
                  <a:gd name="connsiteY7" fmla="*/ 504869 h 524228"/>
                  <a:gd name="connsiteX8" fmla="*/ 22390 w 357964"/>
                  <a:gd name="connsiteY8" fmla="*/ 81915 h 524228"/>
                  <a:gd name="connsiteX9" fmla="*/ 14636 w 357964"/>
                  <a:gd name="connsiteY9" fmla="*/ 25391 h 524228"/>
                  <a:gd name="connsiteX10" fmla="*/ 13315 w 357964"/>
                  <a:gd name="connsiteY10" fmla="*/ 26472 h 52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964" h="524228">
                    <a:moveTo>
                      <a:pt x="0" y="0"/>
                    </a:moveTo>
                    <a:lnTo>
                      <a:pt x="69622" y="41812"/>
                    </a:lnTo>
                    <a:cubicBezTo>
                      <a:pt x="273781" y="184984"/>
                      <a:pt x="391661" y="334703"/>
                      <a:pt x="349434" y="416688"/>
                    </a:cubicBezTo>
                    <a:lnTo>
                      <a:pt x="342480" y="426217"/>
                    </a:lnTo>
                    <a:lnTo>
                      <a:pt x="338026" y="436380"/>
                    </a:lnTo>
                    <a:cubicBezTo>
                      <a:pt x="322950" y="465651"/>
                      <a:pt x="304908" y="492628"/>
                      <a:pt x="284288" y="517234"/>
                    </a:cubicBezTo>
                    <a:lnTo>
                      <a:pt x="277024" y="524228"/>
                    </a:lnTo>
                    <a:lnTo>
                      <a:pt x="253565" y="504869"/>
                    </a:lnTo>
                    <a:cubicBezTo>
                      <a:pt x="128587" y="386994"/>
                      <a:pt x="53025" y="225139"/>
                      <a:pt x="22390" y="81915"/>
                    </a:cubicBezTo>
                    <a:lnTo>
                      <a:pt x="14636" y="25391"/>
                    </a:lnTo>
                    <a:lnTo>
                      <a:pt x="13315" y="26472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4BBB193-127A-4DC8-ADDF-94879EE832AC}"/>
              </a:ext>
            </a:extLst>
          </p:cNvPr>
          <p:cNvGrpSpPr/>
          <p:nvPr/>
        </p:nvGrpSpPr>
        <p:grpSpPr>
          <a:xfrm>
            <a:off x="4029137" y="3893087"/>
            <a:ext cx="1899510" cy="2465370"/>
            <a:chOff x="3871708" y="1021790"/>
            <a:chExt cx="2258462" cy="2931253"/>
          </a:xfrm>
        </p:grpSpPr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9C2B1C6F-161F-4832-A0E0-FFD5FB992718}"/>
                </a:ext>
              </a:extLst>
            </p:cNvPr>
            <p:cNvSpPr/>
            <p:nvPr/>
          </p:nvSpPr>
          <p:spPr>
            <a:xfrm>
              <a:off x="3871708" y="3310604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A0BA0A5-A506-4E48-8540-F16CC7350B89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453768"/>
              <a:chOff x="1105797" y="3181392"/>
              <a:chExt cx="1201466" cy="3396352"/>
            </a:xfrm>
          </p:grpSpPr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177B3F0D-E00F-4C03-B21D-409AE32A3525}"/>
                  </a:ext>
                </a:extLst>
              </p:cNvPr>
              <p:cNvSpPr/>
              <p:nvPr/>
            </p:nvSpPr>
            <p:spPr>
              <a:xfrm>
                <a:off x="1584809" y="4674180"/>
                <a:ext cx="243442" cy="190356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F22E5336-B92D-4F7B-AAF5-C16646E11425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A6567C7-5DEC-447C-8EC8-D018F7FC23D5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97332D9-AFEB-4D1E-A015-06DA78305681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EBED7C5-40EC-404E-AA2D-B3130D1284D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5188DD5-32DF-41CF-B1B6-23B08B30F98D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A04236AB-EDDC-4465-B4AF-F2EE167D2F85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6E3DE49E-0053-485E-8421-56010EBA4D20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270D725-D265-4B59-B8A8-77A80DE384E0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FBCA42E-3E23-4A74-8EF1-0927AE5D76B2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A63C3330-0BBA-41F1-B28F-19A3A61D6757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14FC227-D760-4BC0-A060-35ABA9DE29A0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604000C-7389-42E6-B997-ECE5683E7F0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D066737-3F69-44A5-865C-56E9B30BB103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F8FBAF3-2B08-4E36-B150-4A5A7D6CFAE7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85139180-A7B7-47C6-8A85-2ABF36BE21CD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E733EBCB-A828-4421-8367-BD200A18AFC2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F88EADBF-5F48-4BED-990F-CB593C885E58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C3E5984-1E1B-4FFA-AC22-B651BB0E83EB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453768"/>
              <a:chOff x="1105797" y="3181392"/>
              <a:chExt cx="1201466" cy="3396352"/>
            </a:xfrm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32490AAE-A814-413E-90A0-BE1B09B4EBE4}"/>
                  </a:ext>
                </a:extLst>
              </p:cNvPr>
              <p:cNvSpPr/>
              <p:nvPr/>
            </p:nvSpPr>
            <p:spPr>
              <a:xfrm>
                <a:off x="1584809" y="4674180"/>
                <a:ext cx="243442" cy="190356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90BD9AE-C67E-4A28-9676-75880DB860DB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92C30B7-AA9A-4041-AE4F-F9BCD7ABEE1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051F0DF-A586-43FE-A02C-8DC2477F5327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AD09BB0-DA5D-491D-9B3E-98FAC524859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1799632-4617-4CA3-94D2-315A9EC69D5C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65266EF1-C833-4B1C-BFCB-94A6134D2985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F2B8277F-D624-453A-86FD-EA9F798723C7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32018E7-A1DE-46E4-8DC0-2F95BBE8A53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713975B-866C-476A-9820-D8571335C229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A0B7A3FD-D93D-4FCC-9882-47D3BD63A479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AA00BE6-EC52-4E70-96A3-FE9E047352FA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8C320F20-9F09-4B14-92F9-A5995CA4F6D8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841C38E-1295-49C9-BB5D-B8B94501275E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0BD4C79-8F17-4425-A579-AE439E48A442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993823A-DD56-4D7B-9441-FEB9EA2C0B09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44EDA62-488B-41E9-AABC-CD853BD96391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7B0AD06-8D4F-4BEC-8A17-42C49094E7FE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C4E9C20-F2FB-44F1-89F7-EAC8AF52B532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753339"/>
              <a:chOff x="1105797" y="3181392"/>
              <a:chExt cx="1201466" cy="3336352"/>
            </a:xfrm>
          </p:grpSpPr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C97DA6E7-8EEA-4D69-A686-810C0A24282F}"/>
                  </a:ext>
                </a:extLst>
              </p:cNvPr>
              <p:cNvSpPr/>
              <p:nvPr/>
            </p:nvSpPr>
            <p:spPr>
              <a:xfrm>
                <a:off x="1584810" y="4614181"/>
                <a:ext cx="24344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7DA59E5-84FF-42C3-9290-6A5AF1F1A94D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2CB96735-FCA7-440D-8356-C93ED87D6F44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A8A8C65-2134-4A75-964C-DAB7D9821395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2EF67447-520B-4CA5-9B62-7D6931CC1971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D0E6EBF-A116-4CE9-BCE2-C89C606CCAAD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32B88B4-34EA-4BF1-9EEB-7EF4AEC70FB3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88742EA-2FFA-46B2-997E-0B66139E268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B7058F30-6775-4BB9-A07F-8C94F847E2F6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5597325-3231-4285-86AE-255869CF7FAD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DC69ED2-5108-40EA-9530-92747926AFEC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D450A89-BB70-4AFF-BD39-FB174BCA68D6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E12C87C-D382-473F-AFCF-7B959DBB76D2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6811B70-BF5D-42A7-8691-AFAC42B9D807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F42396A-7F45-41DE-89F2-99EB44E98DFE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A96DD73-381B-4FF6-A145-BB45E9960573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FAF26BE-290E-47CB-8C39-033EF7E8AA30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CA48A73-E14B-4E45-B682-F8962A097E8D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4661DFA-C827-4F6D-9AA8-EECD96F2DD37}"/>
              </a:ext>
            </a:extLst>
          </p:cNvPr>
          <p:cNvGrpSpPr/>
          <p:nvPr/>
        </p:nvGrpSpPr>
        <p:grpSpPr>
          <a:xfrm>
            <a:off x="789365" y="985589"/>
            <a:ext cx="2434398" cy="2434398"/>
            <a:chOff x="789365" y="985589"/>
            <a:chExt cx="2434398" cy="2434398"/>
          </a:xfrm>
        </p:grpSpPr>
        <p:sp>
          <p:nvSpPr>
            <p:cNvPr id="589" name="楕円 588">
              <a:extLst>
                <a:ext uri="{FF2B5EF4-FFF2-40B4-BE49-F238E27FC236}">
                  <a16:creationId xmlns:a16="http://schemas.microsoft.com/office/drawing/2014/main" id="{B353C244-2F6F-4CD8-A86E-4EF8F2EFB8DC}"/>
                </a:ext>
              </a:extLst>
            </p:cNvPr>
            <p:cNvSpPr/>
            <p:nvPr/>
          </p:nvSpPr>
          <p:spPr>
            <a:xfrm>
              <a:off x="789365" y="98558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2E695F5-5F4E-4855-A05D-DE2F6C121CB1}"/>
                </a:ext>
              </a:extLst>
            </p:cNvPr>
            <p:cNvGrpSpPr/>
            <p:nvPr/>
          </p:nvGrpSpPr>
          <p:grpSpPr>
            <a:xfrm>
              <a:off x="956993" y="1192608"/>
              <a:ext cx="2148516" cy="2012030"/>
              <a:chOff x="2113931" y="1396622"/>
              <a:chExt cx="3294856" cy="308554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C4AC747-9049-4CEB-BD4A-2FE4481AD509}"/>
                  </a:ext>
                </a:extLst>
              </p:cNvPr>
              <p:cNvGrpSpPr/>
              <p:nvPr/>
            </p:nvGrpSpPr>
            <p:grpSpPr>
              <a:xfrm rot="20296783" flipH="1">
                <a:off x="2113931" y="1630036"/>
                <a:ext cx="1752322" cy="2501312"/>
                <a:chOff x="2749278" y="1396622"/>
                <a:chExt cx="2108472" cy="3009690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CD2250DE-474F-4EA1-9626-1FCB8D87FA99}"/>
                    </a:ext>
                  </a:extLst>
                </p:cNvPr>
                <p:cNvGrpSpPr/>
                <p:nvPr/>
              </p:nvGrpSpPr>
              <p:grpSpPr>
                <a:xfrm>
                  <a:off x="2749278" y="1396622"/>
                  <a:ext cx="2108472" cy="3009690"/>
                  <a:chOff x="2749278" y="1396622"/>
                  <a:chExt cx="2108472" cy="3009690"/>
                </a:xfrm>
              </p:grpSpPr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AAF3D342-36F4-4807-B30D-C1710EA3FCE7}"/>
                      </a:ext>
                    </a:extLst>
                  </p:cNvPr>
                  <p:cNvSpPr/>
                  <p:nvPr/>
                </p:nvSpPr>
                <p:spPr>
                  <a:xfrm>
                    <a:off x="3714750" y="2216150"/>
                    <a:ext cx="136402" cy="2190162"/>
                  </a:xfrm>
                  <a:custGeom>
                    <a:avLst/>
                    <a:gdLst>
                      <a:gd name="connsiteX0" fmla="*/ 68236 w 183374"/>
                      <a:gd name="connsiteY0" fmla="*/ 0 h 1473200"/>
                      <a:gd name="connsiteX1" fmla="*/ 183374 w 183374"/>
                      <a:gd name="connsiteY1" fmla="*/ 0 h 1473200"/>
                      <a:gd name="connsiteX2" fmla="*/ 164532 w 183374"/>
                      <a:gd name="connsiteY2" fmla="*/ 131416 h 1473200"/>
                      <a:gd name="connsiteX3" fmla="*/ 130175 w 183374"/>
                      <a:gd name="connsiteY3" fmla="*/ 794694 h 1473200"/>
                      <a:gd name="connsiteX4" fmla="*/ 164532 w 183374"/>
                      <a:gd name="connsiteY4" fmla="*/ 1457973 h 1473200"/>
                      <a:gd name="connsiteX5" fmla="*/ 166716 w 183374"/>
                      <a:gd name="connsiteY5" fmla="*/ 1473200 h 1473200"/>
                      <a:gd name="connsiteX6" fmla="*/ 47201 w 183374"/>
                      <a:gd name="connsiteY6" fmla="*/ 1473200 h 1473200"/>
                      <a:gd name="connsiteX7" fmla="*/ 44464 w 183374"/>
                      <a:gd name="connsiteY7" fmla="*/ 1458081 h 1473200"/>
                      <a:gd name="connsiteX8" fmla="*/ 0 w 183374"/>
                      <a:gd name="connsiteY8" fmla="*/ 794693 h 1473200"/>
                      <a:gd name="connsiteX9" fmla="*/ 44464 w 183374"/>
                      <a:gd name="connsiteY9" fmla="*/ 131306 h 147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3374" h="1473200">
                        <a:moveTo>
                          <a:pt x="68236" y="0"/>
                        </a:moveTo>
                        <a:lnTo>
                          <a:pt x="183374" y="0"/>
                        </a:lnTo>
                        <a:lnTo>
                          <a:pt x="164532" y="131416"/>
                        </a:lnTo>
                        <a:cubicBezTo>
                          <a:pt x="142232" y="334677"/>
                          <a:pt x="130175" y="561280"/>
                          <a:pt x="130175" y="794694"/>
                        </a:cubicBezTo>
                        <a:cubicBezTo>
                          <a:pt x="130175" y="1028108"/>
                          <a:pt x="142232" y="1254711"/>
                          <a:pt x="164532" y="1457973"/>
                        </a:cubicBezTo>
                        <a:lnTo>
                          <a:pt x="166716" y="1473200"/>
                        </a:lnTo>
                        <a:lnTo>
                          <a:pt x="47201" y="1473200"/>
                        </a:lnTo>
                        <a:lnTo>
                          <a:pt x="44464" y="1458081"/>
                        </a:lnTo>
                        <a:cubicBezTo>
                          <a:pt x="16392" y="1268713"/>
                          <a:pt x="0" y="1040427"/>
                          <a:pt x="0" y="794693"/>
                        </a:cubicBezTo>
                        <a:cubicBezTo>
                          <a:pt x="0" y="548959"/>
                          <a:pt x="16392" y="320673"/>
                          <a:pt x="44464" y="131306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39EB9AE4-382F-4569-9026-434D6648AAD4}"/>
                      </a:ext>
                    </a:extLst>
                  </p:cNvPr>
                  <p:cNvGrpSpPr/>
                  <p:nvPr/>
                </p:nvGrpSpPr>
                <p:grpSpPr>
                  <a:xfrm>
                    <a:off x="3384276" y="1396622"/>
                    <a:ext cx="838474" cy="743670"/>
                    <a:chOff x="3314563" y="1271886"/>
                    <a:chExt cx="977900" cy="943099"/>
                  </a:xfrm>
                  <a:solidFill>
                    <a:srgbClr val="FFC000"/>
                  </a:solidFill>
                </p:grpSpPr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DFA3EF65-2753-4EE4-83BF-D9E5E19A39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4563" y="1271886"/>
                      <a:ext cx="977900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2DF5736F-47F6-466A-9208-659A6D28E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9526" y="1296122"/>
                      <a:ext cx="647974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" name="月 130">
                    <a:extLst>
                      <a:ext uri="{FF2B5EF4-FFF2-40B4-BE49-F238E27FC236}">
                        <a16:creationId xmlns:a16="http://schemas.microsoft.com/office/drawing/2014/main" id="{C056CF76-2A5D-4F8F-AB54-9EE62C9BA3A7}"/>
                      </a:ext>
                    </a:extLst>
                  </p:cNvPr>
                  <p:cNvSpPr/>
                  <p:nvPr/>
                </p:nvSpPr>
                <p:spPr>
                  <a:xfrm>
                    <a:off x="3409648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2" name="月 131">
                    <a:extLst>
                      <a:ext uri="{FF2B5EF4-FFF2-40B4-BE49-F238E27FC236}">
                        <a16:creationId xmlns:a16="http://schemas.microsoft.com/office/drawing/2014/main" id="{E6443AB3-9DE3-474D-A232-6ED3661B51AE}"/>
                      </a:ext>
                    </a:extLst>
                  </p:cNvPr>
                  <p:cNvSpPr/>
                  <p:nvPr/>
                </p:nvSpPr>
                <p:spPr>
                  <a:xfrm flipH="1">
                    <a:off x="3962152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1E59FDE2-14CB-456C-B69A-45B570E479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8624" y="1524038"/>
                    <a:ext cx="1309779" cy="2108472"/>
                  </a:xfrm>
                  <a:custGeom>
                    <a:avLst/>
                    <a:gdLst>
                      <a:gd name="connsiteX0" fmla="*/ 120 w 1309779"/>
                      <a:gd name="connsiteY0" fmla="*/ 1587618 h 2225852"/>
                      <a:gd name="connsiteX1" fmla="*/ 54476 w 1309779"/>
                      <a:gd name="connsiteY1" fmla="*/ 1345264 h 2225852"/>
                      <a:gd name="connsiteX2" fmla="*/ 221333 w 1309779"/>
                      <a:gd name="connsiteY2" fmla="*/ 1122787 h 2225852"/>
                      <a:gd name="connsiteX3" fmla="*/ 228317 w 1309779"/>
                      <a:gd name="connsiteY3" fmla="*/ 1117702 h 2225852"/>
                      <a:gd name="connsiteX4" fmla="*/ 227724 w 1309779"/>
                      <a:gd name="connsiteY4" fmla="*/ 1107718 h 2225852"/>
                      <a:gd name="connsiteX5" fmla="*/ 221333 w 1309779"/>
                      <a:gd name="connsiteY5" fmla="*/ 1103065 h 2225852"/>
                      <a:gd name="connsiteX6" fmla="*/ 54476 w 1309779"/>
                      <a:gd name="connsiteY6" fmla="*/ 880588 h 2225852"/>
                      <a:gd name="connsiteX7" fmla="*/ 120 w 1309779"/>
                      <a:gd name="connsiteY7" fmla="*/ 638233 h 2225852"/>
                      <a:gd name="connsiteX8" fmla="*/ 370672 w 1309779"/>
                      <a:gd name="connsiteY8" fmla="*/ 54477 h 2225852"/>
                      <a:gd name="connsiteX9" fmla="*/ 1196782 w 1309779"/>
                      <a:gd name="connsiteY9" fmla="*/ 370672 h 2225852"/>
                      <a:gd name="connsiteX10" fmla="*/ 1214221 w 1309779"/>
                      <a:gd name="connsiteY10" fmla="*/ 423406 h 2225852"/>
                      <a:gd name="connsiteX11" fmla="*/ 1182728 w 1309779"/>
                      <a:gd name="connsiteY11" fmla="*/ 368305 h 2225852"/>
                      <a:gd name="connsiteX12" fmla="*/ 467895 w 1309779"/>
                      <a:gd name="connsiteY12" fmla="*/ 171018 h 2225852"/>
                      <a:gd name="connsiteX13" fmla="*/ 175154 w 1309779"/>
                      <a:gd name="connsiteY13" fmla="*/ 948413 h 2225852"/>
                      <a:gd name="connsiteX14" fmla="*/ 227221 w 1309779"/>
                      <a:gd name="connsiteY14" fmla="*/ 1039509 h 2225852"/>
                      <a:gd name="connsiteX15" fmla="*/ 226688 w 1309779"/>
                      <a:gd name="connsiteY15" fmla="*/ 1035743 h 2225852"/>
                      <a:gd name="connsiteX16" fmla="*/ 660076 w 1309779"/>
                      <a:gd name="connsiteY16" fmla="*/ 401015 h 2225852"/>
                      <a:gd name="connsiteX17" fmla="*/ 1269632 w 1309779"/>
                      <a:gd name="connsiteY17" fmla="*/ 666065 h 2225852"/>
                      <a:gd name="connsiteX18" fmla="*/ 1309779 w 1309779"/>
                      <a:gd name="connsiteY18" fmla="*/ 739623 h 2225852"/>
                      <a:gd name="connsiteX19" fmla="*/ 1293275 w 1309779"/>
                      <a:gd name="connsiteY19" fmla="*/ 720426 h 2225852"/>
                      <a:gd name="connsiteX20" fmla="*/ 737131 w 1309779"/>
                      <a:gd name="connsiteY20" fmla="*/ 562876 h 2225852"/>
                      <a:gd name="connsiteX21" fmla="*/ 358673 w 1309779"/>
                      <a:gd name="connsiteY21" fmla="*/ 844488 h 2225852"/>
                      <a:gd name="connsiteX22" fmla="*/ 343041 w 1309779"/>
                      <a:gd name="connsiteY22" fmla="*/ 875491 h 2225852"/>
                      <a:gd name="connsiteX23" fmla="*/ 337337 w 1309779"/>
                      <a:gd name="connsiteY23" fmla="*/ 881588 h 2225852"/>
                      <a:gd name="connsiteX24" fmla="*/ 323159 w 1309779"/>
                      <a:gd name="connsiteY24" fmla="*/ 914926 h 2225852"/>
                      <a:gd name="connsiteX25" fmla="*/ 322523 w 1309779"/>
                      <a:gd name="connsiteY25" fmla="*/ 916187 h 2225852"/>
                      <a:gd name="connsiteX26" fmla="*/ 322030 w 1309779"/>
                      <a:gd name="connsiteY26" fmla="*/ 917579 h 2225852"/>
                      <a:gd name="connsiteX27" fmla="*/ 293110 w 1309779"/>
                      <a:gd name="connsiteY27" fmla="*/ 985580 h 2225852"/>
                      <a:gd name="connsiteX28" fmla="*/ 281084 w 1309779"/>
                      <a:gd name="connsiteY28" fmla="*/ 1046992 h 2225852"/>
                      <a:gd name="connsiteX29" fmla="*/ 279685 w 1309779"/>
                      <a:gd name="connsiteY29" fmla="*/ 1069005 h 2225852"/>
                      <a:gd name="connsiteX30" fmla="*/ 276931 w 1309779"/>
                      <a:gd name="connsiteY30" fmla="*/ 1082311 h 2225852"/>
                      <a:gd name="connsiteX31" fmla="*/ 278931 w 1309779"/>
                      <a:gd name="connsiteY31" fmla="*/ 1080855 h 2225852"/>
                      <a:gd name="connsiteX32" fmla="*/ 276892 w 1309779"/>
                      <a:gd name="connsiteY32" fmla="*/ 1112927 h 2225852"/>
                      <a:gd name="connsiteX33" fmla="*/ 278931 w 1309779"/>
                      <a:gd name="connsiteY33" fmla="*/ 1144998 h 2225852"/>
                      <a:gd name="connsiteX34" fmla="*/ 276930 w 1309779"/>
                      <a:gd name="connsiteY34" fmla="*/ 1143541 h 2225852"/>
                      <a:gd name="connsiteX35" fmla="*/ 279685 w 1309779"/>
                      <a:gd name="connsiteY35" fmla="*/ 1156854 h 2225852"/>
                      <a:gd name="connsiteX36" fmla="*/ 281084 w 1309779"/>
                      <a:gd name="connsiteY36" fmla="*/ 1178861 h 2225852"/>
                      <a:gd name="connsiteX37" fmla="*/ 293109 w 1309779"/>
                      <a:gd name="connsiteY37" fmla="*/ 1240273 h 2225852"/>
                      <a:gd name="connsiteX38" fmla="*/ 322028 w 1309779"/>
                      <a:gd name="connsiteY38" fmla="*/ 1308269 h 2225852"/>
                      <a:gd name="connsiteX39" fmla="*/ 322522 w 1309779"/>
                      <a:gd name="connsiteY39" fmla="*/ 1309664 h 2225852"/>
                      <a:gd name="connsiteX40" fmla="*/ 323159 w 1309779"/>
                      <a:gd name="connsiteY40" fmla="*/ 1310927 h 2225852"/>
                      <a:gd name="connsiteX41" fmla="*/ 337337 w 1309779"/>
                      <a:gd name="connsiteY41" fmla="*/ 1344265 h 2225852"/>
                      <a:gd name="connsiteX42" fmla="*/ 343041 w 1309779"/>
                      <a:gd name="connsiteY42" fmla="*/ 1350362 h 2225852"/>
                      <a:gd name="connsiteX43" fmla="*/ 358672 w 1309779"/>
                      <a:gd name="connsiteY43" fmla="*/ 1381364 h 2225852"/>
                      <a:gd name="connsiteX44" fmla="*/ 737130 w 1309779"/>
                      <a:gd name="connsiteY44" fmla="*/ 1662975 h 2225852"/>
                      <a:gd name="connsiteX45" fmla="*/ 1293274 w 1309779"/>
                      <a:gd name="connsiteY45" fmla="*/ 1505425 h 2225852"/>
                      <a:gd name="connsiteX46" fmla="*/ 1309778 w 1309779"/>
                      <a:gd name="connsiteY46" fmla="*/ 1486228 h 2225852"/>
                      <a:gd name="connsiteX47" fmla="*/ 1269631 w 1309779"/>
                      <a:gd name="connsiteY47" fmla="*/ 1559786 h 2225852"/>
                      <a:gd name="connsiteX48" fmla="*/ 660075 w 1309779"/>
                      <a:gd name="connsiteY48" fmla="*/ 1824836 h 2225852"/>
                      <a:gd name="connsiteX49" fmla="*/ 226687 w 1309779"/>
                      <a:gd name="connsiteY49" fmla="*/ 1190108 h 2225852"/>
                      <a:gd name="connsiteX50" fmla="*/ 227219 w 1309779"/>
                      <a:gd name="connsiteY50" fmla="*/ 1186346 h 2225852"/>
                      <a:gd name="connsiteX51" fmla="*/ 175154 w 1309779"/>
                      <a:gd name="connsiteY51" fmla="*/ 1277440 h 2225852"/>
                      <a:gd name="connsiteX52" fmla="*/ 467895 w 1309779"/>
                      <a:gd name="connsiteY52" fmla="*/ 2054834 h 2225852"/>
                      <a:gd name="connsiteX53" fmla="*/ 1182727 w 1309779"/>
                      <a:gd name="connsiteY53" fmla="*/ 1857547 h 2225852"/>
                      <a:gd name="connsiteX54" fmla="*/ 1214221 w 1309779"/>
                      <a:gd name="connsiteY54" fmla="*/ 1802446 h 2225852"/>
                      <a:gd name="connsiteX55" fmla="*/ 1196782 w 1309779"/>
                      <a:gd name="connsiteY55" fmla="*/ 1855179 h 2225852"/>
                      <a:gd name="connsiteX56" fmla="*/ 370672 w 1309779"/>
                      <a:gd name="connsiteY56" fmla="*/ 2171375 h 2225852"/>
                      <a:gd name="connsiteX57" fmla="*/ 120 w 1309779"/>
                      <a:gd name="connsiteY57" fmla="*/ 1587618 h 2225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309779" h="2225852">
                        <a:moveTo>
                          <a:pt x="120" y="1587618"/>
                        </a:moveTo>
                        <a:cubicBezTo>
                          <a:pt x="1720" y="1506385"/>
                          <a:pt x="19274" y="1424124"/>
                          <a:pt x="54476" y="1345264"/>
                        </a:cubicBezTo>
                        <a:cubicBezTo>
                          <a:pt x="94079" y="1256547"/>
                          <a:pt x="151800" y="1181583"/>
                          <a:pt x="221333" y="1122787"/>
                        </a:cubicBezTo>
                        <a:lnTo>
                          <a:pt x="228317" y="1117702"/>
                        </a:lnTo>
                        <a:lnTo>
                          <a:pt x="227724" y="1107718"/>
                        </a:lnTo>
                        <a:lnTo>
                          <a:pt x="221333" y="1103065"/>
                        </a:lnTo>
                        <a:cubicBezTo>
                          <a:pt x="151800" y="1044269"/>
                          <a:pt x="94079" y="969305"/>
                          <a:pt x="54476" y="880588"/>
                        </a:cubicBezTo>
                        <a:cubicBezTo>
                          <a:pt x="19274" y="801728"/>
                          <a:pt x="1720" y="719467"/>
                          <a:pt x="120" y="638233"/>
                        </a:cubicBezTo>
                        <a:cubicBezTo>
                          <a:pt x="-4683" y="394533"/>
                          <a:pt x="134093" y="160084"/>
                          <a:pt x="370672" y="54477"/>
                        </a:cubicBezTo>
                        <a:cubicBezTo>
                          <a:pt x="686111" y="-86332"/>
                          <a:pt x="1055973" y="55234"/>
                          <a:pt x="1196782" y="370672"/>
                        </a:cubicBezTo>
                        <a:lnTo>
                          <a:pt x="1214221" y="423406"/>
                        </a:lnTo>
                        <a:lnTo>
                          <a:pt x="1182728" y="368305"/>
                        </a:lnTo>
                        <a:cubicBezTo>
                          <a:pt x="1023292" y="144777"/>
                          <a:pt x="725691" y="55940"/>
                          <a:pt x="467895" y="171018"/>
                        </a:cubicBezTo>
                        <a:cubicBezTo>
                          <a:pt x="173272" y="302536"/>
                          <a:pt x="42207" y="650586"/>
                          <a:pt x="175154" y="948413"/>
                        </a:cubicBezTo>
                        <a:lnTo>
                          <a:pt x="227221" y="1039509"/>
                        </a:lnTo>
                        <a:lnTo>
                          <a:pt x="226688" y="1035743"/>
                        </a:lnTo>
                        <a:cubicBezTo>
                          <a:pt x="211630" y="734974"/>
                          <a:pt x="387889" y="464780"/>
                          <a:pt x="660076" y="401015"/>
                        </a:cubicBezTo>
                        <a:cubicBezTo>
                          <a:pt x="893379" y="346360"/>
                          <a:pt x="1130900" y="458889"/>
                          <a:pt x="1269632" y="666065"/>
                        </a:cubicBezTo>
                        <a:lnTo>
                          <a:pt x="1309779" y="739623"/>
                        </a:lnTo>
                        <a:lnTo>
                          <a:pt x="1293275" y="720426"/>
                        </a:lnTo>
                        <a:cubicBezTo>
                          <a:pt x="1148035" y="580791"/>
                          <a:pt x="942028" y="514875"/>
                          <a:pt x="737131" y="562876"/>
                        </a:cubicBezTo>
                        <a:cubicBezTo>
                          <a:pt x="572412" y="601464"/>
                          <a:pt x="439752" y="706332"/>
                          <a:pt x="358673" y="844488"/>
                        </a:cubicBezTo>
                        <a:lnTo>
                          <a:pt x="343041" y="875491"/>
                        </a:lnTo>
                        <a:lnTo>
                          <a:pt x="337337" y="881588"/>
                        </a:lnTo>
                        <a:lnTo>
                          <a:pt x="323159" y="914926"/>
                        </a:lnTo>
                        <a:lnTo>
                          <a:pt x="322523" y="916187"/>
                        </a:lnTo>
                        <a:lnTo>
                          <a:pt x="322030" y="917579"/>
                        </a:lnTo>
                        <a:lnTo>
                          <a:pt x="293110" y="985580"/>
                        </a:lnTo>
                        <a:cubicBezTo>
                          <a:pt x="287888" y="1005151"/>
                          <a:pt x="283834" y="1025694"/>
                          <a:pt x="281084" y="1046992"/>
                        </a:cubicBezTo>
                        <a:lnTo>
                          <a:pt x="279685" y="1069005"/>
                        </a:lnTo>
                        <a:lnTo>
                          <a:pt x="276931" y="1082311"/>
                        </a:lnTo>
                        <a:lnTo>
                          <a:pt x="278931" y="1080855"/>
                        </a:lnTo>
                        <a:lnTo>
                          <a:pt x="276892" y="1112927"/>
                        </a:lnTo>
                        <a:lnTo>
                          <a:pt x="278931" y="1144998"/>
                        </a:lnTo>
                        <a:lnTo>
                          <a:pt x="276930" y="1143541"/>
                        </a:lnTo>
                        <a:lnTo>
                          <a:pt x="279685" y="1156854"/>
                        </a:lnTo>
                        <a:lnTo>
                          <a:pt x="281084" y="1178861"/>
                        </a:lnTo>
                        <a:cubicBezTo>
                          <a:pt x="283833" y="1200159"/>
                          <a:pt x="287888" y="1220702"/>
                          <a:pt x="293109" y="1240273"/>
                        </a:cubicBezTo>
                        <a:lnTo>
                          <a:pt x="322028" y="1308269"/>
                        </a:lnTo>
                        <a:lnTo>
                          <a:pt x="322522" y="1309664"/>
                        </a:lnTo>
                        <a:lnTo>
                          <a:pt x="323159" y="1310927"/>
                        </a:lnTo>
                        <a:lnTo>
                          <a:pt x="337337" y="1344265"/>
                        </a:lnTo>
                        <a:lnTo>
                          <a:pt x="343041" y="1350362"/>
                        </a:lnTo>
                        <a:lnTo>
                          <a:pt x="358672" y="1381364"/>
                        </a:lnTo>
                        <a:cubicBezTo>
                          <a:pt x="439750" y="1519520"/>
                          <a:pt x="572411" y="1624387"/>
                          <a:pt x="737130" y="1662975"/>
                        </a:cubicBezTo>
                        <a:cubicBezTo>
                          <a:pt x="942027" y="1710976"/>
                          <a:pt x="1148034" y="1645060"/>
                          <a:pt x="1293274" y="1505425"/>
                        </a:cubicBezTo>
                        <a:lnTo>
                          <a:pt x="1309778" y="1486228"/>
                        </a:lnTo>
                        <a:lnTo>
                          <a:pt x="1269631" y="1559786"/>
                        </a:lnTo>
                        <a:cubicBezTo>
                          <a:pt x="1130899" y="1766962"/>
                          <a:pt x="893378" y="1879491"/>
                          <a:pt x="660075" y="1824836"/>
                        </a:cubicBezTo>
                        <a:cubicBezTo>
                          <a:pt x="387888" y="1761071"/>
                          <a:pt x="211629" y="1490877"/>
                          <a:pt x="226687" y="1190108"/>
                        </a:cubicBezTo>
                        <a:lnTo>
                          <a:pt x="227219" y="1186346"/>
                        </a:lnTo>
                        <a:lnTo>
                          <a:pt x="175154" y="1277440"/>
                        </a:lnTo>
                        <a:cubicBezTo>
                          <a:pt x="42207" y="1575265"/>
                          <a:pt x="173272" y="1923316"/>
                          <a:pt x="467895" y="2054834"/>
                        </a:cubicBezTo>
                        <a:cubicBezTo>
                          <a:pt x="725691" y="2169912"/>
                          <a:pt x="1023291" y="2081075"/>
                          <a:pt x="1182727" y="1857547"/>
                        </a:cubicBezTo>
                        <a:lnTo>
                          <a:pt x="1214221" y="1802446"/>
                        </a:lnTo>
                        <a:lnTo>
                          <a:pt x="1196782" y="1855179"/>
                        </a:lnTo>
                        <a:cubicBezTo>
                          <a:pt x="1055973" y="2170618"/>
                          <a:pt x="686110" y="2312184"/>
                          <a:pt x="370672" y="2171375"/>
                        </a:cubicBezTo>
                        <a:cubicBezTo>
                          <a:pt x="134093" y="2065768"/>
                          <a:pt x="-4683" y="1831318"/>
                          <a:pt x="120" y="15876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E295142F-B010-4D5F-ACB2-9F277FE5F3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3091" y="2287390"/>
                    <a:ext cx="1083985" cy="710616"/>
                  </a:xfrm>
                  <a:custGeom>
                    <a:avLst/>
                    <a:gdLst>
                      <a:gd name="connsiteX0" fmla="*/ 894 w 1083985"/>
                      <a:gd name="connsiteY0" fmla="*/ 1979 h 824916"/>
                      <a:gd name="connsiteX1" fmla="*/ 1115 w 1083985"/>
                      <a:gd name="connsiteY1" fmla="*/ 0 h 824916"/>
                      <a:gd name="connsiteX2" fmla="*/ 4029 w 1083985"/>
                      <a:gd name="connsiteY2" fmla="*/ 116510 h 824916"/>
                      <a:gd name="connsiteX3" fmla="*/ 434282 w 1083985"/>
                      <a:gd name="connsiteY3" fmla="*/ 707809 h 824916"/>
                      <a:gd name="connsiteX4" fmla="*/ 987384 w 1083985"/>
                      <a:gd name="connsiteY4" fmla="*/ 491103 h 824916"/>
                      <a:gd name="connsiteX5" fmla="*/ 999756 w 1083985"/>
                      <a:gd name="connsiteY5" fmla="*/ 473012 h 824916"/>
                      <a:gd name="connsiteX6" fmla="*/ 1010288 w 1083985"/>
                      <a:gd name="connsiteY6" fmla="*/ 464101 h 824916"/>
                      <a:gd name="connsiteX7" fmla="*/ 1067481 w 1083985"/>
                      <a:gd name="connsiteY7" fmla="*/ 402134 h 824916"/>
                      <a:gd name="connsiteX8" fmla="*/ 1083985 w 1083985"/>
                      <a:gd name="connsiteY8" fmla="*/ 377772 h 824916"/>
                      <a:gd name="connsiteX9" fmla="*/ 1043838 w 1083985"/>
                      <a:gd name="connsiteY9" fmla="*/ 471121 h 824916"/>
                      <a:gd name="connsiteX10" fmla="*/ 434282 w 1083985"/>
                      <a:gd name="connsiteY10" fmla="*/ 807485 h 824916"/>
                      <a:gd name="connsiteX11" fmla="*/ 894 w 1083985"/>
                      <a:gd name="connsiteY11" fmla="*/ 1979 h 824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5" h="824916">
                        <a:moveTo>
                          <a:pt x="894" y="1979"/>
                        </a:moveTo>
                        <a:lnTo>
                          <a:pt x="1115" y="0"/>
                        </a:lnTo>
                        <a:lnTo>
                          <a:pt x="4029" y="116510"/>
                        </a:lnTo>
                        <a:cubicBezTo>
                          <a:pt x="31400" y="403378"/>
                          <a:pt x="196118" y="644815"/>
                          <a:pt x="434282" y="707809"/>
                        </a:cubicBezTo>
                        <a:cubicBezTo>
                          <a:pt x="638422" y="761804"/>
                          <a:pt x="845792" y="671280"/>
                          <a:pt x="987384" y="491103"/>
                        </a:cubicBezTo>
                        <a:lnTo>
                          <a:pt x="999756" y="473012"/>
                        </a:lnTo>
                        <a:lnTo>
                          <a:pt x="1010288" y="464101"/>
                        </a:lnTo>
                        <a:cubicBezTo>
                          <a:pt x="1030222" y="444974"/>
                          <a:pt x="1049326" y="424285"/>
                          <a:pt x="1067481" y="402134"/>
                        </a:cubicBezTo>
                        <a:lnTo>
                          <a:pt x="1083985" y="377772"/>
                        </a:lnTo>
                        <a:lnTo>
                          <a:pt x="1043838" y="471121"/>
                        </a:lnTo>
                        <a:cubicBezTo>
                          <a:pt x="905106" y="734040"/>
                          <a:pt x="667585" y="876846"/>
                          <a:pt x="434282" y="807485"/>
                        </a:cubicBezTo>
                        <a:cubicBezTo>
                          <a:pt x="162095" y="726564"/>
                          <a:pt x="-14164" y="383672"/>
                          <a:pt x="894" y="1979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85C322EA-7F51-44E1-8610-7766C8F9E3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69948" y="2287388"/>
                    <a:ext cx="1083986" cy="710618"/>
                  </a:xfrm>
                  <a:custGeom>
                    <a:avLst/>
                    <a:gdLst>
                      <a:gd name="connsiteX0" fmla="*/ 895 w 1083986"/>
                      <a:gd name="connsiteY0" fmla="*/ 822939 h 824918"/>
                      <a:gd name="connsiteX1" fmla="*/ 434283 w 1083986"/>
                      <a:gd name="connsiteY1" fmla="*/ 17431 h 824918"/>
                      <a:gd name="connsiteX2" fmla="*/ 1043839 w 1083986"/>
                      <a:gd name="connsiteY2" fmla="*/ 353795 h 824918"/>
                      <a:gd name="connsiteX3" fmla="*/ 1083986 w 1083986"/>
                      <a:gd name="connsiteY3" fmla="*/ 447145 h 824918"/>
                      <a:gd name="connsiteX4" fmla="*/ 1067482 w 1083986"/>
                      <a:gd name="connsiteY4" fmla="*/ 422783 h 824918"/>
                      <a:gd name="connsiteX5" fmla="*/ 1010289 w 1083986"/>
                      <a:gd name="connsiteY5" fmla="*/ 360816 h 824918"/>
                      <a:gd name="connsiteX6" fmla="*/ 999759 w 1083986"/>
                      <a:gd name="connsiteY6" fmla="*/ 351907 h 824918"/>
                      <a:gd name="connsiteX7" fmla="*/ 987385 w 1083986"/>
                      <a:gd name="connsiteY7" fmla="*/ 333813 h 824918"/>
                      <a:gd name="connsiteX8" fmla="*/ 434283 w 1083986"/>
                      <a:gd name="connsiteY8" fmla="*/ 117107 h 824918"/>
                      <a:gd name="connsiteX9" fmla="*/ 4030 w 1083986"/>
                      <a:gd name="connsiteY9" fmla="*/ 708408 h 824918"/>
                      <a:gd name="connsiteX10" fmla="*/ 1116 w 1083986"/>
                      <a:gd name="connsiteY10" fmla="*/ 824918 h 824918"/>
                      <a:gd name="connsiteX11" fmla="*/ 895 w 1083986"/>
                      <a:gd name="connsiteY11" fmla="*/ 822939 h 824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6" h="824918">
                        <a:moveTo>
                          <a:pt x="895" y="822939"/>
                        </a:moveTo>
                        <a:cubicBezTo>
                          <a:pt x="-14163" y="441245"/>
                          <a:pt x="162096" y="98353"/>
                          <a:pt x="434283" y="17431"/>
                        </a:cubicBezTo>
                        <a:cubicBezTo>
                          <a:pt x="667586" y="-51929"/>
                          <a:pt x="905107" y="90877"/>
                          <a:pt x="1043839" y="353795"/>
                        </a:cubicBezTo>
                        <a:lnTo>
                          <a:pt x="1083986" y="447145"/>
                        </a:lnTo>
                        <a:lnTo>
                          <a:pt x="1067482" y="422783"/>
                        </a:lnTo>
                        <a:cubicBezTo>
                          <a:pt x="1049327" y="400633"/>
                          <a:pt x="1030223" y="379944"/>
                          <a:pt x="1010289" y="360816"/>
                        </a:cubicBezTo>
                        <a:lnTo>
                          <a:pt x="999759" y="351907"/>
                        </a:lnTo>
                        <a:lnTo>
                          <a:pt x="987385" y="333813"/>
                        </a:lnTo>
                        <a:cubicBezTo>
                          <a:pt x="845793" y="153637"/>
                          <a:pt x="638423" y="63112"/>
                          <a:pt x="434283" y="117107"/>
                        </a:cubicBezTo>
                        <a:cubicBezTo>
                          <a:pt x="196119" y="180102"/>
                          <a:pt x="31401" y="421539"/>
                          <a:pt x="4030" y="708408"/>
                        </a:cubicBezTo>
                        <a:lnTo>
                          <a:pt x="1116" y="824918"/>
                        </a:lnTo>
                        <a:lnTo>
                          <a:pt x="895" y="82293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A5559AB-601F-44C3-BD1E-BF930F0017FA}"/>
                    </a:ext>
                  </a:extLst>
                </p:cNvPr>
                <p:cNvSpPr/>
                <p:nvPr/>
              </p:nvSpPr>
              <p:spPr>
                <a:xfrm>
                  <a:off x="3651113" y="2100704"/>
                  <a:ext cx="304800" cy="1272295"/>
                </a:xfrm>
                <a:custGeom>
                  <a:avLst/>
                  <a:gdLst>
                    <a:gd name="connsiteX0" fmla="*/ 152400 w 304800"/>
                    <a:gd name="connsiteY0" fmla="*/ 0 h 1272295"/>
                    <a:gd name="connsiteX1" fmla="*/ 275078 w 304800"/>
                    <a:gd name="connsiteY1" fmla="*/ 30097 h 1272295"/>
                    <a:gd name="connsiteX2" fmla="*/ 296004 w 304800"/>
                    <a:gd name="connsiteY2" fmla="*/ 208395 h 1272295"/>
                    <a:gd name="connsiteX3" fmla="*/ 304800 w 304800"/>
                    <a:gd name="connsiteY3" fmla="*/ 442472 h 1272295"/>
                    <a:gd name="connsiteX4" fmla="*/ 181615 w 304800"/>
                    <a:gd name="connsiteY4" fmla="*/ 1219136 h 1272295"/>
                    <a:gd name="connsiteX5" fmla="*/ 152400 w 304800"/>
                    <a:gd name="connsiteY5" fmla="*/ 1272295 h 1272295"/>
                    <a:gd name="connsiteX6" fmla="*/ 123185 w 304800"/>
                    <a:gd name="connsiteY6" fmla="*/ 1219136 h 1272295"/>
                    <a:gd name="connsiteX7" fmla="*/ 0 w 304800"/>
                    <a:gd name="connsiteY7" fmla="*/ 442472 h 1272295"/>
                    <a:gd name="connsiteX8" fmla="*/ 8797 w 304800"/>
                    <a:gd name="connsiteY8" fmla="*/ 208395 h 1272295"/>
                    <a:gd name="connsiteX9" fmla="*/ 29723 w 304800"/>
                    <a:gd name="connsiteY9" fmla="*/ 30097 h 1272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4800" h="1272295">
                      <a:moveTo>
                        <a:pt x="152400" y="0"/>
                      </a:moveTo>
                      <a:lnTo>
                        <a:pt x="275078" y="30097"/>
                      </a:lnTo>
                      <a:lnTo>
                        <a:pt x="296004" y="208395"/>
                      </a:lnTo>
                      <a:cubicBezTo>
                        <a:pt x="301746" y="283212"/>
                        <a:pt x="304800" y="361647"/>
                        <a:pt x="304800" y="442472"/>
                      </a:cubicBezTo>
                      <a:cubicBezTo>
                        <a:pt x="304800" y="765775"/>
                        <a:pt x="255936" y="1050818"/>
                        <a:pt x="181615" y="1219136"/>
                      </a:cubicBezTo>
                      <a:lnTo>
                        <a:pt x="152400" y="1272295"/>
                      </a:lnTo>
                      <a:lnTo>
                        <a:pt x="123185" y="1219136"/>
                      </a:lnTo>
                      <a:cubicBezTo>
                        <a:pt x="48864" y="1050818"/>
                        <a:pt x="0" y="765775"/>
                        <a:pt x="0" y="442472"/>
                      </a:cubicBezTo>
                      <a:cubicBezTo>
                        <a:pt x="0" y="361647"/>
                        <a:pt x="3054" y="283212"/>
                        <a:pt x="8797" y="208395"/>
                      </a:cubicBezTo>
                      <a:lnTo>
                        <a:pt x="29723" y="3009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3651F72-F2B5-4BDE-ADAD-FF1C38176D25}"/>
                  </a:ext>
                </a:extLst>
              </p:cNvPr>
              <p:cNvGrpSpPr/>
              <p:nvPr/>
            </p:nvGrpSpPr>
            <p:grpSpPr>
              <a:xfrm rot="1303217">
                <a:off x="3656465" y="1630036"/>
                <a:ext cx="1752322" cy="2501312"/>
                <a:chOff x="2749278" y="1396622"/>
                <a:chExt cx="2108472" cy="3009690"/>
              </a:xfrm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F974F7F5-2833-4AA1-961E-8F579288BE59}"/>
                    </a:ext>
                  </a:extLst>
                </p:cNvPr>
                <p:cNvGrpSpPr/>
                <p:nvPr/>
              </p:nvGrpSpPr>
              <p:grpSpPr>
                <a:xfrm>
                  <a:off x="2749278" y="1396622"/>
                  <a:ext cx="2108472" cy="3009690"/>
                  <a:chOff x="2749278" y="1396622"/>
                  <a:chExt cx="2108472" cy="3009690"/>
                </a:xfrm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EE7E2EC8-AB32-44C4-9209-1490822B4E89}"/>
                      </a:ext>
                    </a:extLst>
                  </p:cNvPr>
                  <p:cNvSpPr/>
                  <p:nvPr/>
                </p:nvSpPr>
                <p:spPr>
                  <a:xfrm>
                    <a:off x="3714750" y="2216150"/>
                    <a:ext cx="136402" cy="2190162"/>
                  </a:xfrm>
                  <a:custGeom>
                    <a:avLst/>
                    <a:gdLst>
                      <a:gd name="connsiteX0" fmla="*/ 68236 w 183374"/>
                      <a:gd name="connsiteY0" fmla="*/ 0 h 1473200"/>
                      <a:gd name="connsiteX1" fmla="*/ 183374 w 183374"/>
                      <a:gd name="connsiteY1" fmla="*/ 0 h 1473200"/>
                      <a:gd name="connsiteX2" fmla="*/ 164532 w 183374"/>
                      <a:gd name="connsiteY2" fmla="*/ 131416 h 1473200"/>
                      <a:gd name="connsiteX3" fmla="*/ 130175 w 183374"/>
                      <a:gd name="connsiteY3" fmla="*/ 794694 h 1473200"/>
                      <a:gd name="connsiteX4" fmla="*/ 164532 w 183374"/>
                      <a:gd name="connsiteY4" fmla="*/ 1457973 h 1473200"/>
                      <a:gd name="connsiteX5" fmla="*/ 166716 w 183374"/>
                      <a:gd name="connsiteY5" fmla="*/ 1473200 h 1473200"/>
                      <a:gd name="connsiteX6" fmla="*/ 47201 w 183374"/>
                      <a:gd name="connsiteY6" fmla="*/ 1473200 h 1473200"/>
                      <a:gd name="connsiteX7" fmla="*/ 44464 w 183374"/>
                      <a:gd name="connsiteY7" fmla="*/ 1458081 h 1473200"/>
                      <a:gd name="connsiteX8" fmla="*/ 0 w 183374"/>
                      <a:gd name="connsiteY8" fmla="*/ 794693 h 1473200"/>
                      <a:gd name="connsiteX9" fmla="*/ 44464 w 183374"/>
                      <a:gd name="connsiteY9" fmla="*/ 131306 h 147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3374" h="1473200">
                        <a:moveTo>
                          <a:pt x="68236" y="0"/>
                        </a:moveTo>
                        <a:lnTo>
                          <a:pt x="183374" y="0"/>
                        </a:lnTo>
                        <a:lnTo>
                          <a:pt x="164532" y="131416"/>
                        </a:lnTo>
                        <a:cubicBezTo>
                          <a:pt x="142232" y="334677"/>
                          <a:pt x="130175" y="561280"/>
                          <a:pt x="130175" y="794694"/>
                        </a:cubicBezTo>
                        <a:cubicBezTo>
                          <a:pt x="130175" y="1028108"/>
                          <a:pt x="142232" y="1254711"/>
                          <a:pt x="164532" y="1457973"/>
                        </a:cubicBezTo>
                        <a:lnTo>
                          <a:pt x="166716" y="1473200"/>
                        </a:lnTo>
                        <a:lnTo>
                          <a:pt x="47201" y="1473200"/>
                        </a:lnTo>
                        <a:lnTo>
                          <a:pt x="44464" y="1458081"/>
                        </a:lnTo>
                        <a:cubicBezTo>
                          <a:pt x="16392" y="1268713"/>
                          <a:pt x="0" y="1040427"/>
                          <a:pt x="0" y="794693"/>
                        </a:cubicBezTo>
                        <a:cubicBezTo>
                          <a:pt x="0" y="548959"/>
                          <a:pt x="16392" y="320673"/>
                          <a:pt x="44464" y="131306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F848FAE4-9931-40DC-B1A9-BF43115E4AEA}"/>
                      </a:ext>
                    </a:extLst>
                  </p:cNvPr>
                  <p:cNvGrpSpPr/>
                  <p:nvPr/>
                </p:nvGrpSpPr>
                <p:grpSpPr>
                  <a:xfrm>
                    <a:off x="3384276" y="1396622"/>
                    <a:ext cx="838474" cy="743670"/>
                    <a:chOff x="3314563" y="1271886"/>
                    <a:chExt cx="977900" cy="943099"/>
                  </a:xfrm>
                  <a:solidFill>
                    <a:srgbClr val="FFC000"/>
                  </a:solidFill>
                </p:grpSpPr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F35A0916-BCC4-4406-A2BB-91BF98A3D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4563" y="1271886"/>
                      <a:ext cx="977900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8F16EDCA-9243-4E7B-AD5C-C86ABD7E4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9526" y="1296122"/>
                      <a:ext cx="647974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E4959C7A-FB15-40C7-AAB3-EAAE47D8F67E}"/>
                      </a:ext>
                    </a:extLst>
                  </p:cNvPr>
                  <p:cNvSpPr/>
                  <p:nvPr/>
                </p:nvSpPr>
                <p:spPr>
                  <a:xfrm>
                    <a:off x="3409648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1" name="月 120">
                    <a:extLst>
                      <a:ext uri="{FF2B5EF4-FFF2-40B4-BE49-F238E27FC236}">
                        <a16:creationId xmlns:a16="http://schemas.microsoft.com/office/drawing/2014/main" id="{1094ECF3-8440-47B3-94E6-7B299800B209}"/>
                      </a:ext>
                    </a:extLst>
                  </p:cNvPr>
                  <p:cNvSpPr/>
                  <p:nvPr/>
                </p:nvSpPr>
                <p:spPr>
                  <a:xfrm flipH="1">
                    <a:off x="3962152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02A0BE03-417E-4748-9F02-B96556A573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8624" y="1524038"/>
                    <a:ext cx="1309779" cy="2108472"/>
                  </a:xfrm>
                  <a:custGeom>
                    <a:avLst/>
                    <a:gdLst>
                      <a:gd name="connsiteX0" fmla="*/ 120 w 1309779"/>
                      <a:gd name="connsiteY0" fmla="*/ 1587618 h 2225852"/>
                      <a:gd name="connsiteX1" fmla="*/ 54476 w 1309779"/>
                      <a:gd name="connsiteY1" fmla="*/ 1345264 h 2225852"/>
                      <a:gd name="connsiteX2" fmla="*/ 221333 w 1309779"/>
                      <a:gd name="connsiteY2" fmla="*/ 1122787 h 2225852"/>
                      <a:gd name="connsiteX3" fmla="*/ 228317 w 1309779"/>
                      <a:gd name="connsiteY3" fmla="*/ 1117702 h 2225852"/>
                      <a:gd name="connsiteX4" fmla="*/ 227724 w 1309779"/>
                      <a:gd name="connsiteY4" fmla="*/ 1107718 h 2225852"/>
                      <a:gd name="connsiteX5" fmla="*/ 221333 w 1309779"/>
                      <a:gd name="connsiteY5" fmla="*/ 1103065 h 2225852"/>
                      <a:gd name="connsiteX6" fmla="*/ 54476 w 1309779"/>
                      <a:gd name="connsiteY6" fmla="*/ 880588 h 2225852"/>
                      <a:gd name="connsiteX7" fmla="*/ 120 w 1309779"/>
                      <a:gd name="connsiteY7" fmla="*/ 638233 h 2225852"/>
                      <a:gd name="connsiteX8" fmla="*/ 370672 w 1309779"/>
                      <a:gd name="connsiteY8" fmla="*/ 54477 h 2225852"/>
                      <a:gd name="connsiteX9" fmla="*/ 1196782 w 1309779"/>
                      <a:gd name="connsiteY9" fmla="*/ 370672 h 2225852"/>
                      <a:gd name="connsiteX10" fmla="*/ 1214221 w 1309779"/>
                      <a:gd name="connsiteY10" fmla="*/ 423406 h 2225852"/>
                      <a:gd name="connsiteX11" fmla="*/ 1182728 w 1309779"/>
                      <a:gd name="connsiteY11" fmla="*/ 368305 h 2225852"/>
                      <a:gd name="connsiteX12" fmla="*/ 467895 w 1309779"/>
                      <a:gd name="connsiteY12" fmla="*/ 171018 h 2225852"/>
                      <a:gd name="connsiteX13" fmla="*/ 175154 w 1309779"/>
                      <a:gd name="connsiteY13" fmla="*/ 948413 h 2225852"/>
                      <a:gd name="connsiteX14" fmla="*/ 227221 w 1309779"/>
                      <a:gd name="connsiteY14" fmla="*/ 1039509 h 2225852"/>
                      <a:gd name="connsiteX15" fmla="*/ 226688 w 1309779"/>
                      <a:gd name="connsiteY15" fmla="*/ 1035743 h 2225852"/>
                      <a:gd name="connsiteX16" fmla="*/ 660076 w 1309779"/>
                      <a:gd name="connsiteY16" fmla="*/ 401015 h 2225852"/>
                      <a:gd name="connsiteX17" fmla="*/ 1269632 w 1309779"/>
                      <a:gd name="connsiteY17" fmla="*/ 666065 h 2225852"/>
                      <a:gd name="connsiteX18" fmla="*/ 1309779 w 1309779"/>
                      <a:gd name="connsiteY18" fmla="*/ 739623 h 2225852"/>
                      <a:gd name="connsiteX19" fmla="*/ 1293275 w 1309779"/>
                      <a:gd name="connsiteY19" fmla="*/ 720426 h 2225852"/>
                      <a:gd name="connsiteX20" fmla="*/ 737131 w 1309779"/>
                      <a:gd name="connsiteY20" fmla="*/ 562876 h 2225852"/>
                      <a:gd name="connsiteX21" fmla="*/ 358673 w 1309779"/>
                      <a:gd name="connsiteY21" fmla="*/ 844488 h 2225852"/>
                      <a:gd name="connsiteX22" fmla="*/ 343041 w 1309779"/>
                      <a:gd name="connsiteY22" fmla="*/ 875491 h 2225852"/>
                      <a:gd name="connsiteX23" fmla="*/ 337337 w 1309779"/>
                      <a:gd name="connsiteY23" fmla="*/ 881588 h 2225852"/>
                      <a:gd name="connsiteX24" fmla="*/ 323159 w 1309779"/>
                      <a:gd name="connsiteY24" fmla="*/ 914926 h 2225852"/>
                      <a:gd name="connsiteX25" fmla="*/ 322523 w 1309779"/>
                      <a:gd name="connsiteY25" fmla="*/ 916187 h 2225852"/>
                      <a:gd name="connsiteX26" fmla="*/ 322030 w 1309779"/>
                      <a:gd name="connsiteY26" fmla="*/ 917579 h 2225852"/>
                      <a:gd name="connsiteX27" fmla="*/ 293110 w 1309779"/>
                      <a:gd name="connsiteY27" fmla="*/ 985580 h 2225852"/>
                      <a:gd name="connsiteX28" fmla="*/ 281084 w 1309779"/>
                      <a:gd name="connsiteY28" fmla="*/ 1046992 h 2225852"/>
                      <a:gd name="connsiteX29" fmla="*/ 279685 w 1309779"/>
                      <a:gd name="connsiteY29" fmla="*/ 1069005 h 2225852"/>
                      <a:gd name="connsiteX30" fmla="*/ 276931 w 1309779"/>
                      <a:gd name="connsiteY30" fmla="*/ 1082311 h 2225852"/>
                      <a:gd name="connsiteX31" fmla="*/ 278931 w 1309779"/>
                      <a:gd name="connsiteY31" fmla="*/ 1080855 h 2225852"/>
                      <a:gd name="connsiteX32" fmla="*/ 276892 w 1309779"/>
                      <a:gd name="connsiteY32" fmla="*/ 1112927 h 2225852"/>
                      <a:gd name="connsiteX33" fmla="*/ 278931 w 1309779"/>
                      <a:gd name="connsiteY33" fmla="*/ 1144998 h 2225852"/>
                      <a:gd name="connsiteX34" fmla="*/ 276930 w 1309779"/>
                      <a:gd name="connsiteY34" fmla="*/ 1143541 h 2225852"/>
                      <a:gd name="connsiteX35" fmla="*/ 279685 w 1309779"/>
                      <a:gd name="connsiteY35" fmla="*/ 1156854 h 2225852"/>
                      <a:gd name="connsiteX36" fmla="*/ 281084 w 1309779"/>
                      <a:gd name="connsiteY36" fmla="*/ 1178861 h 2225852"/>
                      <a:gd name="connsiteX37" fmla="*/ 293109 w 1309779"/>
                      <a:gd name="connsiteY37" fmla="*/ 1240273 h 2225852"/>
                      <a:gd name="connsiteX38" fmla="*/ 322028 w 1309779"/>
                      <a:gd name="connsiteY38" fmla="*/ 1308269 h 2225852"/>
                      <a:gd name="connsiteX39" fmla="*/ 322522 w 1309779"/>
                      <a:gd name="connsiteY39" fmla="*/ 1309664 h 2225852"/>
                      <a:gd name="connsiteX40" fmla="*/ 323159 w 1309779"/>
                      <a:gd name="connsiteY40" fmla="*/ 1310927 h 2225852"/>
                      <a:gd name="connsiteX41" fmla="*/ 337337 w 1309779"/>
                      <a:gd name="connsiteY41" fmla="*/ 1344265 h 2225852"/>
                      <a:gd name="connsiteX42" fmla="*/ 343041 w 1309779"/>
                      <a:gd name="connsiteY42" fmla="*/ 1350362 h 2225852"/>
                      <a:gd name="connsiteX43" fmla="*/ 358672 w 1309779"/>
                      <a:gd name="connsiteY43" fmla="*/ 1381364 h 2225852"/>
                      <a:gd name="connsiteX44" fmla="*/ 737130 w 1309779"/>
                      <a:gd name="connsiteY44" fmla="*/ 1662975 h 2225852"/>
                      <a:gd name="connsiteX45" fmla="*/ 1293274 w 1309779"/>
                      <a:gd name="connsiteY45" fmla="*/ 1505425 h 2225852"/>
                      <a:gd name="connsiteX46" fmla="*/ 1309778 w 1309779"/>
                      <a:gd name="connsiteY46" fmla="*/ 1486228 h 2225852"/>
                      <a:gd name="connsiteX47" fmla="*/ 1269631 w 1309779"/>
                      <a:gd name="connsiteY47" fmla="*/ 1559786 h 2225852"/>
                      <a:gd name="connsiteX48" fmla="*/ 660075 w 1309779"/>
                      <a:gd name="connsiteY48" fmla="*/ 1824836 h 2225852"/>
                      <a:gd name="connsiteX49" fmla="*/ 226687 w 1309779"/>
                      <a:gd name="connsiteY49" fmla="*/ 1190108 h 2225852"/>
                      <a:gd name="connsiteX50" fmla="*/ 227219 w 1309779"/>
                      <a:gd name="connsiteY50" fmla="*/ 1186346 h 2225852"/>
                      <a:gd name="connsiteX51" fmla="*/ 175154 w 1309779"/>
                      <a:gd name="connsiteY51" fmla="*/ 1277440 h 2225852"/>
                      <a:gd name="connsiteX52" fmla="*/ 467895 w 1309779"/>
                      <a:gd name="connsiteY52" fmla="*/ 2054834 h 2225852"/>
                      <a:gd name="connsiteX53" fmla="*/ 1182727 w 1309779"/>
                      <a:gd name="connsiteY53" fmla="*/ 1857547 h 2225852"/>
                      <a:gd name="connsiteX54" fmla="*/ 1214221 w 1309779"/>
                      <a:gd name="connsiteY54" fmla="*/ 1802446 h 2225852"/>
                      <a:gd name="connsiteX55" fmla="*/ 1196782 w 1309779"/>
                      <a:gd name="connsiteY55" fmla="*/ 1855179 h 2225852"/>
                      <a:gd name="connsiteX56" fmla="*/ 370672 w 1309779"/>
                      <a:gd name="connsiteY56" fmla="*/ 2171375 h 2225852"/>
                      <a:gd name="connsiteX57" fmla="*/ 120 w 1309779"/>
                      <a:gd name="connsiteY57" fmla="*/ 1587618 h 2225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309779" h="2225852">
                        <a:moveTo>
                          <a:pt x="120" y="1587618"/>
                        </a:moveTo>
                        <a:cubicBezTo>
                          <a:pt x="1720" y="1506385"/>
                          <a:pt x="19274" y="1424124"/>
                          <a:pt x="54476" y="1345264"/>
                        </a:cubicBezTo>
                        <a:cubicBezTo>
                          <a:pt x="94079" y="1256547"/>
                          <a:pt x="151800" y="1181583"/>
                          <a:pt x="221333" y="1122787"/>
                        </a:cubicBezTo>
                        <a:lnTo>
                          <a:pt x="228317" y="1117702"/>
                        </a:lnTo>
                        <a:lnTo>
                          <a:pt x="227724" y="1107718"/>
                        </a:lnTo>
                        <a:lnTo>
                          <a:pt x="221333" y="1103065"/>
                        </a:lnTo>
                        <a:cubicBezTo>
                          <a:pt x="151800" y="1044269"/>
                          <a:pt x="94079" y="969305"/>
                          <a:pt x="54476" y="880588"/>
                        </a:cubicBezTo>
                        <a:cubicBezTo>
                          <a:pt x="19274" y="801728"/>
                          <a:pt x="1720" y="719467"/>
                          <a:pt x="120" y="638233"/>
                        </a:cubicBezTo>
                        <a:cubicBezTo>
                          <a:pt x="-4683" y="394533"/>
                          <a:pt x="134093" y="160084"/>
                          <a:pt x="370672" y="54477"/>
                        </a:cubicBezTo>
                        <a:cubicBezTo>
                          <a:pt x="686111" y="-86332"/>
                          <a:pt x="1055973" y="55234"/>
                          <a:pt x="1196782" y="370672"/>
                        </a:cubicBezTo>
                        <a:lnTo>
                          <a:pt x="1214221" y="423406"/>
                        </a:lnTo>
                        <a:lnTo>
                          <a:pt x="1182728" y="368305"/>
                        </a:lnTo>
                        <a:cubicBezTo>
                          <a:pt x="1023292" y="144777"/>
                          <a:pt x="725691" y="55940"/>
                          <a:pt x="467895" y="171018"/>
                        </a:cubicBezTo>
                        <a:cubicBezTo>
                          <a:pt x="173272" y="302536"/>
                          <a:pt x="42207" y="650586"/>
                          <a:pt x="175154" y="948413"/>
                        </a:cubicBezTo>
                        <a:lnTo>
                          <a:pt x="227221" y="1039509"/>
                        </a:lnTo>
                        <a:lnTo>
                          <a:pt x="226688" y="1035743"/>
                        </a:lnTo>
                        <a:cubicBezTo>
                          <a:pt x="211630" y="734974"/>
                          <a:pt x="387889" y="464780"/>
                          <a:pt x="660076" y="401015"/>
                        </a:cubicBezTo>
                        <a:cubicBezTo>
                          <a:pt x="893379" y="346360"/>
                          <a:pt x="1130900" y="458889"/>
                          <a:pt x="1269632" y="666065"/>
                        </a:cubicBezTo>
                        <a:lnTo>
                          <a:pt x="1309779" y="739623"/>
                        </a:lnTo>
                        <a:lnTo>
                          <a:pt x="1293275" y="720426"/>
                        </a:lnTo>
                        <a:cubicBezTo>
                          <a:pt x="1148035" y="580791"/>
                          <a:pt x="942028" y="514875"/>
                          <a:pt x="737131" y="562876"/>
                        </a:cubicBezTo>
                        <a:cubicBezTo>
                          <a:pt x="572412" y="601464"/>
                          <a:pt x="439752" y="706332"/>
                          <a:pt x="358673" y="844488"/>
                        </a:cubicBezTo>
                        <a:lnTo>
                          <a:pt x="343041" y="875491"/>
                        </a:lnTo>
                        <a:lnTo>
                          <a:pt x="337337" y="881588"/>
                        </a:lnTo>
                        <a:lnTo>
                          <a:pt x="323159" y="914926"/>
                        </a:lnTo>
                        <a:lnTo>
                          <a:pt x="322523" y="916187"/>
                        </a:lnTo>
                        <a:lnTo>
                          <a:pt x="322030" y="917579"/>
                        </a:lnTo>
                        <a:lnTo>
                          <a:pt x="293110" y="985580"/>
                        </a:lnTo>
                        <a:cubicBezTo>
                          <a:pt x="287888" y="1005151"/>
                          <a:pt x="283834" y="1025694"/>
                          <a:pt x="281084" y="1046992"/>
                        </a:cubicBezTo>
                        <a:lnTo>
                          <a:pt x="279685" y="1069005"/>
                        </a:lnTo>
                        <a:lnTo>
                          <a:pt x="276931" y="1082311"/>
                        </a:lnTo>
                        <a:lnTo>
                          <a:pt x="278931" y="1080855"/>
                        </a:lnTo>
                        <a:lnTo>
                          <a:pt x="276892" y="1112927"/>
                        </a:lnTo>
                        <a:lnTo>
                          <a:pt x="278931" y="1144998"/>
                        </a:lnTo>
                        <a:lnTo>
                          <a:pt x="276930" y="1143541"/>
                        </a:lnTo>
                        <a:lnTo>
                          <a:pt x="279685" y="1156854"/>
                        </a:lnTo>
                        <a:lnTo>
                          <a:pt x="281084" y="1178861"/>
                        </a:lnTo>
                        <a:cubicBezTo>
                          <a:pt x="283833" y="1200159"/>
                          <a:pt x="287888" y="1220702"/>
                          <a:pt x="293109" y="1240273"/>
                        </a:cubicBezTo>
                        <a:lnTo>
                          <a:pt x="322028" y="1308269"/>
                        </a:lnTo>
                        <a:lnTo>
                          <a:pt x="322522" y="1309664"/>
                        </a:lnTo>
                        <a:lnTo>
                          <a:pt x="323159" y="1310927"/>
                        </a:lnTo>
                        <a:lnTo>
                          <a:pt x="337337" y="1344265"/>
                        </a:lnTo>
                        <a:lnTo>
                          <a:pt x="343041" y="1350362"/>
                        </a:lnTo>
                        <a:lnTo>
                          <a:pt x="358672" y="1381364"/>
                        </a:lnTo>
                        <a:cubicBezTo>
                          <a:pt x="439750" y="1519520"/>
                          <a:pt x="572411" y="1624387"/>
                          <a:pt x="737130" y="1662975"/>
                        </a:cubicBezTo>
                        <a:cubicBezTo>
                          <a:pt x="942027" y="1710976"/>
                          <a:pt x="1148034" y="1645060"/>
                          <a:pt x="1293274" y="1505425"/>
                        </a:cubicBezTo>
                        <a:lnTo>
                          <a:pt x="1309778" y="1486228"/>
                        </a:lnTo>
                        <a:lnTo>
                          <a:pt x="1269631" y="1559786"/>
                        </a:lnTo>
                        <a:cubicBezTo>
                          <a:pt x="1130899" y="1766962"/>
                          <a:pt x="893378" y="1879491"/>
                          <a:pt x="660075" y="1824836"/>
                        </a:cubicBezTo>
                        <a:cubicBezTo>
                          <a:pt x="387888" y="1761071"/>
                          <a:pt x="211629" y="1490877"/>
                          <a:pt x="226687" y="1190108"/>
                        </a:cubicBezTo>
                        <a:lnTo>
                          <a:pt x="227219" y="1186346"/>
                        </a:lnTo>
                        <a:lnTo>
                          <a:pt x="175154" y="1277440"/>
                        </a:lnTo>
                        <a:cubicBezTo>
                          <a:pt x="42207" y="1575265"/>
                          <a:pt x="173272" y="1923316"/>
                          <a:pt x="467895" y="2054834"/>
                        </a:cubicBezTo>
                        <a:cubicBezTo>
                          <a:pt x="725691" y="2169912"/>
                          <a:pt x="1023291" y="2081075"/>
                          <a:pt x="1182727" y="1857547"/>
                        </a:cubicBezTo>
                        <a:lnTo>
                          <a:pt x="1214221" y="1802446"/>
                        </a:lnTo>
                        <a:lnTo>
                          <a:pt x="1196782" y="1855179"/>
                        </a:lnTo>
                        <a:cubicBezTo>
                          <a:pt x="1055973" y="2170618"/>
                          <a:pt x="686110" y="2312184"/>
                          <a:pt x="370672" y="2171375"/>
                        </a:cubicBezTo>
                        <a:cubicBezTo>
                          <a:pt x="134093" y="2065768"/>
                          <a:pt x="-4683" y="1831318"/>
                          <a:pt x="120" y="15876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38218DD0-E58B-469B-BD72-4140C14855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3091" y="2287390"/>
                    <a:ext cx="1083985" cy="710616"/>
                  </a:xfrm>
                  <a:custGeom>
                    <a:avLst/>
                    <a:gdLst>
                      <a:gd name="connsiteX0" fmla="*/ 894 w 1083985"/>
                      <a:gd name="connsiteY0" fmla="*/ 1979 h 824916"/>
                      <a:gd name="connsiteX1" fmla="*/ 1115 w 1083985"/>
                      <a:gd name="connsiteY1" fmla="*/ 0 h 824916"/>
                      <a:gd name="connsiteX2" fmla="*/ 4029 w 1083985"/>
                      <a:gd name="connsiteY2" fmla="*/ 116510 h 824916"/>
                      <a:gd name="connsiteX3" fmla="*/ 434282 w 1083985"/>
                      <a:gd name="connsiteY3" fmla="*/ 707809 h 824916"/>
                      <a:gd name="connsiteX4" fmla="*/ 987384 w 1083985"/>
                      <a:gd name="connsiteY4" fmla="*/ 491103 h 824916"/>
                      <a:gd name="connsiteX5" fmla="*/ 999756 w 1083985"/>
                      <a:gd name="connsiteY5" fmla="*/ 473012 h 824916"/>
                      <a:gd name="connsiteX6" fmla="*/ 1010288 w 1083985"/>
                      <a:gd name="connsiteY6" fmla="*/ 464101 h 824916"/>
                      <a:gd name="connsiteX7" fmla="*/ 1067481 w 1083985"/>
                      <a:gd name="connsiteY7" fmla="*/ 402134 h 824916"/>
                      <a:gd name="connsiteX8" fmla="*/ 1083985 w 1083985"/>
                      <a:gd name="connsiteY8" fmla="*/ 377772 h 824916"/>
                      <a:gd name="connsiteX9" fmla="*/ 1043838 w 1083985"/>
                      <a:gd name="connsiteY9" fmla="*/ 471121 h 824916"/>
                      <a:gd name="connsiteX10" fmla="*/ 434282 w 1083985"/>
                      <a:gd name="connsiteY10" fmla="*/ 807485 h 824916"/>
                      <a:gd name="connsiteX11" fmla="*/ 894 w 1083985"/>
                      <a:gd name="connsiteY11" fmla="*/ 1979 h 824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5" h="824916">
                        <a:moveTo>
                          <a:pt x="894" y="1979"/>
                        </a:moveTo>
                        <a:lnTo>
                          <a:pt x="1115" y="0"/>
                        </a:lnTo>
                        <a:lnTo>
                          <a:pt x="4029" y="116510"/>
                        </a:lnTo>
                        <a:cubicBezTo>
                          <a:pt x="31400" y="403378"/>
                          <a:pt x="196118" y="644815"/>
                          <a:pt x="434282" y="707809"/>
                        </a:cubicBezTo>
                        <a:cubicBezTo>
                          <a:pt x="638422" y="761804"/>
                          <a:pt x="845792" y="671280"/>
                          <a:pt x="987384" y="491103"/>
                        </a:cubicBezTo>
                        <a:lnTo>
                          <a:pt x="999756" y="473012"/>
                        </a:lnTo>
                        <a:lnTo>
                          <a:pt x="1010288" y="464101"/>
                        </a:lnTo>
                        <a:cubicBezTo>
                          <a:pt x="1030222" y="444974"/>
                          <a:pt x="1049326" y="424285"/>
                          <a:pt x="1067481" y="402134"/>
                        </a:cubicBezTo>
                        <a:lnTo>
                          <a:pt x="1083985" y="377772"/>
                        </a:lnTo>
                        <a:lnTo>
                          <a:pt x="1043838" y="471121"/>
                        </a:lnTo>
                        <a:cubicBezTo>
                          <a:pt x="905106" y="734040"/>
                          <a:pt x="667585" y="876846"/>
                          <a:pt x="434282" y="807485"/>
                        </a:cubicBezTo>
                        <a:cubicBezTo>
                          <a:pt x="162095" y="726564"/>
                          <a:pt x="-14164" y="383672"/>
                          <a:pt x="894" y="1979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B09500BF-85C5-4EF5-A869-4A264F088C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69948" y="2287388"/>
                    <a:ext cx="1083986" cy="710618"/>
                  </a:xfrm>
                  <a:custGeom>
                    <a:avLst/>
                    <a:gdLst>
                      <a:gd name="connsiteX0" fmla="*/ 895 w 1083986"/>
                      <a:gd name="connsiteY0" fmla="*/ 822939 h 824918"/>
                      <a:gd name="connsiteX1" fmla="*/ 434283 w 1083986"/>
                      <a:gd name="connsiteY1" fmla="*/ 17431 h 824918"/>
                      <a:gd name="connsiteX2" fmla="*/ 1043839 w 1083986"/>
                      <a:gd name="connsiteY2" fmla="*/ 353795 h 824918"/>
                      <a:gd name="connsiteX3" fmla="*/ 1083986 w 1083986"/>
                      <a:gd name="connsiteY3" fmla="*/ 447145 h 824918"/>
                      <a:gd name="connsiteX4" fmla="*/ 1067482 w 1083986"/>
                      <a:gd name="connsiteY4" fmla="*/ 422783 h 824918"/>
                      <a:gd name="connsiteX5" fmla="*/ 1010289 w 1083986"/>
                      <a:gd name="connsiteY5" fmla="*/ 360816 h 824918"/>
                      <a:gd name="connsiteX6" fmla="*/ 999759 w 1083986"/>
                      <a:gd name="connsiteY6" fmla="*/ 351907 h 824918"/>
                      <a:gd name="connsiteX7" fmla="*/ 987385 w 1083986"/>
                      <a:gd name="connsiteY7" fmla="*/ 333813 h 824918"/>
                      <a:gd name="connsiteX8" fmla="*/ 434283 w 1083986"/>
                      <a:gd name="connsiteY8" fmla="*/ 117107 h 824918"/>
                      <a:gd name="connsiteX9" fmla="*/ 4030 w 1083986"/>
                      <a:gd name="connsiteY9" fmla="*/ 708408 h 824918"/>
                      <a:gd name="connsiteX10" fmla="*/ 1116 w 1083986"/>
                      <a:gd name="connsiteY10" fmla="*/ 824918 h 824918"/>
                      <a:gd name="connsiteX11" fmla="*/ 895 w 1083986"/>
                      <a:gd name="connsiteY11" fmla="*/ 822939 h 824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6" h="824918">
                        <a:moveTo>
                          <a:pt x="895" y="822939"/>
                        </a:moveTo>
                        <a:cubicBezTo>
                          <a:pt x="-14163" y="441245"/>
                          <a:pt x="162096" y="98353"/>
                          <a:pt x="434283" y="17431"/>
                        </a:cubicBezTo>
                        <a:cubicBezTo>
                          <a:pt x="667586" y="-51929"/>
                          <a:pt x="905107" y="90877"/>
                          <a:pt x="1043839" y="353795"/>
                        </a:cubicBezTo>
                        <a:lnTo>
                          <a:pt x="1083986" y="447145"/>
                        </a:lnTo>
                        <a:lnTo>
                          <a:pt x="1067482" y="422783"/>
                        </a:lnTo>
                        <a:cubicBezTo>
                          <a:pt x="1049327" y="400633"/>
                          <a:pt x="1030223" y="379944"/>
                          <a:pt x="1010289" y="360816"/>
                        </a:cubicBezTo>
                        <a:lnTo>
                          <a:pt x="999759" y="351907"/>
                        </a:lnTo>
                        <a:lnTo>
                          <a:pt x="987385" y="333813"/>
                        </a:lnTo>
                        <a:cubicBezTo>
                          <a:pt x="845793" y="153637"/>
                          <a:pt x="638423" y="63112"/>
                          <a:pt x="434283" y="117107"/>
                        </a:cubicBezTo>
                        <a:cubicBezTo>
                          <a:pt x="196119" y="180102"/>
                          <a:pt x="31401" y="421539"/>
                          <a:pt x="4030" y="708408"/>
                        </a:cubicBezTo>
                        <a:lnTo>
                          <a:pt x="1116" y="824918"/>
                        </a:lnTo>
                        <a:lnTo>
                          <a:pt x="895" y="82293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28B4ED1-1348-4782-9C6F-768110507E85}"/>
                    </a:ext>
                  </a:extLst>
                </p:cNvPr>
                <p:cNvSpPr/>
                <p:nvPr/>
              </p:nvSpPr>
              <p:spPr>
                <a:xfrm>
                  <a:off x="3651113" y="2100704"/>
                  <a:ext cx="304800" cy="1272295"/>
                </a:xfrm>
                <a:custGeom>
                  <a:avLst/>
                  <a:gdLst>
                    <a:gd name="connsiteX0" fmla="*/ 152400 w 304800"/>
                    <a:gd name="connsiteY0" fmla="*/ 0 h 1272295"/>
                    <a:gd name="connsiteX1" fmla="*/ 275078 w 304800"/>
                    <a:gd name="connsiteY1" fmla="*/ 30097 h 1272295"/>
                    <a:gd name="connsiteX2" fmla="*/ 296004 w 304800"/>
                    <a:gd name="connsiteY2" fmla="*/ 208395 h 1272295"/>
                    <a:gd name="connsiteX3" fmla="*/ 304800 w 304800"/>
                    <a:gd name="connsiteY3" fmla="*/ 442472 h 1272295"/>
                    <a:gd name="connsiteX4" fmla="*/ 181615 w 304800"/>
                    <a:gd name="connsiteY4" fmla="*/ 1219136 h 1272295"/>
                    <a:gd name="connsiteX5" fmla="*/ 152400 w 304800"/>
                    <a:gd name="connsiteY5" fmla="*/ 1272295 h 1272295"/>
                    <a:gd name="connsiteX6" fmla="*/ 123185 w 304800"/>
                    <a:gd name="connsiteY6" fmla="*/ 1219136 h 1272295"/>
                    <a:gd name="connsiteX7" fmla="*/ 0 w 304800"/>
                    <a:gd name="connsiteY7" fmla="*/ 442472 h 1272295"/>
                    <a:gd name="connsiteX8" fmla="*/ 8797 w 304800"/>
                    <a:gd name="connsiteY8" fmla="*/ 208395 h 1272295"/>
                    <a:gd name="connsiteX9" fmla="*/ 29723 w 304800"/>
                    <a:gd name="connsiteY9" fmla="*/ 30097 h 1272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4800" h="1272295">
                      <a:moveTo>
                        <a:pt x="152400" y="0"/>
                      </a:moveTo>
                      <a:lnTo>
                        <a:pt x="275078" y="30097"/>
                      </a:lnTo>
                      <a:lnTo>
                        <a:pt x="296004" y="208395"/>
                      </a:lnTo>
                      <a:cubicBezTo>
                        <a:pt x="301746" y="283212"/>
                        <a:pt x="304800" y="361647"/>
                        <a:pt x="304800" y="442472"/>
                      </a:cubicBezTo>
                      <a:cubicBezTo>
                        <a:pt x="304800" y="765775"/>
                        <a:pt x="255936" y="1050818"/>
                        <a:pt x="181615" y="1219136"/>
                      </a:cubicBezTo>
                      <a:lnTo>
                        <a:pt x="152400" y="1272295"/>
                      </a:lnTo>
                      <a:lnTo>
                        <a:pt x="123185" y="1219136"/>
                      </a:lnTo>
                      <a:cubicBezTo>
                        <a:pt x="48864" y="1050818"/>
                        <a:pt x="0" y="765775"/>
                        <a:pt x="0" y="442472"/>
                      </a:cubicBezTo>
                      <a:cubicBezTo>
                        <a:pt x="0" y="361647"/>
                        <a:pt x="3054" y="283212"/>
                        <a:pt x="8797" y="208395"/>
                      </a:cubicBezTo>
                      <a:lnTo>
                        <a:pt x="29723" y="3009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1EC7276-9DCC-4673-94D6-08433E0E83C8}"/>
                  </a:ext>
                </a:extLst>
              </p:cNvPr>
              <p:cNvGrpSpPr/>
              <p:nvPr/>
            </p:nvGrpSpPr>
            <p:grpSpPr>
              <a:xfrm>
                <a:off x="3300128" y="3172390"/>
                <a:ext cx="935322" cy="1309780"/>
                <a:chOff x="3471609" y="3394015"/>
                <a:chExt cx="592360" cy="991389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A82C4356-8565-460A-9ED4-283E46E2F080}"/>
                    </a:ext>
                  </a:extLst>
                </p:cNvPr>
                <p:cNvGrpSpPr/>
                <p:nvPr/>
              </p:nvGrpSpPr>
              <p:grpSpPr>
                <a:xfrm rot="20420764">
                  <a:off x="3471609" y="3400457"/>
                  <a:ext cx="294932" cy="984947"/>
                  <a:chOff x="1073220" y="2392305"/>
                  <a:chExt cx="355530" cy="1272295"/>
                </a:xfrm>
                <a:gradFill>
                  <a:gsLst>
                    <a:gs pos="100000">
                      <a:srgbClr val="00CC00"/>
                    </a:gs>
                    <a:gs pos="27000">
                      <a:srgbClr val="66FF33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8842EFD8-5762-4221-B798-5BB70760EFEF}"/>
                      </a:ext>
                    </a:extLst>
                  </p:cNvPr>
                  <p:cNvSpPr/>
                  <p:nvPr/>
                </p:nvSpPr>
                <p:spPr>
                  <a:xfrm>
                    <a:off x="120015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16C36D5C-158E-41D0-A5BE-0DC4A3E2FD8F}"/>
                      </a:ext>
                    </a:extLst>
                  </p:cNvPr>
                  <p:cNvSpPr/>
                  <p:nvPr/>
                </p:nvSpPr>
                <p:spPr>
                  <a:xfrm rot="420706">
                    <a:off x="132715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7566564A-1F8E-4D11-8518-C2FE7865BC86}"/>
                      </a:ext>
                    </a:extLst>
                  </p:cNvPr>
                  <p:cNvSpPr/>
                  <p:nvPr/>
                </p:nvSpPr>
                <p:spPr>
                  <a:xfrm rot="21179294" flipH="1">
                    <a:off x="107322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F732B983-3546-4232-8189-3ED7126167B7}"/>
                      </a:ext>
                    </a:extLst>
                  </p:cNvPr>
                  <p:cNvSpPr/>
                  <p:nvPr/>
                </p:nvSpPr>
                <p:spPr>
                  <a:xfrm rot="21445165" flipH="1">
                    <a:off x="1147687" y="2460904"/>
                    <a:ext cx="101568" cy="120366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79D609EE-8651-4C0F-9585-C52783A60208}"/>
                      </a:ext>
                    </a:extLst>
                  </p:cNvPr>
                  <p:cNvSpPr/>
                  <p:nvPr/>
                </p:nvSpPr>
                <p:spPr>
                  <a:xfrm rot="154835">
                    <a:off x="1256486" y="2460904"/>
                    <a:ext cx="101568" cy="120366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418F5E16-730E-4116-ADAA-DB0DA364662A}"/>
                    </a:ext>
                  </a:extLst>
                </p:cNvPr>
                <p:cNvGrpSpPr/>
                <p:nvPr/>
              </p:nvGrpSpPr>
              <p:grpSpPr>
                <a:xfrm rot="900000">
                  <a:off x="3769037" y="3394015"/>
                  <a:ext cx="294932" cy="984947"/>
                  <a:chOff x="1073220" y="2392305"/>
                  <a:chExt cx="355530" cy="1272295"/>
                </a:xfrm>
                <a:gradFill>
                  <a:gsLst>
                    <a:gs pos="100000">
                      <a:srgbClr val="00CC00"/>
                    </a:gs>
                    <a:gs pos="27000">
                      <a:srgbClr val="66FF33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5CE0339B-BE2F-4F0A-BF76-C29CD01DF80F}"/>
                      </a:ext>
                    </a:extLst>
                  </p:cNvPr>
                  <p:cNvSpPr/>
                  <p:nvPr/>
                </p:nvSpPr>
                <p:spPr>
                  <a:xfrm>
                    <a:off x="120015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80EFD91D-2B01-4FBD-88FE-9F8B1A8B90F1}"/>
                      </a:ext>
                    </a:extLst>
                  </p:cNvPr>
                  <p:cNvSpPr/>
                  <p:nvPr/>
                </p:nvSpPr>
                <p:spPr>
                  <a:xfrm rot="420706">
                    <a:off x="132715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D84921DD-C733-47C1-A929-870D23B3BCF0}"/>
                      </a:ext>
                    </a:extLst>
                  </p:cNvPr>
                  <p:cNvSpPr/>
                  <p:nvPr/>
                </p:nvSpPr>
                <p:spPr>
                  <a:xfrm rot="21179294" flipH="1">
                    <a:off x="1073220" y="2392305"/>
                    <a:ext cx="101600" cy="1272295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9956B9BD-35F1-41D7-956D-85E53D86B66A}"/>
                      </a:ext>
                    </a:extLst>
                  </p:cNvPr>
                  <p:cNvSpPr/>
                  <p:nvPr/>
                </p:nvSpPr>
                <p:spPr>
                  <a:xfrm rot="21445165" flipH="1">
                    <a:off x="1147687" y="2460904"/>
                    <a:ext cx="101568" cy="120366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A07215D9-53B2-4C24-896B-E9A7AE5E0D4E}"/>
                      </a:ext>
                    </a:extLst>
                  </p:cNvPr>
                  <p:cNvSpPr/>
                  <p:nvPr/>
                </p:nvSpPr>
                <p:spPr>
                  <a:xfrm rot="154835">
                    <a:off x="1256486" y="2460904"/>
                    <a:ext cx="101568" cy="120366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2F08B1E-10BE-4D75-BF2F-AB41BFABB54D}"/>
                  </a:ext>
                </a:extLst>
              </p:cNvPr>
              <p:cNvGrpSpPr/>
              <p:nvPr/>
            </p:nvGrpSpPr>
            <p:grpSpPr>
              <a:xfrm>
                <a:off x="2749278" y="1396622"/>
                <a:ext cx="2108472" cy="3009690"/>
                <a:chOff x="2749278" y="1396622"/>
                <a:chExt cx="2108472" cy="3009690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F1C232AD-6752-4B17-A895-4DDC30F68A5A}"/>
                    </a:ext>
                  </a:extLst>
                </p:cNvPr>
                <p:cNvGrpSpPr/>
                <p:nvPr/>
              </p:nvGrpSpPr>
              <p:grpSpPr>
                <a:xfrm>
                  <a:off x="2749278" y="1396622"/>
                  <a:ext cx="2108472" cy="3009690"/>
                  <a:chOff x="2749278" y="1396622"/>
                  <a:chExt cx="2108472" cy="3009690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BAEC3F23-0B5B-42E8-A1B2-3ABB0F5E7B9E}"/>
                      </a:ext>
                    </a:extLst>
                  </p:cNvPr>
                  <p:cNvSpPr/>
                  <p:nvPr/>
                </p:nvSpPr>
                <p:spPr>
                  <a:xfrm>
                    <a:off x="3714750" y="2216150"/>
                    <a:ext cx="136402" cy="2190162"/>
                  </a:xfrm>
                  <a:custGeom>
                    <a:avLst/>
                    <a:gdLst>
                      <a:gd name="connsiteX0" fmla="*/ 68236 w 183374"/>
                      <a:gd name="connsiteY0" fmla="*/ 0 h 1473200"/>
                      <a:gd name="connsiteX1" fmla="*/ 183374 w 183374"/>
                      <a:gd name="connsiteY1" fmla="*/ 0 h 1473200"/>
                      <a:gd name="connsiteX2" fmla="*/ 164532 w 183374"/>
                      <a:gd name="connsiteY2" fmla="*/ 131416 h 1473200"/>
                      <a:gd name="connsiteX3" fmla="*/ 130175 w 183374"/>
                      <a:gd name="connsiteY3" fmla="*/ 794694 h 1473200"/>
                      <a:gd name="connsiteX4" fmla="*/ 164532 w 183374"/>
                      <a:gd name="connsiteY4" fmla="*/ 1457973 h 1473200"/>
                      <a:gd name="connsiteX5" fmla="*/ 166716 w 183374"/>
                      <a:gd name="connsiteY5" fmla="*/ 1473200 h 1473200"/>
                      <a:gd name="connsiteX6" fmla="*/ 47201 w 183374"/>
                      <a:gd name="connsiteY6" fmla="*/ 1473200 h 1473200"/>
                      <a:gd name="connsiteX7" fmla="*/ 44464 w 183374"/>
                      <a:gd name="connsiteY7" fmla="*/ 1458081 h 1473200"/>
                      <a:gd name="connsiteX8" fmla="*/ 0 w 183374"/>
                      <a:gd name="connsiteY8" fmla="*/ 794693 h 1473200"/>
                      <a:gd name="connsiteX9" fmla="*/ 44464 w 183374"/>
                      <a:gd name="connsiteY9" fmla="*/ 131306 h 147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3374" h="1473200">
                        <a:moveTo>
                          <a:pt x="68236" y="0"/>
                        </a:moveTo>
                        <a:lnTo>
                          <a:pt x="183374" y="0"/>
                        </a:lnTo>
                        <a:lnTo>
                          <a:pt x="164532" y="131416"/>
                        </a:lnTo>
                        <a:cubicBezTo>
                          <a:pt x="142232" y="334677"/>
                          <a:pt x="130175" y="561280"/>
                          <a:pt x="130175" y="794694"/>
                        </a:cubicBezTo>
                        <a:cubicBezTo>
                          <a:pt x="130175" y="1028108"/>
                          <a:pt x="142232" y="1254711"/>
                          <a:pt x="164532" y="1457973"/>
                        </a:cubicBezTo>
                        <a:lnTo>
                          <a:pt x="166716" y="1473200"/>
                        </a:lnTo>
                        <a:lnTo>
                          <a:pt x="47201" y="1473200"/>
                        </a:lnTo>
                        <a:lnTo>
                          <a:pt x="44464" y="1458081"/>
                        </a:lnTo>
                        <a:cubicBezTo>
                          <a:pt x="16392" y="1268713"/>
                          <a:pt x="0" y="1040427"/>
                          <a:pt x="0" y="794693"/>
                        </a:cubicBezTo>
                        <a:cubicBezTo>
                          <a:pt x="0" y="548959"/>
                          <a:pt x="16392" y="320673"/>
                          <a:pt x="44464" y="131306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6A71C118-F0F6-49F1-9B0D-08B2E3A8F77D}"/>
                      </a:ext>
                    </a:extLst>
                  </p:cNvPr>
                  <p:cNvGrpSpPr/>
                  <p:nvPr/>
                </p:nvGrpSpPr>
                <p:grpSpPr>
                  <a:xfrm>
                    <a:off x="3384276" y="1396622"/>
                    <a:ext cx="838474" cy="743670"/>
                    <a:chOff x="3314563" y="1271886"/>
                    <a:chExt cx="977900" cy="943099"/>
                  </a:xfrm>
                  <a:solidFill>
                    <a:srgbClr val="FFC000"/>
                  </a:solidFill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FA96913D-B4D1-4DB9-854A-B0220615CE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4563" y="1271886"/>
                      <a:ext cx="977900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6845A96F-F609-48B2-A74B-78AD39845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9526" y="1296122"/>
                      <a:ext cx="647974" cy="918863"/>
                    </a:xfrm>
                    <a:custGeom>
                      <a:avLst/>
                      <a:gdLst>
                        <a:gd name="connsiteX0" fmla="*/ 795848 w 977900"/>
                        <a:gd name="connsiteY0" fmla="*/ 0 h 918863"/>
                        <a:gd name="connsiteX1" fmla="*/ 834690 w 977900"/>
                        <a:gd name="connsiteY1" fmla="*/ 33976 h 918863"/>
                        <a:gd name="connsiteX2" fmla="*/ 977900 w 977900"/>
                        <a:gd name="connsiteY2" fmla="*/ 400508 h 918863"/>
                        <a:gd name="connsiteX3" fmla="*/ 488950 w 977900"/>
                        <a:gd name="connsiteY3" fmla="*/ 918863 h 918863"/>
                        <a:gd name="connsiteX4" fmla="*/ 914400 w 977900"/>
                        <a:gd name="connsiteY4" fmla="*/ 375108 h 918863"/>
                        <a:gd name="connsiteX5" fmla="*/ 841740 w 977900"/>
                        <a:gd name="connsiteY5" fmla="*/ 71089 h 918863"/>
                        <a:gd name="connsiteX6" fmla="*/ 182053 w 977900"/>
                        <a:gd name="connsiteY6" fmla="*/ 0 h 918863"/>
                        <a:gd name="connsiteX7" fmla="*/ 136160 w 977900"/>
                        <a:gd name="connsiteY7" fmla="*/ 71089 h 918863"/>
                        <a:gd name="connsiteX8" fmla="*/ 63500 w 977900"/>
                        <a:gd name="connsiteY8" fmla="*/ 375108 h 918863"/>
                        <a:gd name="connsiteX9" fmla="*/ 488950 w 977900"/>
                        <a:gd name="connsiteY9" fmla="*/ 918863 h 918863"/>
                        <a:gd name="connsiteX10" fmla="*/ 0 w 977900"/>
                        <a:gd name="connsiteY10" fmla="*/ 400508 h 918863"/>
                        <a:gd name="connsiteX11" fmla="*/ 143210 w 977900"/>
                        <a:gd name="connsiteY11" fmla="*/ 33976 h 918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7900" h="918863">
                          <a:moveTo>
                            <a:pt x="795848" y="0"/>
                          </a:moveTo>
                          <a:lnTo>
                            <a:pt x="834690" y="33976"/>
                          </a:lnTo>
                          <a:cubicBezTo>
                            <a:pt x="923173" y="127779"/>
                            <a:pt x="977900" y="257368"/>
                            <a:pt x="977900" y="400508"/>
                          </a:cubicBezTo>
                          <a:cubicBezTo>
                            <a:pt x="977900" y="686788"/>
                            <a:pt x="758990" y="918863"/>
                            <a:pt x="488950" y="918863"/>
                          </a:cubicBezTo>
                          <a:cubicBezTo>
                            <a:pt x="723920" y="918863"/>
                            <a:pt x="914400" y="675416"/>
                            <a:pt x="914400" y="375108"/>
                          </a:cubicBezTo>
                          <a:cubicBezTo>
                            <a:pt x="914400" y="262493"/>
                            <a:pt x="887614" y="157873"/>
                            <a:pt x="841740" y="71089"/>
                          </a:cubicBezTo>
                          <a:close/>
                          <a:moveTo>
                            <a:pt x="182053" y="0"/>
                          </a:moveTo>
                          <a:lnTo>
                            <a:pt x="136160" y="71089"/>
                          </a:lnTo>
                          <a:cubicBezTo>
                            <a:pt x="90286" y="157873"/>
                            <a:pt x="63500" y="262493"/>
                            <a:pt x="63500" y="375108"/>
                          </a:cubicBezTo>
                          <a:cubicBezTo>
                            <a:pt x="63500" y="675416"/>
                            <a:pt x="253980" y="918863"/>
                            <a:pt x="488950" y="918863"/>
                          </a:cubicBezTo>
                          <a:cubicBezTo>
                            <a:pt x="218910" y="918863"/>
                            <a:pt x="0" y="686788"/>
                            <a:pt x="0" y="400508"/>
                          </a:cubicBezTo>
                          <a:cubicBezTo>
                            <a:pt x="0" y="257368"/>
                            <a:pt x="54728" y="127779"/>
                            <a:pt x="143210" y="33976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7" name="月 96">
                    <a:extLst>
                      <a:ext uri="{FF2B5EF4-FFF2-40B4-BE49-F238E27FC236}">
                        <a16:creationId xmlns:a16="http://schemas.microsoft.com/office/drawing/2014/main" id="{8B2C5C2E-7687-42FB-A2FA-DD1C8E21E9BC}"/>
                      </a:ext>
                    </a:extLst>
                  </p:cNvPr>
                  <p:cNvSpPr/>
                  <p:nvPr/>
                </p:nvSpPr>
                <p:spPr>
                  <a:xfrm>
                    <a:off x="3409648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8" name="月 97">
                    <a:extLst>
                      <a:ext uri="{FF2B5EF4-FFF2-40B4-BE49-F238E27FC236}">
                        <a16:creationId xmlns:a16="http://schemas.microsoft.com/office/drawing/2014/main" id="{46138785-8ABF-45CD-BF4A-3E637CF60E80}"/>
                      </a:ext>
                    </a:extLst>
                  </p:cNvPr>
                  <p:cNvSpPr/>
                  <p:nvPr/>
                </p:nvSpPr>
                <p:spPr>
                  <a:xfrm flipH="1">
                    <a:off x="3962152" y="2190750"/>
                    <a:ext cx="254248" cy="993940"/>
                  </a:xfrm>
                  <a:prstGeom prst="moon">
                    <a:avLst>
                      <a:gd name="adj" fmla="val 37672"/>
                    </a:avLst>
                  </a:pr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593803AC-E821-4632-B4B2-DC6B4B7F2C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8624" y="1524038"/>
                    <a:ext cx="1309779" cy="2108472"/>
                  </a:xfrm>
                  <a:custGeom>
                    <a:avLst/>
                    <a:gdLst>
                      <a:gd name="connsiteX0" fmla="*/ 120 w 1309779"/>
                      <a:gd name="connsiteY0" fmla="*/ 1587618 h 2225852"/>
                      <a:gd name="connsiteX1" fmla="*/ 54476 w 1309779"/>
                      <a:gd name="connsiteY1" fmla="*/ 1345264 h 2225852"/>
                      <a:gd name="connsiteX2" fmla="*/ 221333 w 1309779"/>
                      <a:gd name="connsiteY2" fmla="*/ 1122787 h 2225852"/>
                      <a:gd name="connsiteX3" fmla="*/ 228317 w 1309779"/>
                      <a:gd name="connsiteY3" fmla="*/ 1117702 h 2225852"/>
                      <a:gd name="connsiteX4" fmla="*/ 227724 w 1309779"/>
                      <a:gd name="connsiteY4" fmla="*/ 1107718 h 2225852"/>
                      <a:gd name="connsiteX5" fmla="*/ 221333 w 1309779"/>
                      <a:gd name="connsiteY5" fmla="*/ 1103065 h 2225852"/>
                      <a:gd name="connsiteX6" fmla="*/ 54476 w 1309779"/>
                      <a:gd name="connsiteY6" fmla="*/ 880588 h 2225852"/>
                      <a:gd name="connsiteX7" fmla="*/ 120 w 1309779"/>
                      <a:gd name="connsiteY7" fmla="*/ 638233 h 2225852"/>
                      <a:gd name="connsiteX8" fmla="*/ 370672 w 1309779"/>
                      <a:gd name="connsiteY8" fmla="*/ 54477 h 2225852"/>
                      <a:gd name="connsiteX9" fmla="*/ 1196782 w 1309779"/>
                      <a:gd name="connsiteY9" fmla="*/ 370672 h 2225852"/>
                      <a:gd name="connsiteX10" fmla="*/ 1214221 w 1309779"/>
                      <a:gd name="connsiteY10" fmla="*/ 423406 h 2225852"/>
                      <a:gd name="connsiteX11" fmla="*/ 1182728 w 1309779"/>
                      <a:gd name="connsiteY11" fmla="*/ 368305 h 2225852"/>
                      <a:gd name="connsiteX12" fmla="*/ 467895 w 1309779"/>
                      <a:gd name="connsiteY12" fmla="*/ 171018 h 2225852"/>
                      <a:gd name="connsiteX13" fmla="*/ 175154 w 1309779"/>
                      <a:gd name="connsiteY13" fmla="*/ 948413 h 2225852"/>
                      <a:gd name="connsiteX14" fmla="*/ 227221 w 1309779"/>
                      <a:gd name="connsiteY14" fmla="*/ 1039509 h 2225852"/>
                      <a:gd name="connsiteX15" fmla="*/ 226688 w 1309779"/>
                      <a:gd name="connsiteY15" fmla="*/ 1035743 h 2225852"/>
                      <a:gd name="connsiteX16" fmla="*/ 660076 w 1309779"/>
                      <a:gd name="connsiteY16" fmla="*/ 401015 h 2225852"/>
                      <a:gd name="connsiteX17" fmla="*/ 1269632 w 1309779"/>
                      <a:gd name="connsiteY17" fmla="*/ 666065 h 2225852"/>
                      <a:gd name="connsiteX18" fmla="*/ 1309779 w 1309779"/>
                      <a:gd name="connsiteY18" fmla="*/ 739623 h 2225852"/>
                      <a:gd name="connsiteX19" fmla="*/ 1293275 w 1309779"/>
                      <a:gd name="connsiteY19" fmla="*/ 720426 h 2225852"/>
                      <a:gd name="connsiteX20" fmla="*/ 737131 w 1309779"/>
                      <a:gd name="connsiteY20" fmla="*/ 562876 h 2225852"/>
                      <a:gd name="connsiteX21" fmla="*/ 358673 w 1309779"/>
                      <a:gd name="connsiteY21" fmla="*/ 844488 h 2225852"/>
                      <a:gd name="connsiteX22" fmla="*/ 343041 w 1309779"/>
                      <a:gd name="connsiteY22" fmla="*/ 875491 h 2225852"/>
                      <a:gd name="connsiteX23" fmla="*/ 337337 w 1309779"/>
                      <a:gd name="connsiteY23" fmla="*/ 881588 h 2225852"/>
                      <a:gd name="connsiteX24" fmla="*/ 323159 w 1309779"/>
                      <a:gd name="connsiteY24" fmla="*/ 914926 h 2225852"/>
                      <a:gd name="connsiteX25" fmla="*/ 322523 w 1309779"/>
                      <a:gd name="connsiteY25" fmla="*/ 916187 h 2225852"/>
                      <a:gd name="connsiteX26" fmla="*/ 322030 w 1309779"/>
                      <a:gd name="connsiteY26" fmla="*/ 917579 h 2225852"/>
                      <a:gd name="connsiteX27" fmla="*/ 293110 w 1309779"/>
                      <a:gd name="connsiteY27" fmla="*/ 985580 h 2225852"/>
                      <a:gd name="connsiteX28" fmla="*/ 281084 w 1309779"/>
                      <a:gd name="connsiteY28" fmla="*/ 1046992 h 2225852"/>
                      <a:gd name="connsiteX29" fmla="*/ 279685 w 1309779"/>
                      <a:gd name="connsiteY29" fmla="*/ 1069005 h 2225852"/>
                      <a:gd name="connsiteX30" fmla="*/ 276931 w 1309779"/>
                      <a:gd name="connsiteY30" fmla="*/ 1082311 h 2225852"/>
                      <a:gd name="connsiteX31" fmla="*/ 278931 w 1309779"/>
                      <a:gd name="connsiteY31" fmla="*/ 1080855 h 2225852"/>
                      <a:gd name="connsiteX32" fmla="*/ 276892 w 1309779"/>
                      <a:gd name="connsiteY32" fmla="*/ 1112927 h 2225852"/>
                      <a:gd name="connsiteX33" fmla="*/ 278931 w 1309779"/>
                      <a:gd name="connsiteY33" fmla="*/ 1144998 h 2225852"/>
                      <a:gd name="connsiteX34" fmla="*/ 276930 w 1309779"/>
                      <a:gd name="connsiteY34" fmla="*/ 1143541 h 2225852"/>
                      <a:gd name="connsiteX35" fmla="*/ 279685 w 1309779"/>
                      <a:gd name="connsiteY35" fmla="*/ 1156854 h 2225852"/>
                      <a:gd name="connsiteX36" fmla="*/ 281084 w 1309779"/>
                      <a:gd name="connsiteY36" fmla="*/ 1178861 h 2225852"/>
                      <a:gd name="connsiteX37" fmla="*/ 293109 w 1309779"/>
                      <a:gd name="connsiteY37" fmla="*/ 1240273 h 2225852"/>
                      <a:gd name="connsiteX38" fmla="*/ 322028 w 1309779"/>
                      <a:gd name="connsiteY38" fmla="*/ 1308269 h 2225852"/>
                      <a:gd name="connsiteX39" fmla="*/ 322522 w 1309779"/>
                      <a:gd name="connsiteY39" fmla="*/ 1309664 h 2225852"/>
                      <a:gd name="connsiteX40" fmla="*/ 323159 w 1309779"/>
                      <a:gd name="connsiteY40" fmla="*/ 1310927 h 2225852"/>
                      <a:gd name="connsiteX41" fmla="*/ 337337 w 1309779"/>
                      <a:gd name="connsiteY41" fmla="*/ 1344265 h 2225852"/>
                      <a:gd name="connsiteX42" fmla="*/ 343041 w 1309779"/>
                      <a:gd name="connsiteY42" fmla="*/ 1350362 h 2225852"/>
                      <a:gd name="connsiteX43" fmla="*/ 358672 w 1309779"/>
                      <a:gd name="connsiteY43" fmla="*/ 1381364 h 2225852"/>
                      <a:gd name="connsiteX44" fmla="*/ 737130 w 1309779"/>
                      <a:gd name="connsiteY44" fmla="*/ 1662975 h 2225852"/>
                      <a:gd name="connsiteX45" fmla="*/ 1293274 w 1309779"/>
                      <a:gd name="connsiteY45" fmla="*/ 1505425 h 2225852"/>
                      <a:gd name="connsiteX46" fmla="*/ 1309778 w 1309779"/>
                      <a:gd name="connsiteY46" fmla="*/ 1486228 h 2225852"/>
                      <a:gd name="connsiteX47" fmla="*/ 1269631 w 1309779"/>
                      <a:gd name="connsiteY47" fmla="*/ 1559786 h 2225852"/>
                      <a:gd name="connsiteX48" fmla="*/ 660075 w 1309779"/>
                      <a:gd name="connsiteY48" fmla="*/ 1824836 h 2225852"/>
                      <a:gd name="connsiteX49" fmla="*/ 226687 w 1309779"/>
                      <a:gd name="connsiteY49" fmla="*/ 1190108 h 2225852"/>
                      <a:gd name="connsiteX50" fmla="*/ 227219 w 1309779"/>
                      <a:gd name="connsiteY50" fmla="*/ 1186346 h 2225852"/>
                      <a:gd name="connsiteX51" fmla="*/ 175154 w 1309779"/>
                      <a:gd name="connsiteY51" fmla="*/ 1277440 h 2225852"/>
                      <a:gd name="connsiteX52" fmla="*/ 467895 w 1309779"/>
                      <a:gd name="connsiteY52" fmla="*/ 2054834 h 2225852"/>
                      <a:gd name="connsiteX53" fmla="*/ 1182727 w 1309779"/>
                      <a:gd name="connsiteY53" fmla="*/ 1857547 h 2225852"/>
                      <a:gd name="connsiteX54" fmla="*/ 1214221 w 1309779"/>
                      <a:gd name="connsiteY54" fmla="*/ 1802446 h 2225852"/>
                      <a:gd name="connsiteX55" fmla="*/ 1196782 w 1309779"/>
                      <a:gd name="connsiteY55" fmla="*/ 1855179 h 2225852"/>
                      <a:gd name="connsiteX56" fmla="*/ 370672 w 1309779"/>
                      <a:gd name="connsiteY56" fmla="*/ 2171375 h 2225852"/>
                      <a:gd name="connsiteX57" fmla="*/ 120 w 1309779"/>
                      <a:gd name="connsiteY57" fmla="*/ 1587618 h 2225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309779" h="2225852">
                        <a:moveTo>
                          <a:pt x="120" y="1587618"/>
                        </a:moveTo>
                        <a:cubicBezTo>
                          <a:pt x="1720" y="1506385"/>
                          <a:pt x="19274" y="1424124"/>
                          <a:pt x="54476" y="1345264"/>
                        </a:cubicBezTo>
                        <a:cubicBezTo>
                          <a:pt x="94079" y="1256547"/>
                          <a:pt x="151800" y="1181583"/>
                          <a:pt x="221333" y="1122787"/>
                        </a:cubicBezTo>
                        <a:lnTo>
                          <a:pt x="228317" y="1117702"/>
                        </a:lnTo>
                        <a:lnTo>
                          <a:pt x="227724" y="1107718"/>
                        </a:lnTo>
                        <a:lnTo>
                          <a:pt x="221333" y="1103065"/>
                        </a:lnTo>
                        <a:cubicBezTo>
                          <a:pt x="151800" y="1044269"/>
                          <a:pt x="94079" y="969305"/>
                          <a:pt x="54476" y="880588"/>
                        </a:cubicBezTo>
                        <a:cubicBezTo>
                          <a:pt x="19274" y="801728"/>
                          <a:pt x="1720" y="719467"/>
                          <a:pt x="120" y="638233"/>
                        </a:cubicBezTo>
                        <a:cubicBezTo>
                          <a:pt x="-4683" y="394533"/>
                          <a:pt x="134093" y="160084"/>
                          <a:pt x="370672" y="54477"/>
                        </a:cubicBezTo>
                        <a:cubicBezTo>
                          <a:pt x="686111" y="-86332"/>
                          <a:pt x="1055973" y="55234"/>
                          <a:pt x="1196782" y="370672"/>
                        </a:cubicBezTo>
                        <a:lnTo>
                          <a:pt x="1214221" y="423406"/>
                        </a:lnTo>
                        <a:lnTo>
                          <a:pt x="1182728" y="368305"/>
                        </a:lnTo>
                        <a:cubicBezTo>
                          <a:pt x="1023292" y="144777"/>
                          <a:pt x="725691" y="55940"/>
                          <a:pt x="467895" y="171018"/>
                        </a:cubicBezTo>
                        <a:cubicBezTo>
                          <a:pt x="173272" y="302536"/>
                          <a:pt x="42207" y="650586"/>
                          <a:pt x="175154" y="948413"/>
                        </a:cubicBezTo>
                        <a:lnTo>
                          <a:pt x="227221" y="1039509"/>
                        </a:lnTo>
                        <a:lnTo>
                          <a:pt x="226688" y="1035743"/>
                        </a:lnTo>
                        <a:cubicBezTo>
                          <a:pt x="211630" y="734974"/>
                          <a:pt x="387889" y="464780"/>
                          <a:pt x="660076" y="401015"/>
                        </a:cubicBezTo>
                        <a:cubicBezTo>
                          <a:pt x="893379" y="346360"/>
                          <a:pt x="1130900" y="458889"/>
                          <a:pt x="1269632" y="666065"/>
                        </a:cubicBezTo>
                        <a:lnTo>
                          <a:pt x="1309779" y="739623"/>
                        </a:lnTo>
                        <a:lnTo>
                          <a:pt x="1293275" y="720426"/>
                        </a:lnTo>
                        <a:cubicBezTo>
                          <a:pt x="1148035" y="580791"/>
                          <a:pt x="942028" y="514875"/>
                          <a:pt x="737131" y="562876"/>
                        </a:cubicBezTo>
                        <a:cubicBezTo>
                          <a:pt x="572412" y="601464"/>
                          <a:pt x="439752" y="706332"/>
                          <a:pt x="358673" y="844488"/>
                        </a:cubicBezTo>
                        <a:lnTo>
                          <a:pt x="343041" y="875491"/>
                        </a:lnTo>
                        <a:lnTo>
                          <a:pt x="337337" y="881588"/>
                        </a:lnTo>
                        <a:lnTo>
                          <a:pt x="323159" y="914926"/>
                        </a:lnTo>
                        <a:lnTo>
                          <a:pt x="322523" y="916187"/>
                        </a:lnTo>
                        <a:lnTo>
                          <a:pt x="322030" y="917579"/>
                        </a:lnTo>
                        <a:lnTo>
                          <a:pt x="293110" y="985580"/>
                        </a:lnTo>
                        <a:cubicBezTo>
                          <a:pt x="287888" y="1005151"/>
                          <a:pt x="283834" y="1025694"/>
                          <a:pt x="281084" y="1046992"/>
                        </a:cubicBezTo>
                        <a:lnTo>
                          <a:pt x="279685" y="1069005"/>
                        </a:lnTo>
                        <a:lnTo>
                          <a:pt x="276931" y="1082311"/>
                        </a:lnTo>
                        <a:lnTo>
                          <a:pt x="278931" y="1080855"/>
                        </a:lnTo>
                        <a:lnTo>
                          <a:pt x="276892" y="1112927"/>
                        </a:lnTo>
                        <a:lnTo>
                          <a:pt x="278931" y="1144998"/>
                        </a:lnTo>
                        <a:lnTo>
                          <a:pt x="276930" y="1143541"/>
                        </a:lnTo>
                        <a:lnTo>
                          <a:pt x="279685" y="1156854"/>
                        </a:lnTo>
                        <a:lnTo>
                          <a:pt x="281084" y="1178861"/>
                        </a:lnTo>
                        <a:cubicBezTo>
                          <a:pt x="283833" y="1200159"/>
                          <a:pt x="287888" y="1220702"/>
                          <a:pt x="293109" y="1240273"/>
                        </a:cubicBezTo>
                        <a:lnTo>
                          <a:pt x="322028" y="1308269"/>
                        </a:lnTo>
                        <a:lnTo>
                          <a:pt x="322522" y="1309664"/>
                        </a:lnTo>
                        <a:lnTo>
                          <a:pt x="323159" y="1310927"/>
                        </a:lnTo>
                        <a:lnTo>
                          <a:pt x="337337" y="1344265"/>
                        </a:lnTo>
                        <a:lnTo>
                          <a:pt x="343041" y="1350362"/>
                        </a:lnTo>
                        <a:lnTo>
                          <a:pt x="358672" y="1381364"/>
                        </a:lnTo>
                        <a:cubicBezTo>
                          <a:pt x="439750" y="1519520"/>
                          <a:pt x="572411" y="1624387"/>
                          <a:pt x="737130" y="1662975"/>
                        </a:cubicBezTo>
                        <a:cubicBezTo>
                          <a:pt x="942027" y="1710976"/>
                          <a:pt x="1148034" y="1645060"/>
                          <a:pt x="1293274" y="1505425"/>
                        </a:cubicBezTo>
                        <a:lnTo>
                          <a:pt x="1309778" y="1486228"/>
                        </a:lnTo>
                        <a:lnTo>
                          <a:pt x="1269631" y="1559786"/>
                        </a:lnTo>
                        <a:cubicBezTo>
                          <a:pt x="1130899" y="1766962"/>
                          <a:pt x="893378" y="1879491"/>
                          <a:pt x="660075" y="1824836"/>
                        </a:cubicBezTo>
                        <a:cubicBezTo>
                          <a:pt x="387888" y="1761071"/>
                          <a:pt x="211629" y="1490877"/>
                          <a:pt x="226687" y="1190108"/>
                        </a:cubicBezTo>
                        <a:lnTo>
                          <a:pt x="227219" y="1186346"/>
                        </a:lnTo>
                        <a:lnTo>
                          <a:pt x="175154" y="1277440"/>
                        </a:lnTo>
                        <a:cubicBezTo>
                          <a:pt x="42207" y="1575265"/>
                          <a:pt x="173272" y="1923316"/>
                          <a:pt x="467895" y="2054834"/>
                        </a:cubicBezTo>
                        <a:cubicBezTo>
                          <a:pt x="725691" y="2169912"/>
                          <a:pt x="1023291" y="2081075"/>
                          <a:pt x="1182727" y="1857547"/>
                        </a:cubicBezTo>
                        <a:lnTo>
                          <a:pt x="1214221" y="1802446"/>
                        </a:lnTo>
                        <a:lnTo>
                          <a:pt x="1196782" y="1855179"/>
                        </a:lnTo>
                        <a:cubicBezTo>
                          <a:pt x="1055973" y="2170618"/>
                          <a:pt x="686110" y="2312184"/>
                          <a:pt x="370672" y="2171375"/>
                        </a:cubicBezTo>
                        <a:cubicBezTo>
                          <a:pt x="134093" y="2065768"/>
                          <a:pt x="-4683" y="1831318"/>
                          <a:pt x="120" y="15876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92DBFEED-EF4F-4ED0-85F8-AED3DDBD31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3091" y="2287390"/>
                    <a:ext cx="1083985" cy="710616"/>
                  </a:xfrm>
                  <a:custGeom>
                    <a:avLst/>
                    <a:gdLst>
                      <a:gd name="connsiteX0" fmla="*/ 894 w 1083985"/>
                      <a:gd name="connsiteY0" fmla="*/ 1979 h 824916"/>
                      <a:gd name="connsiteX1" fmla="*/ 1115 w 1083985"/>
                      <a:gd name="connsiteY1" fmla="*/ 0 h 824916"/>
                      <a:gd name="connsiteX2" fmla="*/ 4029 w 1083985"/>
                      <a:gd name="connsiteY2" fmla="*/ 116510 h 824916"/>
                      <a:gd name="connsiteX3" fmla="*/ 434282 w 1083985"/>
                      <a:gd name="connsiteY3" fmla="*/ 707809 h 824916"/>
                      <a:gd name="connsiteX4" fmla="*/ 987384 w 1083985"/>
                      <a:gd name="connsiteY4" fmla="*/ 491103 h 824916"/>
                      <a:gd name="connsiteX5" fmla="*/ 999756 w 1083985"/>
                      <a:gd name="connsiteY5" fmla="*/ 473012 h 824916"/>
                      <a:gd name="connsiteX6" fmla="*/ 1010288 w 1083985"/>
                      <a:gd name="connsiteY6" fmla="*/ 464101 h 824916"/>
                      <a:gd name="connsiteX7" fmla="*/ 1067481 w 1083985"/>
                      <a:gd name="connsiteY7" fmla="*/ 402134 h 824916"/>
                      <a:gd name="connsiteX8" fmla="*/ 1083985 w 1083985"/>
                      <a:gd name="connsiteY8" fmla="*/ 377772 h 824916"/>
                      <a:gd name="connsiteX9" fmla="*/ 1043838 w 1083985"/>
                      <a:gd name="connsiteY9" fmla="*/ 471121 h 824916"/>
                      <a:gd name="connsiteX10" fmla="*/ 434282 w 1083985"/>
                      <a:gd name="connsiteY10" fmla="*/ 807485 h 824916"/>
                      <a:gd name="connsiteX11" fmla="*/ 894 w 1083985"/>
                      <a:gd name="connsiteY11" fmla="*/ 1979 h 824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5" h="824916">
                        <a:moveTo>
                          <a:pt x="894" y="1979"/>
                        </a:moveTo>
                        <a:lnTo>
                          <a:pt x="1115" y="0"/>
                        </a:lnTo>
                        <a:lnTo>
                          <a:pt x="4029" y="116510"/>
                        </a:lnTo>
                        <a:cubicBezTo>
                          <a:pt x="31400" y="403378"/>
                          <a:pt x="196118" y="644815"/>
                          <a:pt x="434282" y="707809"/>
                        </a:cubicBezTo>
                        <a:cubicBezTo>
                          <a:pt x="638422" y="761804"/>
                          <a:pt x="845792" y="671280"/>
                          <a:pt x="987384" y="491103"/>
                        </a:cubicBezTo>
                        <a:lnTo>
                          <a:pt x="999756" y="473012"/>
                        </a:lnTo>
                        <a:lnTo>
                          <a:pt x="1010288" y="464101"/>
                        </a:lnTo>
                        <a:cubicBezTo>
                          <a:pt x="1030222" y="444974"/>
                          <a:pt x="1049326" y="424285"/>
                          <a:pt x="1067481" y="402134"/>
                        </a:cubicBezTo>
                        <a:lnTo>
                          <a:pt x="1083985" y="377772"/>
                        </a:lnTo>
                        <a:lnTo>
                          <a:pt x="1043838" y="471121"/>
                        </a:lnTo>
                        <a:cubicBezTo>
                          <a:pt x="905106" y="734040"/>
                          <a:pt x="667585" y="876846"/>
                          <a:pt x="434282" y="807485"/>
                        </a:cubicBezTo>
                        <a:cubicBezTo>
                          <a:pt x="162095" y="726564"/>
                          <a:pt x="-14164" y="383672"/>
                          <a:pt x="894" y="1979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6639FD32-2B44-41D9-A783-9F3414826D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69948" y="2287388"/>
                    <a:ext cx="1083986" cy="710618"/>
                  </a:xfrm>
                  <a:custGeom>
                    <a:avLst/>
                    <a:gdLst>
                      <a:gd name="connsiteX0" fmla="*/ 895 w 1083986"/>
                      <a:gd name="connsiteY0" fmla="*/ 822939 h 824918"/>
                      <a:gd name="connsiteX1" fmla="*/ 434283 w 1083986"/>
                      <a:gd name="connsiteY1" fmla="*/ 17431 h 824918"/>
                      <a:gd name="connsiteX2" fmla="*/ 1043839 w 1083986"/>
                      <a:gd name="connsiteY2" fmla="*/ 353795 h 824918"/>
                      <a:gd name="connsiteX3" fmla="*/ 1083986 w 1083986"/>
                      <a:gd name="connsiteY3" fmla="*/ 447145 h 824918"/>
                      <a:gd name="connsiteX4" fmla="*/ 1067482 w 1083986"/>
                      <a:gd name="connsiteY4" fmla="*/ 422783 h 824918"/>
                      <a:gd name="connsiteX5" fmla="*/ 1010289 w 1083986"/>
                      <a:gd name="connsiteY5" fmla="*/ 360816 h 824918"/>
                      <a:gd name="connsiteX6" fmla="*/ 999759 w 1083986"/>
                      <a:gd name="connsiteY6" fmla="*/ 351907 h 824918"/>
                      <a:gd name="connsiteX7" fmla="*/ 987385 w 1083986"/>
                      <a:gd name="connsiteY7" fmla="*/ 333813 h 824918"/>
                      <a:gd name="connsiteX8" fmla="*/ 434283 w 1083986"/>
                      <a:gd name="connsiteY8" fmla="*/ 117107 h 824918"/>
                      <a:gd name="connsiteX9" fmla="*/ 4030 w 1083986"/>
                      <a:gd name="connsiteY9" fmla="*/ 708408 h 824918"/>
                      <a:gd name="connsiteX10" fmla="*/ 1116 w 1083986"/>
                      <a:gd name="connsiteY10" fmla="*/ 824918 h 824918"/>
                      <a:gd name="connsiteX11" fmla="*/ 895 w 1083986"/>
                      <a:gd name="connsiteY11" fmla="*/ 822939 h 824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83986" h="824918">
                        <a:moveTo>
                          <a:pt x="895" y="822939"/>
                        </a:moveTo>
                        <a:cubicBezTo>
                          <a:pt x="-14163" y="441245"/>
                          <a:pt x="162096" y="98353"/>
                          <a:pt x="434283" y="17431"/>
                        </a:cubicBezTo>
                        <a:cubicBezTo>
                          <a:pt x="667586" y="-51929"/>
                          <a:pt x="905107" y="90877"/>
                          <a:pt x="1043839" y="353795"/>
                        </a:cubicBezTo>
                        <a:lnTo>
                          <a:pt x="1083986" y="447145"/>
                        </a:lnTo>
                        <a:lnTo>
                          <a:pt x="1067482" y="422783"/>
                        </a:lnTo>
                        <a:cubicBezTo>
                          <a:pt x="1049327" y="400633"/>
                          <a:pt x="1030223" y="379944"/>
                          <a:pt x="1010289" y="360816"/>
                        </a:cubicBezTo>
                        <a:lnTo>
                          <a:pt x="999759" y="351907"/>
                        </a:lnTo>
                        <a:lnTo>
                          <a:pt x="987385" y="333813"/>
                        </a:lnTo>
                        <a:cubicBezTo>
                          <a:pt x="845793" y="153637"/>
                          <a:pt x="638423" y="63112"/>
                          <a:pt x="434283" y="117107"/>
                        </a:cubicBezTo>
                        <a:cubicBezTo>
                          <a:pt x="196119" y="180102"/>
                          <a:pt x="31401" y="421539"/>
                          <a:pt x="4030" y="708408"/>
                        </a:cubicBezTo>
                        <a:lnTo>
                          <a:pt x="1116" y="824918"/>
                        </a:lnTo>
                        <a:lnTo>
                          <a:pt x="895" y="82293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27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F7D299-0D54-455E-91EB-24AC5F060E7C}"/>
                    </a:ext>
                  </a:extLst>
                </p:cNvPr>
                <p:cNvSpPr/>
                <p:nvPr/>
              </p:nvSpPr>
              <p:spPr>
                <a:xfrm>
                  <a:off x="3651113" y="2100704"/>
                  <a:ext cx="304800" cy="1272295"/>
                </a:xfrm>
                <a:custGeom>
                  <a:avLst/>
                  <a:gdLst>
                    <a:gd name="connsiteX0" fmla="*/ 152400 w 304800"/>
                    <a:gd name="connsiteY0" fmla="*/ 0 h 1272295"/>
                    <a:gd name="connsiteX1" fmla="*/ 275078 w 304800"/>
                    <a:gd name="connsiteY1" fmla="*/ 30097 h 1272295"/>
                    <a:gd name="connsiteX2" fmla="*/ 296004 w 304800"/>
                    <a:gd name="connsiteY2" fmla="*/ 208395 h 1272295"/>
                    <a:gd name="connsiteX3" fmla="*/ 304800 w 304800"/>
                    <a:gd name="connsiteY3" fmla="*/ 442472 h 1272295"/>
                    <a:gd name="connsiteX4" fmla="*/ 181615 w 304800"/>
                    <a:gd name="connsiteY4" fmla="*/ 1219136 h 1272295"/>
                    <a:gd name="connsiteX5" fmla="*/ 152400 w 304800"/>
                    <a:gd name="connsiteY5" fmla="*/ 1272295 h 1272295"/>
                    <a:gd name="connsiteX6" fmla="*/ 123185 w 304800"/>
                    <a:gd name="connsiteY6" fmla="*/ 1219136 h 1272295"/>
                    <a:gd name="connsiteX7" fmla="*/ 0 w 304800"/>
                    <a:gd name="connsiteY7" fmla="*/ 442472 h 1272295"/>
                    <a:gd name="connsiteX8" fmla="*/ 8797 w 304800"/>
                    <a:gd name="connsiteY8" fmla="*/ 208395 h 1272295"/>
                    <a:gd name="connsiteX9" fmla="*/ 29723 w 304800"/>
                    <a:gd name="connsiteY9" fmla="*/ 30097 h 1272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4800" h="1272295">
                      <a:moveTo>
                        <a:pt x="152400" y="0"/>
                      </a:moveTo>
                      <a:lnTo>
                        <a:pt x="275078" y="30097"/>
                      </a:lnTo>
                      <a:lnTo>
                        <a:pt x="296004" y="208395"/>
                      </a:lnTo>
                      <a:cubicBezTo>
                        <a:pt x="301746" y="283212"/>
                        <a:pt x="304800" y="361647"/>
                        <a:pt x="304800" y="442472"/>
                      </a:cubicBezTo>
                      <a:cubicBezTo>
                        <a:pt x="304800" y="765775"/>
                        <a:pt x="255936" y="1050818"/>
                        <a:pt x="181615" y="1219136"/>
                      </a:cubicBezTo>
                      <a:lnTo>
                        <a:pt x="152400" y="1272295"/>
                      </a:lnTo>
                      <a:lnTo>
                        <a:pt x="123185" y="1219136"/>
                      </a:lnTo>
                      <a:cubicBezTo>
                        <a:pt x="48864" y="1050818"/>
                        <a:pt x="0" y="765775"/>
                        <a:pt x="0" y="442472"/>
                      </a:cubicBezTo>
                      <a:cubicBezTo>
                        <a:pt x="0" y="361647"/>
                        <a:pt x="3054" y="283212"/>
                        <a:pt x="8797" y="208395"/>
                      </a:cubicBezTo>
                      <a:lnTo>
                        <a:pt x="29723" y="3009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/>
                    </a:gs>
                    <a:gs pos="27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1C146EF4-5B69-494B-8E8D-5A6847844C28}"/>
              </a:ext>
            </a:extLst>
          </p:cNvPr>
          <p:cNvGrpSpPr/>
          <p:nvPr/>
        </p:nvGrpSpPr>
        <p:grpSpPr>
          <a:xfrm>
            <a:off x="797862" y="3991987"/>
            <a:ext cx="2468840" cy="2270042"/>
            <a:chOff x="1882180" y="1854818"/>
            <a:chExt cx="4678940" cy="4302179"/>
          </a:xfrm>
        </p:grpSpPr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ADB05B60-D153-4549-9AB1-FA0E8FC87530}"/>
                </a:ext>
              </a:extLst>
            </p:cNvPr>
            <p:cNvSpPr/>
            <p:nvPr/>
          </p:nvSpPr>
          <p:spPr>
            <a:xfrm>
              <a:off x="2924862" y="5791237"/>
              <a:ext cx="2644752" cy="36576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5C7BC77A-5EC3-44E1-89ED-FB1C465A77D3}"/>
                </a:ext>
              </a:extLst>
            </p:cNvPr>
            <p:cNvGrpSpPr/>
            <p:nvPr/>
          </p:nvGrpSpPr>
          <p:grpSpPr>
            <a:xfrm>
              <a:off x="1882180" y="1854818"/>
              <a:ext cx="4678940" cy="4144280"/>
              <a:chOff x="1882180" y="1854818"/>
              <a:chExt cx="4678940" cy="4144280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AD5E956-C264-4E7C-BC55-994F897E8F37}"/>
                  </a:ext>
                </a:extLst>
              </p:cNvPr>
              <p:cNvSpPr/>
              <p:nvPr/>
            </p:nvSpPr>
            <p:spPr>
              <a:xfrm>
                <a:off x="2177456" y="2230232"/>
                <a:ext cx="4202054" cy="2526641"/>
              </a:xfrm>
              <a:custGeom>
                <a:avLst/>
                <a:gdLst>
                  <a:gd name="connsiteX0" fmla="*/ 1823421 w 4412618"/>
                  <a:gd name="connsiteY0" fmla="*/ 2429559 h 2653250"/>
                  <a:gd name="connsiteX1" fmla="*/ 1818312 w 4412618"/>
                  <a:gd name="connsiteY1" fmla="*/ 2439630 h 2653250"/>
                  <a:gd name="connsiteX2" fmla="*/ 1834522 w 4412618"/>
                  <a:gd name="connsiteY2" fmla="*/ 2434735 h 2653250"/>
                  <a:gd name="connsiteX3" fmla="*/ 2336835 w 4412618"/>
                  <a:gd name="connsiteY3" fmla="*/ 2318639 h 2653250"/>
                  <a:gd name="connsiteX4" fmla="*/ 2340623 w 4412618"/>
                  <a:gd name="connsiteY4" fmla="*/ 2335145 h 2653250"/>
                  <a:gd name="connsiteX5" fmla="*/ 2346537 w 4412618"/>
                  <a:gd name="connsiteY5" fmla="*/ 2324417 h 2653250"/>
                  <a:gd name="connsiteX6" fmla="*/ 2515443 w 4412618"/>
                  <a:gd name="connsiteY6" fmla="*/ 2292288 h 2653250"/>
                  <a:gd name="connsiteX7" fmla="*/ 2511980 w 4412618"/>
                  <a:gd name="connsiteY7" fmla="*/ 2304544 h 2653250"/>
                  <a:gd name="connsiteX8" fmla="*/ 2501197 w 4412618"/>
                  <a:gd name="connsiteY8" fmla="*/ 2320568 h 2653250"/>
                  <a:gd name="connsiteX9" fmla="*/ 2512303 w 4412618"/>
                  <a:gd name="connsiteY9" fmla="*/ 2331407 h 2653250"/>
                  <a:gd name="connsiteX10" fmla="*/ 2511352 w 4412618"/>
                  <a:gd name="connsiteY10" fmla="*/ 2317460 h 2653250"/>
                  <a:gd name="connsiteX11" fmla="*/ 2155109 w 4412618"/>
                  <a:gd name="connsiteY11" fmla="*/ 2258125 h 2653250"/>
                  <a:gd name="connsiteX12" fmla="*/ 2148898 w 4412618"/>
                  <a:gd name="connsiteY12" fmla="*/ 2261564 h 2653250"/>
                  <a:gd name="connsiteX13" fmla="*/ 2108447 w 4412618"/>
                  <a:gd name="connsiteY13" fmla="*/ 2269284 h 2653250"/>
                  <a:gd name="connsiteX14" fmla="*/ 2103318 w 4412618"/>
                  <a:gd name="connsiteY14" fmla="*/ 2269075 h 2653250"/>
                  <a:gd name="connsiteX15" fmla="*/ 2122540 w 4412618"/>
                  <a:gd name="connsiteY15" fmla="*/ 2302454 h 2653250"/>
                  <a:gd name="connsiteX16" fmla="*/ 2136394 w 4412618"/>
                  <a:gd name="connsiteY16" fmla="*/ 2348334 h 2653250"/>
                  <a:gd name="connsiteX17" fmla="*/ 2140576 w 4412618"/>
                  <a:gd name="connsiteY17" fmla="*/ 2396078 h 2653250"/>
                  <a:gd name="connsiteX18" fmla="*/ 2140279 w 4412618"/>
                  <a:gd name="connsiteY18" fmla="*/ 2398151 h 2653250"/>
                  <a:gd name="connsiteX19" fmla="*/ 2146505 w 4412618"/>
                  <a:gd name="connsiteY19" fmla="*/ 2398235 h 2653250"/>
                  <a:gd name="connsiteX20" fmla="*/ 2185457 w 4412618"/>
                  <a:gd name="connsiteY20" fmla="*/ 2411601 h 2653250"/>
                  <a:gd name="connsiteX21" fmla="*/ 2209562 w 4412618"/>
                  <a:gd name="connsiteY21" fmla="*/ 2426706 h 2653250"/>
                  <a:gd name="connsiteX22" fmla="*/ 2205677 w 4412618"/>
                  <a:gd name="connsiteY22" fmla="*/ 2413278 h 2653250"/>
                  <a:gd name="connsiteX23" fmla="*/ 2203526 w 4412618"/>
                  <a:gd name="connsiteY23" fmla="*/ 2372153 h 2653250"/>
                  <a:gd name="connsiteX24" fmla="*/ 2211153 w 4412618"/>
                  <a:gd name="connsiteY24" fmla="*/ 2344020 h 2653250"/>
                  <a:gd name="connsiteX25" fmla="*/ 2236195 w 4412618"/>
                  <a:gd name="connsiteY25" fmla="*/ 2358935 h 2653250"/>
                  <a:gd name="connsiteX26" fmla="*/ 2263246 w 4412618"/>
                  <a:gd name="connsiteY26" fmla="*/ 2389986 h 2653250"/>
                  <a:gd name="connsiteX27" fmla="*/ 2275078 w 4412618"/>
                  <a:gd name="connsiteY27" fmla="*/ 2412308 h 2653250"/>
                  <a:gd name="connsiteX28" fmla="*/ 2280170 w 4412618"/>
                  <a:gd name="connsiteY28" fmla="*/ 2391686 h 2653250"/>
                  <a:gd name="connsiteX29" fmla="*/ 2273570 w 4412618"/>
                  <a:gd name="connsiteY29" fmla="*/ 2362933 h 2653250"/>
                  <a:gd name="connsiteX30" fmla="*/ 2272625 w 4412618"/>
                  <a:gd name="connsiteY30" fmla="*/ 2315016 h 2653250"/>
                  <a:gd name="connsiteX31" fmla="*/ 2272794 w 4412618"/>
                  <a:gd name="connsiteY31" fmla="*/ 2314223 h 2653250"/>
                  <a:gd name="connsiteX32" fmla="*/ 2248854 w 4412618"/>
                  <a:gd name="connsiteY32" fmla="*/ 2321880 h 2653250"/>
                  <a:gd name="connsiteX33" fmla="*/ 2226990 w 4412618"/>
                  <a:gd name="connsiteY33" fmla="*/ 2321718 h 2653250"/>
                  <a:gd name="connsiteX34" fmla="*/ 2207845 w 4412618"/>
                  <a:gd name="connsiteY34" fmla="*/ 2332584 h 2653250"/>
                  <a:gd name="connsiteX35" fmla="*/ 2200810 w 4412618"/>
                  <a:gd name="connsiteY35" fmla="*/ 2304298 h 2653250"/>
                  <a:gd name="connsiteX36" fmla="*/ 2200813 w 4412618"/>
                  <a:gd name="connsiteY36" fmla="*/ 2304256 h 2653250"/>
                  <a:gd name="connsiteX37" fmla="*/ 2195884 w 4412618"/>
                  <a:gd name="connsiteY37" fmla="*/ 2299145 h 2653250"/>
                  <a:gd name="connsiteX38" fmla="*/ 2177958 w 4412618"/>
                  <a:gd name="connsiteY38" fmla="*/ 2262071 h 2653250"/>
                  <a:gd name="connsiteX39" fmla="*/ 2177163 w 4412618"/>
                  <a:gd name="connsiteY39" fmla="*/ 2258537 h 2653250"/>
                  <a:gd name="connsiteX40" fmla="*/ 2155151 w 4412618"/>
                  <a:gd name="connsiteY40" fmla="*/ 2258139 h 2653250"/>
                  <a:gd name="connsiteX41" fmla="*/ 2659576 w 4412618"/>
                  <a:gd name="connsiteY41" fmla="*/ 2252743 h 2653250"/>
                  <a:gd name="connsiteX42" fmla="*/ 2659783 w 4412618"/>
                  <a:gd name="connsiteY42" fmla="*/ 2269677 h 2653250"/>
                  <a:gd name="connsiteX43" fmla="*/ 2667834 w 4412618"/>
                  <a:gd name="connsiteY43" fmla="*/ 2260444 h 2653250"/>
                  <a:gd name="connsiteX44" fmla="*/ 1974977 w 4412618"/>
                  <a:gd name="connsiteY44" fmla="*/ 2234238 h 2653250"/>
                  <a:gd name="connsiteX45" fmla="*/ 1973740 w 4412618"/>
                  <a:gd name="connsiteY45" fmla="*/ 2237449 h 2653250"/>
                  <a:gd name="connsiteX46" fmla="*/ 1946788 w 4412618"/>
                  <a:gd name="connsiteY46" fmla="*/ 2277080 h 2653250"/>
                  <a:gd name="connsiteX47" fmla="*/ 1918377 w 4412618"/>
                  <a:gd name="connsiteY47" fmla="*/ 2304504 h 2653250"/>
                  <a:gd name="connsiteX48" fmla="*/ 1920597 w 4412618"/>
                  <a:gd name="connsiteY48" fmla="*/ 2329862 h 2653250"/>
                  <a:gd name="connsiteX49" fmla="*/ 1924372 w 4412618"/>
                  <a:gd name="connsiteY49" fmla="*/ 2333406 h 2653250"/>
                  <a:gd name="connsiteX50" fmla="*/ 1951865 w 4412618"/>
                  <a:gd name="connsiteY50" fmla="*/ 2372663 h 2653250"/>
                  <a:gd name="connsiteX51" fmla="*/ 1956674 w 4412618"/>
                  <a:gd name="connsiteY51" fmla="*/ 2384641 h 2653250"/>
                  <a:gd name="connsiteX52" fmla="*/ 1980222 w 4412618"/>
                  <a:gd name="connsiteY52" fmla="*/ 2384667 h 2653250"/>
                  <a:gd name="connsiteX53" fmla="*/ 2007918 w 4412618"/>
                  <a:gd name="connsiteY53" fmla="*/ 2391163 h 2653250"/>
                  <a:gd name="connsiteX54" fmla="*/ 1999897 w 4412618"/>
                  <a:gd name="connsiteY54" fmla="*/ 2379712 h 2653250"/>
                  <a:gd name="connsiteX55" fmla="*/ 1984558 w 4412618"/>
                  <a:gd name="connsiteY55" fmla="*/ 2341495 h 2653250"/>
                  <a:gd name="connsiteX56" fmla="*/ 1982672 w 4412618"/>
                  <a:gd name="connsiteY56" fmla="*/ 2312407 h 2653250"/>
                  <a:gd name="connsiteX57" fmla="*/ 2011193 w 4412618"/>
                  <a:gd name="connsiteY57" fmla="*/ 2318419 h 2653250"/>
                  <a:gd name="connsiteX58" fmla="*/ 2046834 w 4412618"/>
                  <a:gd name="connsiteY58" fmla="*/ 2339048 h 2653250"/>
                  <a:gd name="connsiteX59" fmla="*/ 2065252 w 4412618"/>
                  <a:gd name="connsiteY59" fmla="*/ 2356342 h 2653250"/>
                  <a:gd name="connsiteX60" fmla="*/ 2061560 w 4412618"/>
                  <a:gd name="connsiteY60" fmla="*/ 2314200 h 2653250"/>
                  <a:gd name="connsiteX61" fmla="*/ 2067384 w 4412618"/>
                  <a:gd name="connsiteY61" fmla="*/ 2273434 h 2653250"/>
                  <a:gd name="connsiteX62" fmla="*/ 2070203 w 4412618"/>
                  <a:gd name="connsiteY62" fmla="*/ 2267727 h 2653250"/>
                  <a:gd name="connsiteX63" fmla="*/ 2060561 w 4412618"/>
                  <a:gd name="connsiteY63" fmla="*/ 2267334 h 2653250"/>
                  <a:gd name="connsiteX64" fmla="*/ 1977476 w 4412618"/>
                  <a:gd name="connsiteY64" fmla="*/ 2236774 h 2653250"/>
                  <a:gd name="connsiteX65" fmla="*/ 1278891 w 4412618"/>
                  <a:gd name="connsiteY65" fmla="*/ 2182320 h 2653250"/>
                  <a:gd name="connsiteX66" fmla="*/ 1272754 w 4412618"/>
                  <a:gd name="connsiteY66" fmla="*/ 2191799 h 2653250"/>
                  <a:gd name="connsiteX67" fmla="*/ 1289390 w 4412618"/>
                  <a:gd name="connsiteY67" fmla="*/ 2188632 h 2653250"/>
                  <a:gd name="connsiteX68" fmla="*/ 2573773 w 4412618"/>
                  <a:gd name="connsiteY68" fmla="*/ 2179562 h 2653250"/>
                  <a:gd name="connsiteX69" fmla="*/ 2560055 w 4412618"/>
                  <a:gd name="connsiteY69" fmla="*/ 2183474 h 2653250"/>
                  <a:gd name="connsiteX70" fmla="*/ 2537672 w 4412618"/>
                  <a:gd name="connsiteY70" fmla="*/ 2184563 h 2653250"/>
                  <a:gd name="connsiteX71" fmla="*/ 2502895 w 4412618"/>
                  <a:gd name="connsiteY71" fmla="*/ 2216908 h 2653250"/>
                  <a:gd name="connsiteX72" fmla="*/ 2461871 w 4412618"/>
                  <a:gd name="connsiteY72" fmla="*/ 2241685 h 2653250"/>
                  <a:gd name="connsiteX73" fmla="*/ 2449593 w 4412618"/>
                  <a:gd name="connsiteY73" fmla="*/ 2245673 h 2653250"/>
                  <a:gd name="connsiteX74" fmla="*/ 2447976 w 4412618"/>
                  <a:gd name="connsiteY74" fmla="*/ 2269166 h 2653250"/>
                  <a:gd name="connsiteX75" fmla="*/ 2442514 w 4412618"/>
                  <a:gd name="connsiteY75" fmla="*/ 2286950 h 2653250"/>
                  <a:gd name="connsiteX76" fmla="*/ 2451743 w 4412618"/>
                  <a:gd name="connsiteY76" fmla="*/ 2289082 h 2653250"/>
                  <a:gd name="connsiteX77" fmla="*/ 2490758 w 4412618"/>
                  <a:gd name="connsiteY77" fmla="*/ 2276409 h 2653250"/>
                  <a:gd name="connsiteX78" fmla="*/ 2518125 w 4412618"/>
                  <a:gd name="connsiteY78" fmla="*/ 2276489 h 2653250"/>
                  <a:gd name="connsiteX79" fmla="*/ 2531369 w 4412618"/>
                  <a:gd name="connsiteY79" fmla="*/ 2250932 h 2653250"/>
                  <a:gd name="connsiteX80" fmla="*/ 2552685 w 4412618"/>
                  <a:gd name="connsiteY80" fmla="*/ 2270813 h 2653250"/>
                  <a:gd name="connsiteX81" fmla="*/ 2572546 w 4412618"/>
                  <a:gd name="connsiteY81" fmla="*/ 2306888 h 2653250"/>
                  <a:gd name="connsiteX82" fmla="*/ 2579382 w 4412618"/>
                  <a:gd name="connsiteY82" fmla="*/ 2331210 h 2653250"/>
                  <a:gd name="connsiteX83" fmla="*/ 2588726 w 4412618"/>
                  <a:gd name="connsiteY83" fmla="*/ 2312132 h 2653250"/>
                  <a:gd name="connsiteX84" fmla="*/ 2588366 w 4412618"/>
                  <a:gd name="connsiteY84" fmla="*/ 2282636 h 2653250"/>
                  <a:gd name="connsiteX85" fmla="*/ 2597589 w 4412618"/>
                  <a:gd name="connsiteY85" fmla="*/ 2235606 h 2653250"/>
                  <a:gd name="connsiteX86" fmla="*/ 2605440 w 4412618"/>
                  <a:gd name="connsiteY86" fmla="*/ 2218166 h 2653250"/>
                  <a:gd name="connsiteX87" fmla="*/ 2582163 w 4412618"/>
                  <a:gd name="connsiteY87" fmla="*/ 2195451 h 2653250"/>
                  <a:gd name="connsiteX88" fmla="*/ 1749577 w 4412618"/>
                  <a:gd name="connsiteY88" fmla="*/ 2174088 h 2653250"/>
                  <a:gd name="connsiteX89" fmla="*/ 1734725 w 4412618"/>
                  <a:gd name="connsiteY89" fmla="*/ 2201847 h 2653250"/>
                  <a:gd name="connsiteX90" fmla="*/ 1700241 w 4412618"/>
                  <a:gd name="connsiteY90" fmla="*/ 2235131 h 2653250"/>
                  <a:gd name="connsiteX91" fmla="*/ 1673768 w 4412618"/>
                  <a:gd name="connsiteY91" fmla="*/ 2250945 h 2653250"/>
                  <a:gd name="connsiteX92" fmla="*/ 1705589 w 4412618"/>
                  <a:gd name="connsiteY92" fmla="*/ 2280827 h 2653250"/>
                  <a:gd name="connsiteX93" fmla="*/ 1733082 w 4412618"/>
                  <a:gd name="connsiteY93" fmla="*/ 2320082 h 2653250"/>
                  <a:gd name="connsiteX94" fmla="*/ 1737891 w 4412618"/>
                  <a:gd name="connsiteY94" fmla="*/ 2332061 h 2653250"/>
                  <a:gd name="connsiteX95" fmla="*/ 1761438 w 4412618"/>
                  <a:gd name="connsiteY95" fmla="*/ 2332087 h 2653250"/>
                  <a:gd name="connsiteX96" fmla="*/ 1789133 w 4412618"/>
                  <a:gd name="connsiteY96" fmla="*/ 2338582 h 2653250"/>
                  <a:gd name="connsiteX97" fmla="*/ 1781114 w 4412618"/>
                  <a:gd name="connsiteY97" fmla="*/ 2327132 h 2653250"/>
                  <a:gd name="connsiteX98" fmla="*/ 1765774 w 4412618"/>
                  <a:gd name="connsiteY98" fmla="*/ 2288914 h 2653250"/>
                  <a:gd name="connsiteX99" fmla="*/ 1763888 w 4412618"/>
                  <a:gd name="connsiteY99" fmla="*/ 2259828 h 2653250"/>
                  <a:gd name="connsiteX100" fmla="*/ 1792409 w 4412618"/>
                  <a:gd name="connsiteY100" fmla="*/ 2265840 h 2653250"/>
                  <a:gd name="connsiteX101" fmla="*/ 1826006 w 4412618"/>
                  <a:gd name="connsiteY101" fmla="*/ 2285285 h 2653250"/>
                  <a:gd name="connsiteX102" fmla="*/ 1825272 w 4412618"/>
                  <a:gd name="connsiteY102" fmla="*/ 2273958 h 2653250"/>
                  <a:gd name="connsiteX103" fmla="*/ 1844207 w 4412618"/>
                  <a:gd name="connsiteY103" fmla="*/ 2277949 h 2653250"/>
                  <a:gd name="connsiteX104" fmla="*/ 1842776 w 4412618"/>
                  <a:gd name="connsiteY104" fmla="*/ 2261621 h 2653250"/>
                  <a:gd name="connsiteX105" fmla="*/ 1844358 w 4412618"/>
                  <a:gd name="connsiteY105" fmla="*/ 2250547 h 2653250"/>
                  <a:gd name="connsiteX106" fmla="*/ 1826069 w 4412618"/>
                  <a:gd name="connsiteY106" fmla="*/ 2250818 h 2653250"/>
                  <a:gd name="connsiteX107" fmla="*/ 1798242 w 4412618"/>
                  <a:gd name="connsiteY107" fmla="*/ 2242146 h 2653250"/>
                  <a:gd name="connsiteX108" fmla="*/ 1814083 w 4412618"/>
                  <a:gd name="connsiteY108" fmla="*/ 2217678 h 2653250"/>
                  <a:gd name="connsiteX109" fmla="*/ 1846124 w 4412618"/>
                  <a:gd name="connsiteY109" fmla="*/ 2191808 h 2653250"/>
                  <a:gd name="connsiteX110" fmla="*/ 1868873 w 4412618"/>
                  <a:gd name="connsiteY110" fmla="*/ 2180819 h 2653250"/>
                  <a:gd name="connsiteX111" fmla="*/ 1848454 w 4412618"/>
                  <a:gd name="connsiteY111" fmla="*/ 2174959 h 2653250"/>
                  <a:gd name="connsiteX112" fmla="*/ 1819476 w 4412618"/>
                  <a:gd name="connsiteY112" fmla="*/ 2180477 h 2653250"/>
                  <a:gd name="connsiteX113" fmla="*/ 1771557 w 4412618"/>
                  <a:gd name="connsiteY113" fmla="*/ 2179629 h 2653250"/>
                  <a:gd name="connsiteX114" fmla="*/ 2000914 w 4412618"/>
                  <a:gd name="connsiteY114" fmla="*/ 2173425 h 2653250"/>
                  <a:gd name="connsiteX115" fmla="*/ 1988948 w 4412618"/>
                  <a:gd name="connsiteY115" fmla="*/ 2191907 h 2653250"/>
                  <a:gd name="connsiteX116" fmla="*/ 1988915 w 4412618"/>
                  <a:gd name="connsiteY116" fmla="*/ 2191934 h 2653250"/>
                  <a:gd name="connsiteX117" fmla="*/ 1988553 w 4412618"/>
                  <a:gd name="connsiteY117" fmla="*/ 2199024 h 2653250"/>
                  <a:gd name="connsiteX118" fmla="*/ 1987836 w 4412618"/>
                  <a:gd name="connsiteY118" fmla="*/ 2200882 h 2653250"/>
                  <a:gd name="connsiteX119" fmla="*/ 2022972 w 4412618"/>
                  <a:gd name="connsiteY119" fmla="*/ 2194177 h 2653250"/>
                  <a:gd name="connsiteX120" fmla="*/ 2051395 w 4412618"/>
                  <a:gd name="connsiteY120" fmla="*/ 2195333 h 2653250"/>
                  <a:gd name="connsiteX121" fmla="*/ 2041360 w 4412618"/>
                  <a:gd name="connsiteY121" fmla="*/ 2185600 h 2653250"/>
                  <a:gd name="connsiteX122" fmla="*/ 2036503 w 4412618"/>
                  <a:gd name="connsiteY122" fmla="*/ 2178045 h 2653250"/>
                  <a:gd name="connsiteX123" fmla="*/ 2004332 w 4412618"/>
                  <a:gd name="connsiteY123" fmla="*/ 2174616 h 2653250"/>
                  <a:gd name="connsiteX124" fmla="*/ 1456293 w 4412618"/>
                  <a:gd name="connsiteY124" fmla="*/ 2139526 h 2653250"/>
                  <a:gd name="connsiteX125" fmla="*/ 1438930 w 4412618"/>
                  <a:gd name="connsiteY125" fmla="*/ 2143510 h 2653250"/>
                  <a:gd name="connsiteX126" fmla="*/ 1409160 w 4412618"/>
                  <a:gd name="connsiteY126" fmla="*/ 2144095 h 2653250"/>
                  <a:gd name="connsiteX127" fmla="*/ 1412165 w 4412618"/>
                  <a:gd name="connsiteY127" fmla="*/ 2151201 h 2653250"/>
                  <a:gd name="connsiteX128" fmla="*/ 1439535 w 4412618"/>
                  <a:gd name="connsiteY128" fmla="*/ 2154117 h 2653250"/>
                  <a:gd name="connsiteX129" fmla="*/ 1466397 w 4412618"/>
                  <a:gd name="connsiteY129" fmla="*/ 2163480 h 2653250"/>
                  <a:gd name="connsiteX130" fmla="*/ 1459623 w 4412618"/>
                  <a:gd name="connsiteY130" fmla="*/ 2151252 h 2653250"/>
                  <a:gd name="connsiteX131" fmla="*/ 2096017 w 4412618"/>
                  <a:gd name="connsiteY131" fmla="*/ 2132325 h 2653250"/>
                  <a:gd name="connsiteX132" fmla="*/ 2092808 w 4412618"/>
                  <a:gd name="connsiteY132" fmla="*/ 2145056 h 2653250"/>
                  <a:gd name="connsiteX133" fmla="*/ 2101136 w 4412618"/>
                  <a:gd name="connsiteY133" fmla="*/ 2150327 h 2653250"/>
                  <a:gd name="connsiteX134" fmla="*/ 1527507 w 4412618"/>
                  <a:gd name="connsiteY134" fmla="*/ 2109964 h 2653250"/>
                  <a:gd name="connsiteX135" fmla="*/ 1522638 w 4412618"/>
                  <a:gd name="connsiteY135" fmla="*/ 2114702 h 2653250"/>
                  <a:gd name="connsiteX136" fmla="*/ 1513519 w 4412618"/>
                  <a:gd name="connsiteY136" fmla="*/ 2119160 h 2653250"/>
                  <a:gd name="connsiteX137" fmla="*/ 1527066 w 4412618"/>
                  <a:gd name="connsiteY137" fmla="*/ 2134865 h 2653250"/>
                  <a:gd name="connsiteX138" fmla="*/ 2826026 w 4412618"/>
                  <a:gd name="connsiteY138" fmla="*/ 2109087 h 2653250"/>
                  <a:gd name="connsiteX139" fmla="*/ 2819717 w 4412618"/>
                  <a:gd name="connsiteY139" fmla="*/ 2120951 h 2653250"/>
                  <a:gd name="connsiteX140" fmla="*/ 2830365 w 4412618"/>
                  <a:gd name="connsiteY140" fmla="*/ 2117304 h 2653250"/>
                  <a:gd name="connsiteX141" fmla="*/ 1783715 w 4412618"/>
                  <a:gd name="connsiteY141" fmla="*/ 2106121 h 2653250"/>
                  <a:gd name="connsiteX142" fmla="*/ 1777578 w 4412618"/>
                  <a:gd name="connsiteY142" fmla="*/ 2115600 h 2653250"/>
                  <a:gd name="connsiteX143" fmla="*/ 1794215 w 4412618"/>
                  <a:gd name="connsiteY143" fmla="*/ 2112432 h 2653250"/>
                  <a:gd name="connsiteX144" fmla="*/ 2540179 w 4412618"/>
                  <a:gd name="connsiteY144" fmla="*/ 2102903 h 2653250"/>
                  <a:gd name="connsiteX145" fmla="*/ 2521647 w 4412618"/>
                  <a:gd name="connsiteY145" fmla="*/ 2114838 h 2653250"/>
                  <a:gd name="connsiteX146" fmla="*/ 2541237 w 4412618"/>
                  <a:gd name="connsiteY146" fmla="*/ 2117945 h 2653250"/>
                  <a:gd name="connsiteX147" fmla="*/ 2540828 w 4412618"/>
                  <a:gd name="connsiteY147" fmla="*/ 2117169 h 2653250"/>
                  <a:gd name="connsiteX148" fmla="*/ 2574438 w 4412618"/>
                  <a:gd name="connsiteY148" fmla="*/ 2065602 h 2653250"/>
                  <a:gd name="connsiteX149" fmla="*/ 2571535 w 4412618"/>
                  <a:gd name="connsiteY149" fmla="*/ 2071576 h 2653250"/>
                  <a:gd name="connsiteX150" fmla="*/ 2552642 w 4412618"/>
                  <a:gd name="connsiteY150" fmla="*/ 2091086 h 2653250"/>
                  <a:gd name="connsiteX151" fmla="*/ 2567902 w 4412618"/>
                  <a:gd name="connsiteY151" fmla="*/ 2094610 h 2653250"/>
                  <a:gd name="connsiteX152" fmla="*/ 2603140 w 4412618"/>
                  <a:gd name="connsiteY152" fmla="*/ 2115921 h 2653250"/>
                  <a:gd name="connsiteX153" fmla="*/ 2623500 w 4412618"/>
                  <a:gd name="connsiteY153" fmla="*/ 2135789 h 2653250"/>
                  <a:gd name="connsiteX154" fmla="*/ 2622547 w 4412618"/>
                  <a:gd name="connsiteY154" fmla="*/ 2121842 h 2653250"/>
                  <a:gd name="connsiteX155" fmla="*/ 2625394 w 4412618"/>
                  <a:gd name="connsiteY155" fmla="*/ 2104329 h 2653250"/>
                  <a:gd name="connsiteX156" fmla="*/ 2595756 w 4412618"/>
                  <a:gd name="connsiteY156" fmla="*/ 2086404 h 2653250"/>
                  <a:gd name="connsiteX157" fmla="*/ 1386475 w 4412618"/>
                  <a:gd name="connsiteY157" fmla="*/ 2058511 h 2653250"/>
                  <a:gd name="connsiteX158" fmla="*/ 1386592 w 4412618"/>
                  <a:gd name="connsiteY158" fmla="*/ 2059129 h 2653250"/>
                  <a:gd name="connsiteX159" fmla="*/ 1386186 w 4412618"/>
                  <a:gd name="connsiteY159" fmla="*/ 2082182 h 2653250"/>
                  <a:gd name="connsiteX160" fmla="*/ 1411145 w 4412618"/>
                  <a:gd name="connsiteY160" fmla="*/ 2076455 h 2653250"/>
                  <a:gd name="connsiteX161" fmla="*/ 1398903 w 4412618"/>
                  <a:gd name="connsiteY161" fmla="*/ 2069705 h 2653250"/>
                  <a:gd name="connsiteX162" fmla="*/ 2788078 w 4412618"/>
                  <a:gd name="connsiteY162" fmla="*/ 2057824 h 2653250"/>
                  <a:gd name="connsiteX163" fmla="*/ 2777363 w 4412618"/>
                  <a:gd name="connsiteY163" fmla="*/ 2061494 h 2653250"/>
                  <a:gd name="connsiteX164" fmla="*/ 2770833 w 4412618"/>
                  <a:gd name="connsiteY164" fmla="*/ 2062153 h 2653250"/>
                  <a:gd name="connsiteX165" fmla="*/ 2770978 w 4412618"/>
                  <a:gd name="connsiteY165" fmla="*/ 2074058 h 2653250"/>
                  <a:gd name="connsiteX166" fmla="*/ 2780167 w 4412618"/>
                  <a:gd name="connsiteY166" fmla="*/ 2063523 h 2653250"/>
                  <a:gd name="connsiteX167" fmla="*/ 2022646 w 4412618"/>
                  <a:gd name="connsiteY167" fmla="*/ 2047948 h 2653250"/>
                  <a:gd name="connsiteX168" fmla="*/ 2031892 w 4412618"/>
                  <a:gd name="connsiteY168" fmla="*/ 2058667 h 2653250"/>
                  <a:gd name="connsiteX169" fmla="*/ 2032074 w 4412618"/>
                  <a:gd name="connsiteY169" fmla="*/ 2048332 h 2653250"/>
                  <a:gd name="connsiteX170" fmla="*/ 2841907 w 4412618"/>
                  <a:gd name="connsiteY170" fmla="*/ 2046214 h 2653250"/>
                  <a:gd name="connsiteX171" fmla="*/ 2842378 w 4412618"/>
                  <a:gd name="connsiteY171" fmla="*/ 2059766 h 2653250"/>
                  <a:gd name="connsiteX172" fmla="*/ 2840584 w 4412618"/>
                  <a:gd name="connsiteY172" fmla="*/ 2065956 h 2653250"/>
                  <a:gd name="connsiteX173" fmla="*/ 2842468 w 4412618"/>
                  <a:gd name="connsiteY173" fmla="*/ 2066391 h 2653250"/>
                  <a:gd name="connsiteX174" fmla="*/ 2877706 w 4412618"/>
                  <a:gd name="connsiteY174" fmla="*/ 2087702 h 2653250"/>
                  <a:gd name="connsiteX175" fmla="*/ 2894430 w 4412618"/>
                  <a:gd name="connsiteY175" fmla="*/ 2104022 h 2653250"/>
                  <a:gd name="connsiteX176" fmla="*/ 2897800 w 4412618"/>
                  <a:gd name="connsiteY176" fmla="*/ 2103682 h 2653250"/>
                  <a:gd name="connsiteX177" fmla="*/ 2897114 w 4412618"/>
                  <a:gd name="connsiteY177" fmla="*/ 2093623 h 2653250"/>
                  <a:gd name="connsiteX178" fmla="*/ 2903720 w 4412618"/>
                  <a:gd name="connsiteY178" fmla="*/ 2052975 h 2653250"/>
                  <a:gd name="connsiteX179" fmla="*/ 2905591 w 4412618"/>
                  <a:gd name="connsiteY179" fmla="*/ 2049364 h 2653250"/>
                  <a:gd name="connsiteX180" fmla="*/ 2860756 w 4412618"/>
                  <a:gd name="connsiteY180" fmla="*/ 2049911 h 2653250"/>
                  <a:gd name="connsiteX181" fmla="*/ 2370188 w 4412618"/>
                  <a:gd name="connsiteY181" fmla="*/ 2042104 h 2653250"/>
                  <a:gd name="connsiteX182" fmla="*/ 2383416 w 4412618"/>
                  <a:gd name="connsiteY182" fmla="*/ 2055695 h 2653250"/>
                  <a:gd name="connsiteX183" fmla="*/ 2401508 w 4412618"/>
                  <a:gd name="connsiteY183" fmla="*/ 2092689 h 2653250"/>
                  <a:gd name="connsiteX184" fmla="*/ 2403873 w 4412618"/>
                  <a:gd name="connsiteY184" fmla="*/ 2102999 h 2653250"/>
                  <a:gd name="connsiteX185" fmla="*/ 2416076 w 4412618"/>
                  <a:gd name="connsiteY185" fmla="*/ 2071453 h 2653250"/>
                  <a:gd name="connsiteX186" fmla="*/ 2395678 w 4412618"/>
                  <a:gd name="connsiteY186" fmla="*/ 2053772 h 2653250"/>
                  <a:gd name="connsiteX187" fmla="*/ 2395656 w 4412618"/>
                  <a:gd name="connsiteY187" fmla="*/ 2053736 h 2653250"/>
                  <a:gd name="connsiteX188" fmla="*/ 2388685 w 4412618"/>
                  <a:gd name="connsiteY188" fmla="*/ 2052391 h 2653250"/>
                  <a:gd name="connsiteX189" fmla="*/ 2108288 w 4412618"/>
                  <a:gd name="connsiteY189" fmla="*/ 2038360 h 2653250"/>
                  <a:gd name="connsiteX190" fmla="*/ 2119765 w 4412618"/>
                  <a:gd name="connsiteY190" fmla="*/ 2050811 h 2653250"/>
                  <a:gd name="connsiteX191" fmla="*/ 2119578 w 4412618"/>
                  <a:gd name="connsiteY191" fmla="*/ 2038564 h 2653250"/>
                  <a:gd name="connsiteX192" fmla="*/ 1953934 w 4412618"/>
                  <a:gd name="connsiteY192" fmla="*/ 2038025 h 2653250"/>
                  <a:gd name="connsiteX193" fmla="*/ 1943002 w 4412618"/>
                  <a:gd name="connsiteY193" fmla="*/ 2044756 h 2653250"/>
                  <a:gd name="connsiteX194" fmla="*/ 1921738 w 4412618"/>
                  <a:gd name="connsiteY194" fmla="*/ 2049846 h 2653250"/>
                  <a:gd name="connsiteX195" fmla="*/ 1910755 w 4412618"/>
                  <a:gd name="connsiteY195" fmla="*/ 2060253 h 2653250"/>
                  <a:gd name="connsiteX196" fmla="*/ 1916990 w 4412618"/>
                  <a:gd name="connsiteY196" fmla="*/ 2075001 h 2653250"/>
                  <a:gd name="connsiteX197" fmla="*/ 1944361 w 4412618"/>
                  <a:gd name="connsiteY197" fmla="*/ 2077918 h 2653250"/>
                  <a:gd name="connsiteX198" fmla="*/ 1971221 w 4412618"/>
                  <a:gd name="connsiteY198" fmla="*/ 2087282 h 2653250"/>
                  <a:gd name="connsiteX199" fmla="*/ 1964447 w 4412618"/>
                  <a:gd name="connsiteY199" fmla="*/ 2075053 h 2653250"/>
                  <a:gd name="connsiteX200" fmla="*/ 3045338 w 4412618"/>
                  <a:gd name="connsiteY200" fmla="*/ 2028906 h 2653250"/>
                  <a:gd name="connsiteX201" fmla="*/ 3045545 w 4412618"/>
                  <a:gd name="connsiteY201" fmla="*/ 2045840 h 2653250"/>
                  <a:gd name="connsiteX202" fmla="*/ 3053597 w 4412618"/>
                  <a:gd name="connsiteY202" fmla="*/ 2036608 h 2653250"/>
                  <a:gd name="connsiteX203" fmla="*/ 2330219 w 4412618"/>
                  <a:gd name="connsiteY203" fmla="*/ 2011984 h 2653250"/>
                  <a:gd name="connsiteX204" fmla="*/ 2316311 w 4412618"/>
                  <a:gd name="connsiteY204" fmla="*/ 2032454 h 2653250"/>
                  <a:gd name="connsiteX205" fmla="*/ 2281072 w 4412618"/>
                  <a:gd name="connsiteY205" fmla="*/ 2064938 h 2653250"/>
                  <a:gd name="connsiteX206" fmla="*/ 2251684 w 4412618"/>
                  <a:gd name="connsiteY206" fmla="*/ 2082506 h 2653250"/>
                  <a:gd name="connsiteX207" fmla="*/ 2250141 w 4412618"/>
                  <a:gd name="connsiteY207" fmla="*/ 2087449 h 2653250"/>
                  <a:gd name="connsiteX208" fmla="*/ 2226814 w 4412618"/>
                  <a:gd name="connsiteY208" fmla="*/ 2129315 h 2653250"/>
                  <a:gd name="connsiteX209" fmla="*/ 2218132 w 4412618"/>
                  <a:gd name="connsiteY209" fmla="*/ 2138868 h 2653250"/>
                  <a:gd name="connsiteX210" fmla="*/ 2228383 w 4412618"/>
                  <a:gd name="connsiteY210" fmla="*/ 2160068 h 2653250"/>
                  <a:gd name="connsiteX211" fmla="*/ 2234623 w 4412618"/>
                  <a:gd name="connsiteY211" fmla="*/ 2187822 h 2653250"/>
                  <a:gd name="connsiteX212" fmla="*/ 2241427 w 4412618"/>
                  <a:gd name="connsiteY212" fmla="*/ 2175611 h 2653250"/>
                  <a:gd name="connsiteX213" fmla="*/ 2269123 w 4412618"/>
                  <a:gd name="connsiteY213" fmla="*/ 2145133 h 2653250"/>
                  <a:gd name="connsiteX214" fmla="*/ 2275013 w 4412618"/>
                  <a:gd name="connsiteY214" fmla="*/ 2141790 h 2653250"/>
                  <a:gd name="connsiteX215" fmla="*/ 2278400 w 4412618"/>
                  <a:gd name="connsiteY215" fmla="*/ 2129291 h 2653250"/>
                  <a:gd name="connsiteX216" fmla="*/ 2287494 w 4412618"/>
                  <a:gd name="connsiteY216" fmla="*/ 2134706 h 2653250"/>
                  <a:gd name="connsiteX217" fmla="*/ 2294472 w 4412618"/>
                  <a:gd name="connsiteY217" fmla="*/ 2130746 h 2653250"/>
                  <a:gd name="connsiteX218" fmla="*/ 2296841 w 4412618"/>
                  <a:gd name="connsiteY218" fmla="*/ 2140274 h 2653250"/>
                  <a:gd name="connsiteX219" fmla="*/ 2303443 w 4412618"/>
                  <a:gd name="connsiteY219" fmla="*/ 2144206 h 2653250"/>
                  <a:gd name="connsiteX220" fmla="*/ 2330494 w 4412618"/>
                  <a:gd name="connsiteY220" fmla="*/ 2175257 h 2653250"/>
                  <a:gd name="connsiteX221" fmla="*/ 2342326 w 4412618"/>
                  <a:gd name="connsiteY221" fmla="*/ 2197579 h 2653250"/>
                  <a:gd name="connsiteX222" fmla="*/ 2347418 w 4412618"/>
                  <a:gd name="connsiteY222" fmla="*/ 2176957 h 2653250"/>
                  <a:gd name="connsiteX223" fmla="*/ 2340818 w 4412618"/>
                  <a:gd name="connsiteY223" fmla="*/ 2148204 h 2653250"/>
                  <a:gd name="connsiteX224" fmla="*/ 2348440 w 4412618"/>
                  <a:gd name="connsiteY224" fmla="*/ 2060007 h 2653250"/>
                  <a:gd name="connsiteX225" fmla="*/ 2361617 w 4412618"/>
                  <a:gd name="connsiteY225" fmla="*/ 2037337 h 2653250"/>
                  <a:gd name="connsiteX226" fmla="*/ 2352695 w 4412618"/>
                  <a:gd name="connsiteY226" fmla="*/ 2032375 h 2653250"/>
                  <a:gd name="connsiteX227" fmla="*/ 2530224 w 4412618"/>
                  <a:gd name="connsiteY227" fmla="*/ 2001298 h 2653250"/>
                  <a:gd name="connsiteX228" fmla="*/ 2520490 w 4412618"/>
                  <a:gd name="connsiteY228" fmla="*/ 2002640 h 2653250"/>
                  <a:gd name="connsiteX229" fmla="*/ 2514762 w 4412618"/>
                  <a:gd name="connsiteY229" fmla="*/ 2025479 h 2653250"/>
                  <a:gd name="connsiteX230" fmla="*/ 2501752 w 4412618"/>
                  <a:gd name="connsiteY230" fmla="*/ 2050778 h 2653250"/>
                  <a:gd name="connsiteX231" fmla="*/ 2514804 w 4412618"/>
                  <a:gd name="connsiteY231" fmla="*/ 2045770 h 2653250"/>
                  <a:gd name="connsiteX232" fmla="*/ 2553092 w 4412618"/>
                  <a:gd name="connsiteY232" fmla="*/ 2040490 h 2653250"/>
                  <a:gd name="connsiteX233" fmla="*/ 2534722 w 4412618"/>
                  <a:gd name="connsiteY233" fmla="*/ 2013155 h 2653250"/>
                  <a:gd name="connsiteX234" fmla="*/ 2591625 w 4412618"/>
                  <a:gd name="connsiteY234" fmla="*/ 1982373 h 2653250"/>
                  <a:gd name="connsiteX235" fmla="*/ 2602791 w 4412618"/>
                  <a:gd name="connsiteY235" fmla="*/ 1993269 h 2653250"/>
                  <a:gd name="connsiteX236" fmla="*/ 2602161 w 4412618"/>
                  <a:gd name="connsiteY236" fmla="*/ 1984045 h 2653250"/>
                  <a:gd name="connsiteX237" fmla="*/ 2676010 w 4412618"/>
                  <a:gd name="connsiteY237" fmla="*/ 1980534 h 2653250"/>
                  <a:gd name="connsiteX238" fmla="*/ 2667063 w 4412618"/>
                  <a:gd name="connsiteY238" fmla="*/ 1983086 h 2653250"/>
                  <a:gd name="connsiteX239" fmla="*/ 2669870 w 4412618"/>
                  <a:gd name="connsiteY239" fmla="*/ 1993072 h 2653250"/>
                  <a:gd name="connsiteX240" fmla="*/ 2904530 w 4412618"/>
                  <a:gd name="connsiteY240" fmla="*/ 1956826 h 2653250"/>
                  <a:gd name="connsiteX241" fmla="*/ 2896219 w 4412618"/>
                  <a:gd name="connsiteY241" fmla="*/ 1964805 h 2653250"/>
                  <a:gd name="connsiteX242" fmla="*/ 2907305 w 4412618"/>
                  <a:gd name="connsiteY242" fmla="*/ 1967241 h 2653250"/>
                  <a:gd name="connsiteX243" fmla="*/ 2898220 w 4412618"/>
                  <a:gd name="connsiteY243" fmla="*/ 1984326 h 2653250"/>
                  <a:gd name="connsiteX244" fmla="*/ 2914305 w 4412618"/>
                  <a:gd name="connsiteY244" fmla="*/ 1987480 h 2653250"/>
                  <a:gd name="connsiteX245" fmla="*/ 2951857 w 4412618"/>
                  <a:gd name="connsiteY245" fmla="*/ 2004382 h 2653250"/>
                  <a:gd name="connsiteX246" fmla="*/ 2973384 w 4412618"/>
                  <a:gd name="connsiteY246" fmla="*/ 2024033 h 2653250"/>
                  <a:gd name="connsiteX247" fmla="*/ 2948665 w 4412618"/>
                  <a:gd name="connsiteY247" fmla="*/ 2039478 h 2653250"/>
                  <a:gd name="connsiteX248" fmla="*/ 2934222 w 4412618"/>
                  <a:gd name="connsiteY248" fmla="*/ 2043035 h 2653250"/>
                  <a:gd name="connsiteX249" fmla="*/ 2938447 w 4412618"/>
                  <a:gd name="connsiteY249" fmla="*/ 2046976 h 2653250"/>
                  <a:gd name="connsiteX250" fmla="*/ 2958308 w 4412618"/>
                  <a:gd name="connsiteY250" fmla="*/ 2083050 h 2653250"/>
                  <a:gd name="connsiteX251" fmla="*/ 2965145 w 4412618"/>
                  <a:gd name="connsiteY251" fmla="*/ 2107372 h 2653250"/>
                  <a:gd name="connsiteX252" fmla="*/ 2974488 w 4412618"/>
                  <a:gd name="connsiteY252" fmla="*/ 2088295 h 2653250"/>
                  <a:gd name="connsiteX253" fmla="*/ 2974128 w 4412618"/>
                  <a:gd name="connsiteY253" fmla="*/ 2058799 h 2653250"/>
                  <a:gd name="connsiteX254" fmla="*/ 2983351 w 4412618"/>
                  <a:gd name="connsiteY254" fmla="*/ 2011769 h 2653250"/>
                  <a:gd name="connsiteX255" fmla="*/ 2991201 w 4412618"/>
                  <a:gd name="connsiteY255" fmla="*/ 1994328 h 2653250"/>
                  <a:gd name="connsiteX256" fmla="*/ 2983185 w 4412618"/>
                  <a:gd name="connsiteY256" fmla="*/ 1986506 h 2653250"/>
                  <a:gd name="connsiteX257" fmla="*/ 2938550 w 4412618"/>
                  <a:gd name="connsiteY257" fmla="*/ 1974261 h 2653250"/>
                  <a:gd name="connsiteX258" fmla="*/ 2049746 w 4412618"/>
                  <a:gd name="connsiteY258" fmla="*/ 1919105 h 2653250"/>
                  <a:gd name="connsiteX259" fmla="*/ 2046938 w 4412618"/>
                  <a:gd name="connsiteY259" fmla="*/ 1926692 h 2653250"/>
                  <a:gd name="connsiteX260" fmla="*/ 2052994 w 4412618"/>
                  <a:gd name="connsiteY260" fmla="*/ 1930525 h 2653250"/>
                  <a:gd name="connsiteX261" fmla="*/ 2750063 w 4412618"/>
                  <a:gd name="connsiteY261" fmla="*/ 1914604 h 2653250"/>
                  <a:gd name="connsiteX262" fmla="*/ 2750270 w 4412618"/>
                  <a:gd name="connsiteY262" fmla="*/ 1931539 h 2653250"/>
                  <a:gd name="connsiteX263" fmla="*/ 2758322 w 4412618"/>
                  <a:gd name="connsiteY263" fmla="*/ 1922306 h 2653250"/>
                  <a:gd name="connsiteX264" fmla="*/ 2856369 w 4412618"/>
                  <a:gd name="connsiteY264" fmla="*/ 1912583 h 2653250"/>
                  <a:gd name="connsiteX265" fmla="*/ 2855239 w 4412618"/>
                  <a:gd name="connsiteY265" fmla="*/ 1914597 h 2653250"/>
                  <a:gd name="connsiteX266" fmla="*/ 2857195 w 4412618"/>
                  <a:gd name="connsiteY266" fmla="*/ 1913927 h 2653250"/>
                  <a:gd name="connsiteX267" fmla="*/ 3500810 w 4412618"/>
                  <a:gd name="connsiteY267" fmla="*/ 1908448 h 2653250"/>
                  <a:gd name="connsiteX268" fmla="*/ 3491795 w 4412618"/>
                  <a:gd name="connsiteY268" fmla="*/ 1922784 h 2653250"/>
                  <a:gd name="connsiteX269" fmla="*/ 3503567 w 4412618"/>
                  <a:gd name="connsiteY269" fmla="*/ 1919399 h 2653250"/>
                  <a:gd name="connsiteX270" fmla="*/ 1435683 w 4412618"/>
                  <a:gd name="connsiteY270" fmla="*/ 1907270 h 2653250"/>
                  <a:gd name="connsiteX271" fmla="*/ 1424736 w 4412618"/>
                  <a:gd name="connsiteY271" fmla="*/ 1910044 h 2653250"/>
                  <a:gd name="connsiteX272" fmla="*/ 1439085 w 4412618"/>
                  <a:gd name="connsiteY272" fmla="*/ 1919038 h 2653250"/>
                  <a:gd name="connsiteX273" fmla="*/ 1098845 w 4412618"/>
                  <a:gd name="connsiteY273" fmla="*/ 1905571 h 2653250"/>
                  <a:gd name="connsiteX274" fmla="*/ 1086910 w 4412618"/>
                  <a:gd name="connsiteY274" fmla="*/ 1908756 h 2653250"/>
                  <a:gd name="connsiteX275" fmla="*/ 1082607 w 4412618"/>
                  <a:gd name="connsiteY275" fmla="*/ 1949291 h 2653250"/>
                  <a:gd name="connsiteX276" fmla="*/ 1046708 w 4412618"/>
                  <a:gd name="connsiteY276" fmla="*/ 2030211 h 2653250"/>
                  <a:gd name="connsiteX277" fmla="*/ 1030168 w 4412618"/>
                  <a:gd name="connsiteY277" fmla="*/ 2044512 h 2653250"/>
                  <a:gd name="connsiteX278" fmla="*/ 1028106 w 4412618"/>
                  <a:gd name="connsiteY278" fmla="*/ 2050449 h 2653250"/>
                  <a:gd name="connsiteX279" fmla="*/ 1050755 w 4412618"/>
                  <a:gd name="connsiteY279" fmla="*/ 2045603 h 2653250"/>
                  <a:gd name="connsiteX280" fmla="*/ 1091704 w 4412618"/>
                  <a:gd name="connsiteY280" fmla="*/ 2049966 h 2653250"/>
                  <a:gd name="connsiteX281" fmla="*/ 1115561 w 4412618"/>
                  <a:gd name="connsiteY281" fmla="*/ 2058282 h 2653250"/>
                  <a:gd name="connsiteX282" fmla="*/ 1095060 w 4412618"/>
                  <a:gd name="connsiteY282" fmla="*/ 2021278 h 2653250"/>
                  <a:gd name="connsiteX283" fmla="*/ 1083811 w 4412618"/>
                  <a:gd name="connsiteY283" fmla="*/ 1981663 h 2653250"/>
                  <a:gd name="connsiteX284" fmla="*/ 1084987 w 4412618"/>
                  <a:gd name="connsiteY284" fmla="*/ 1952538 h 2653250"/>
                  <a:gd name="connsiteX285" fmla="*/ 1112720 w 4412618"/>
                  <a:gd name="connsiteY285" fmla="*/ 1961507 h 2653250"/>
                  <a:gd name="connsiteX286" fmla="*/ 1177307 w 4412618"/>
                  <a:gd name="connsiteY286" fmla="*/ 2022050 h 2653250"/>
                  <a:gd name="connsiteX287" fmla="*/ 1200103 w 4412618"/>
                  <a:gd name="connsiteY287" fmla="*/ 2075968 h 2653250"/>
                  <a:gd name="connsiteX288" fmla="*/ 1227472 w 4412618"/>
                  <a:gd name="connsiteY288" fmla="*/ 2078885 h 2653250"/>
                  <a:gd name="connsiteX289" fmla="*/ 1254334 w 4412618"/>
                  <a:gd name="connsiteY289" fmla="*/ 2088249 h 2653250"/>
                  <a:gd name="connsiteX290" fmla="*/ 1247559 w 4412618"/>
                  <a:gd name="connsiteY290" fmla="*/ 2076020 h 2653250"/>
                  <a:gd name="connsiteX291" fmla="*/ 1236311 w 4412618"/>
                  <a:gd name="connsiteY291" fmla="*/ 2036405 h 2653250"/>
                  <a:gd name="connsiteX292" fmla="*/ 1237486 w 4412618"/>
                  <a:gd name="connsiteY292" fmla="*/ 2007281 h 2653250"/>
                  <a:gd name="connsiteX293" fmla="*/ 1265219 w 4412618"/>
                  <a:gd name="connsiteY293" fmla="*/ 2016250 h 2653250"/>
                  <a:gd name="connsiteX294" fmla="*/ 1296592 w 4412618"/>
                  <a:gd name="connsiteY294" fmla="*/ 2039112 h 2653250"/>
                  <a:gd name="connsiteX295" fmla="*/ 1297049 w 4412618"/>
                  <a:gd name="connsiteY295" fmla="*/ 2027771 h 2653250"/>
                  <a:gd name="connsiteX296" fmla="*/ 1315462 w 4412618"/>
                  <a:gd name="connsiteY296" fmla="*/ 2033725 h 2653250"/>
                  <a:gd name="connsiteX297" fmla="*/ 1315752 w 4412618"/>
                  <a:gd name="connsiteY297" fmla="*/ 2017336 h 2653250"/>
                  <a:gd name="connsiteX298" fmla="*/ 1325818 w 4412618"/>
                  <a:gd name="connsiteY298" fmla="*/ 1977405 h 2653250"/>
                  <a:gd name="connsiteX299" fmla="*/ 1341398 w 4412618"/>
                  <a:gd name="connsiteY299" fmla="*/ 1952770 h 2653250"/>
                  <a:gd name="connsiteX300" fmla="*/ 1360931 w 4412618"/>
                  <a:gd name="connsiteY300" fmla="*/ 1974403 h 2653250"/>
                  <a:gd name="connsiteX301" fmla="*/ 1377139 w 4412618"/>
                  <a:gd name="connsiteY301" fmla="*/ 2010947 h 2653250"/>
                  <a:gd name="connsiteX302" fmla="*/ 1382060 w 4412618"/>
                  <a:gd name="connsiteY302" fmla="*/ 2009700 h 2653250"/>
                  <a:gd name="connsiteX303" fmla="*/ 1423143 w 4412618"/>
                  <a:gd name="connsiteY303" fmla="*/ 2012530 h 2653250"/>
                  <a:gd name="connsiteX304" fmla="*/ 1447294 w 4412618"/>
                  <a:gd name="connsiteY304" fmla="*/ 2019950 h 2653250"/>
                  <a:gd name="connsiteX305" fmla="*/ 1436313 w 4412618"/>
                  <a:gd name="connsiteY305" fmla="*/ 2001765 h 2653250"/>
                  <a:gd name="connsiteX306" fmla="*/ 1411318 w 4412618"/>
                  <a:gd name="connsiteY306" fmla="*/ 1986099 h 2653250"/>
                  <a:gd name="connsiteX307" fmla="*/ 1376769 w 4412618"/>
                  <a:gd name="connsiteY307" fmla="*/ 1952883 h 2653250"/>
                  <a:gd name="connsiteX308" fmla="*/ 1366356 w 4412618"/>
                  <a:gd name="connsiteY308" fmla="*/ 1936842 h 2653250"/>
                  <a:gd name="connsiteX309" fmla="*/ 1334658 w 4412618"/>
                  <a:gd name="connsiteY309" fmla="*/ 1944115 h 2653250"/>
                  <a:gd name="connsiteX310" fmla="*/ 1246461 w 4412618"/>
                  <a:gd name="connsiteY310" fmla="*/ 1936490 h 2653250"/>
                  <a:gd name="connsiteX311" fmla="*/ 1221333 w 4412618"/>
                  <a:gd name="connsiteY311" fmla="*/ 1921883 h 2653250"/>
                  <a:gd name="connsiteX312" fmla="*/ 1219457 w 4412618"/>
                  <a:gd name="connsiteY312" fmla="*/ 1923884 h 2653250"/>
                  <a:gd name="connsiteX313" fmla="*/ 1185200 w 4412618"/>
                  <a:gd name="connsiteY313" fmla="*/ 1946740 h 2653250"/>
                  <a:gd name="connsiteX314" fmla="*/ 1164135 w 4412618"/>
                  <a:gd name="connsiteY314" fmla="*/ 1952601 h 2653250"/>
                  <a:gd name="connsiteX315" fmla="*/ 1148719 w 4412618"/>
                  <a:gd name="connsiteY315" fmla="*/ 1968316 h 2653250"/>
                  <a:gd name="connsiteX316" fmla="*/ 1134172 w 4412618"/>
                  <a:gd name="connsiteY316" fmla="*/ 1943059 h 2653250"/>
                  <a:gd name="connsiteX317" fmla="*/ 1134163 w 4412618"/>
                  <a:gd name="connsiteY317" fmla="*/ 1943017 h 2653250"/>
                  <a:gd name="connsiteX318" fmla="*/ 1128018 w 4412618"/>
                  <a:gd name="connsiteY318" fmla="*/ 1939460 h 2653250"/>
                  <a:gd name="connsiteX319" fmla="*/ 1100581 w 4412618"/>
                  <a:gd name="connsiteY319" fmla="*/ 1908749 h 2653250"/>
                  <a:gd name="connsiteX320" fmla="*/ 762662 w 4412618"/>
                  <a:gd name="connsiteY320" fmla="*/ 1902547 h 2653250"/>
                  <a:gd name="connsiteX321" fmla="*/ 754042 w 4412618"/>
                  <a:gd name="connsiteY321" fmla="*/ 1909841 h 2653250"/>
                  <a:gd name="connsiteX322" fmla="*/ 770882 w 4412618"/>
                  <a:gd name="connsiteY322" fmla="*/ 1911629 h 2653250"/>
                  <a:gd name="connsiteX323" fmla="*/ 1588849 w 4412618"/>
                  <a:gd name="connsiteY323" fmla="*/ 1900189 h 2653250"/>
                  <a:gd name="connsiteX324" fmla="*/ 1574696 w 4412618"/>
                  <a:gd name="connsiteY324" fmla="*/ 1914910 h 2653250"/>
                  <a:gd name="connsiteX325" fmla="*/ 1574508 w 4412618"/>
                  <a:gd name="connsiteY325" fmla="*/ 1920085 h 2653250"/>
                  <a:gd name="connsiteX326" fmla="*/ 1563016 w 4412618"/>
                  <a:gd name="connsiteY326" fmla="*/ 1966613 h 2653250"/>
                  <a:gd name="connsiteX327" fmla="*/ 1561284 w 4412618"/>
                  <a:gd name="connsiteY327" fmla="*/ 1970012 h 2653250"/>
                  <a:gd name="connsiteX328" fmla="*/ 1596529 w 4412618"/>
                  <a:gd name="connsiteY328" fmla="*/ 1973767 h 2653250"/>
                  <a:gd name="connsiteX329" fmla="*/ 1604957 w 4412618"/>
                  <a:gd name="connsiteY329" fmla="*/ 1976705 h 2653250"/>
                  <a:gd name="connsiteX330" fmla="*/ 1607996 w 4412618"/>
                  <a:gd name="connsiteY330" fmla="*/ 1970742 h 2653250"/>
                  <a:gd name="connsiteX331" fmla="*/ 1611934 w 4412618"/>
                  <a:gd name="connsiteY331" fmla="*/ 1966828 h 2653250"/>
                  <a:gd name="connsiteX332" fmla="*/ 1599885 w 4412618"/>
                  <a:gd name="connsiteY332" fmla="*/ 1945079 h 2653250"/>
                  <a:gd name="connsiteX333" fmla="*/ 1588636 w 4412618"/>
                  <a:gd name="connsiteY333" fmla="*/ 1905463 h 2653250"/>
                  <a:gd name="connsiteX334" fmla="*/ 3008692 w 4412618"/>
                  <a:gd name="connsiteY334" fmla="*/ 1895655 h 2653250"/>
                  <a:gd name="connsiteX335" fmla="*/ 2998218 w 4412618"/>
                  <a:gd name="connsiteY335" fmla="*/ 1901176 h 2653250"/>
                  <a:gd name="connsiteX336" fmla="*/ 3009262 w 4412618"/>
                  <a:gd name="connsiteY336" fmla="*/ 1911952 h 2653250"/>
                  <a:gd name="connsiteX337" fmla="*/ 3008310 w 4412618"/>
                  <a:gd name="connsiteY337" fmla="*/ 1898004 h 2653250"/>
                  <a:gd name="connsiteX338" fmla="*/ 4061923 w 4412618"/>
                  <a:gd name="connsiteY338" fmla="*/ 1872619 h 2653250"/>
                  <a:gd name="connsiteX339" fmla="*/ 4048364 w 4412618"/>
                  <a:gd name="connsiteY339" fmla="*/ 1882766 h 2653250"/>
                  <a:gd name="connsiteX340" fmla="*/ 4060568 w 4412618"/>
                  <a:gd name="connsiteY340" fmla="*/ 1883830 h 2653250"/>
                  <a:gd name="connsiteX341" fmla="*/ 2679468 w 4412618"/>
                  <a:gd name="connsiteY341" fmla="*/ 1863967 h 2653250"/>
                  <a:gd name="connsiteX342" fmla="*/ 2675543 w 4412618"/>
                  <a:gd name="connsiteY342" fmla="*/ 1872044 h 2653250"/>
                  <a:gd name="connsiteX343" fmla="*/ 2648538 w 4412618"/>
                  <a:gd name="connsiteY343" fmla="*/ 1899930 h 2653250"/>
                  <a:gd name="connsiteX344" fmla="*/ 2659705 w 4412618"/>
                  <a:gd name="connsiteY344" fmla="*/ 1901961 h 2653250"/>
                  <a:gd name="connsiteX345" fmla="*/ 2651247 w 4412618"/>
                  <a:gd name="connsiteY345" fmla="*/ 1919365 h 2653250"/>
                  <a:gd name="connsiteX346" fmla="*/ 2667436 w 4412618"/>
                  <a:gd name="connsiteY346" fmla="*/ 1921932 h 2653250"/>
                  <a:gd name="connsiteX347" fmla="*/ 2682108 w 4412618"/>
                  <a:gd name="connsiteY347" fmla="*/ 1927904 h 2653250"/>
                  <a:gd name="connsiteX348" fmla="*/ 2688077 w 4412618"/>
                  <a:gd name="connsiteY348" fmla="*/ 1897468 h 2653250"/>
                  <a:gd name="connsiteX349" fmla="*/ 2695926 w 4412618"/>
                  <a:gd name="connsiteY349" fmla="*/ 1880028 h 2653250"/>
                  <a:gd name="connsiteX350" fmla="*/ 2500653 w 4412618"/>
                  <a:gd name="connsiteY350" fmla="*/ 1855078 h 2653250"/>
                  <a:gd name="connsiteX351" fmla="*/ 2501476 w 4412618"/>
                  <a:gd name="connsiteY351" fmla="*/ 1871993 h 2653250"/>
                  <a:gd name="connsiteX352" fmla="*/ 2509186 w 4412618"/>
                  <a:gd name="connsiteY352" fmla="*/ 1862475 h 2653250"/>
                  <a:gd name="connsiteX353" fmla="*/ 1271060 w 4412618"/>
                  <a:gd name="connsiteY353" fmla="*/ 1849081 h 2653250"/>
                  <a:gd name="connsiteX354" fmla="*/ 1252236 w 4412618"/>
                  <a:gd name="connsiteY354" fmla="*/ 1888921 h 2653250"/>
                  <a:gd name="connsiteX355" fmla="*/ 1222534 w 4412618"/>
                  <a:gd name="connsiteY355" fmla="*/ 1920602 h 2653250"/>
                  <a:gd name="connsiteX356" fmla="*/ 1242150 w 4412618"/>
                  <a:gd name="connsiteY356" fmla="*/ 1901513 h 2653250"/>
                  <a:gd name="connsiteX357" fmla="*/ 1279145 w 4412618"/>
                  <a:gd name="connsiteY357" fmla="*/ 1883423 h 2653250"/>
                  <a:gd name="connsiteX358" fmla="*/ 1306872 w 4412618"/>
                  <a:gd name="connsiteY358" fmla="*/ 1877061 h 2653250"/>
                  <a:gd name="connsiteX359" fmla="*/ 1294630 w 4412618"/>
                  <a:gd name="connsiteY359" fmla="*/ 1870312 h 2653250"/>
                  <a:gd name="connsiteX360" fmla="*/ 289239 w 4412618"/>
                  <a:gd name="connsiteY360" fmla="*/ 1846638 h 2653250"/>
                  <a:gd name="connsiteX361" fmla="*/ 284802 w 4412618"/>
                  <a:gd name="connsiteY361" fmla="*/ 1857022 h 2653250"/>
                  <a:gd name="connsiteX362" fmla="*/ 300658 w 4412618"/>
                  <a:gd name="connsiteY362" fmla="*/ 1851073 h 2653250"/>
                  <a:gd name="connsiteX363" fmla="*/ 3156494 w 4412618"/>
                  <a:gd name="connsiteY363" fmla="*/ 1830080 h 2653250"/>
                  <a:gd name="connsiteX364" fmla="*/ 3156740 w 4412618"/>
                  <a:gd name="connsiteY364" fmla="*/ 1850222 h 2653250"/>
                  <a:gd name="connsiteX365" fmla="*/ 3165929 w 4412618"/>
                  <a:gd name="connsiteY365" fmla="*/ 1839686 h 2653250"/>
                  <a:gd name="connsiteX366" fmla="*/ 3178109 w 4412618"/>
                  <a:gd name="connsiteY366" fmla="*/ 1830912 h 2653250"/>
                  <a:gd name="connsiteX367" fmla="*/ 1679512 w 4412618"/>
                  <a:gd name="connsiteY367" fmla="*/ 1828637 h 2653250"/>
                  <a:gd name="connsiteX368" fmla="*/ 1647650 w 4412618"/>
                  <a:gd name="connsiteY368" fmla="*/ 1835149 h 2653250"/>
                  <a:gd name="connsiteX369" fmla="*/ 1628871 w 4412618"/>
                  <a:gd name="connsiteY369" fmla="*/ 1835069 h 2653250"/>
                  <a:gd name="connsiteX370" fmla="*/ 1623878 w 4412618"/>
                  <a:gd name="connsiteY370" fmla="*/ 1849619 h 2653250"/>
                  <a:gd name="connsiteX371" fmla="*/ 1604211 w 4412618"/>
                  <a:gd name="connsiteY371" fmla="*/ 1880996 h 2653250"/>
                  <a:gd name="connsiteX372" fmla="*/ 1617545 w 4412618"/>
                  <a:gd name="connsiteY372" fmla="*/ 1885308 h 2653250"/>
                  <a:gd name="connsiteX373" fmla="*/ 1682131 w 4412618"/>
                  <a:gd name="connsiteY373" fmla="*/ 1945851 h 2653250"/>
                  <a:gd name="connsiteX374" fmla="*/ 1694337 w 4412618"/>
                  <a:gd name="connsiteY374" fmla="*/ 1974721 h 2653250"/>
                  <a:gd name="connsiteX375" fmla="*/ 1720949 w 4412618"/>
                  <a:gd name="connsiteY375" fmla="*/ 1969282 h 2653250"/>
                  <a:gd name="connsiteX376" fmla="*/ 1708872 w 4412618"/>
                  <a:gd name="connsiteY376" fmla="*/ 1962240 h 2653250"/>
                  <a:gd name="connsiteX377" fmla="*/ 1678940 w 4412618"/>
                  <a:gd name="connsiteY377" fmla="*/ 1933955 h 2653250"/>
                  <a:gd name="connsiteX378" fmla="*/ 1665051 w 4412618"/>
                  <a:gd name="connsiteY378" fmla="*/ 1908330 h 2653250"/>
                  <a:gd name="connsiteX379" fmla="*/ 1693469 w 4412618"/>
                  <a:gd name="connsiteY379" fmla="*/ 1901849 h 2653250"/>
                  <a:gd name="connsiteX380" fmla="*/ 1734473 w 4412618"/>
                  <a:gd name="connsiteY380" fmla="*/ 1905662 h 2653250"/>
                  <a:gd name="connsiteX381" fmla="*/ 1758439 w 4412618"/>
                  <a:gd name="connsiteY381" fmla="*/ 1913657 h 2653250"/>
                  <a:gd name="connsiteX382" fmla="*/ 1747897 w 4412618"/>
                  <a:gd name="connsiteY382" fmla="*/ 1895215 h 2653250"/>
                  <a:gd name="connsiteX383" fmla="*/ 1723283 w 4412618"/>
                  <a:gd name="connsiteY383" fmla="*/ 1878956 h 2653250"/>
                  <a:gd name="connsiteX384" fmla="*/ 1689539 w 4412618"/>
                  <a:gd name="connsiteY384" fmla="*/ 1844924 h 2653250"/>
                  <a:gd name="connsiteX385" fmla="*/ 3068997 w 4412618"/>
                  <a:gd name="connsiteY385" fmla="*/ 1801368 h 2653250"/>
                  <a:gd name="connsiteX386" fmla="*/ 3063988 w 4412618"/>
                  <a:gd name="connsiteY386" fmla="*/ 1802678 h 2653250"/>
                  <a:gd name="connsiteX387" fmla="*/ 3016122 w 4412618"/>
                  <a:gd name="connsiteY387" fmla="*/ 1805073 h 2653250"/>
                  <a:gd name="connsiteX388" fmla="*/ 3003421 w 4412618"/>
                  <a:gd name="connsiteY388" fmla="*/ 1802770 h 2653250"/>
                  <a:gd name="connsiteX389" fmla="*/ 2990871 w 4412618"/>
                  <a:gd name="connsiteY389" fmla="*/ 1822695 h 2653250"/>
                  <a:gd name="connsiteX390" fmla="*/ 2970637 w 4412618"/>
                  <a:gd name="connsiteY390" fmla="*/ 1842691 h 2653250"/>
                  <a:gd name="connsiteX391" fmla="*/ 2984599 w 4412618"/>
                  <a:gd name="connsiteY391" fmla="*/ 1841992 h 2653250"/>
                  <a:gd name="connsiteX392" fmla="*/ 3019592 w 4412618"/>
                  <a:gd name="connsiteY392" fmla="*/ 1848333 h 2653250"/>
                  <a:gd name="connsiteX393" fmla="*/ 3028326 w 4412618"/>
                  <a:gd name="connsiteY393" fmla="*/ 1831477 h 2653250"/>
                  <a:gd name="connsiteX394" fmla="*/ 3049642 w 4412618"/>
                  <a:gd name="connsiteY394" fmla="*/ 1851358 h 2653250"/>
                  <a:gd name="connsiteX395" fmla="*/ 3069505 w 4412618"/>
                  <a:gd name="connsiteY395" fmla="*/ 1887432 h 2653250"/>
                  <a:gd name="connsiteX396" fmla="*/ 3076340 w 4412618"/>
                  <a:gd name="connsiteY396" fmla="*/ 1911754 h 2653250"/>
                  <a:gd name="connsiteX397" fmla="*/ 3085684 w 4412618"/>
                  <a:gd name="connsiteY397" fmla="*/ 1892679 h 2653250"/>
                  <a:gd name="connsiteX398" fmla="*/ 3085323 w 4412618"/>
                  <a:gd name="connsiteY398" fmla="*/ 1863181 h 2653250"/>
                  <a:gd name="connsiteX399" fmla="*/ 3094547 w 4412618"/>
                  <a:gd name="connsiteY399" fmla="*/ 1816151 h 2653250"/>
                  <a:gd name="connsiteX400" fmla="*/ 3095164 w 4412618"/>
                  <a:gd name="connsiteY400" fmla="*/ 1814779 h 2653250"/>
                  <a:gd name="connsiteX401" fmla="*/ 1749527 w 4412618"/>
                  <a:gd name="connsiteY401" fmla="*/ 1800732 h 2653250"/>
                  <a:gd name="connsiteX402" fmla="*/ 1738518 w 4412618"/>
                  <a:gd name="connsiteY402" fmla="*/ 1803244 h 2653250"/>
                  <a:gd name="connsiteX403" fmla="*/ 1752647 w 4412618"/>
                  <a:gd name="connsiteY403" fmla="*/ 1812578 h 2653250"/>
                  <a:gd name="connsiteX404" fmla="*/ 2639460 w 4412618"/>
                  <a:gd name="connsiteY404" fmla="*/ 1800509 h 2653250"/>
                  <a:gd name="connsiteX405" fmla="*/ 2637285 w 4412618"/>
                  <a:gd name="connsiteY405" fmla="*/ 1801344 h 2653250"/>
                  <a:gd name="connsiteX406" fmla="*/ 2624498 w 4412618"/>
                  <a:gd name="connsiteY406" fmla="*/ 1803108 h 2653250"/>
                  <a:gd name="connsiteX407" fmla="*/ 2618769 w 4412618"/>
                  <a:gd name="connsiteY407" fmla="*/ 1825948 h 2653250"/>
                  <a:gd name="connsiteX408" fmla="*/ 2605760 w 4412618"/>
                  <a:gd name="connsiteY408" fmla="*/ 1851246 h 2653250"/>
                  <a:gd name="connsiteX409" fmla="*/ 2618812 w 4412618"/>
                  <a:gd name="connsiteY409" fmla="*/ 1846238 h 2653250"/>
                  <a:gd name="connsiteX410" fmla="*/ 2659606 w 4412618"/>
                  <a:gd name="connsiteY410" fmla="*/ 1840611 h 2653250"/>
                  <a:gd name="connsiteX411" fmla="*/ 2661680 w 4412618"/>
                  <a:gd name="connsiteY411" fmla="*/ 1840988 h 2653250"/>
                  <a:gd name="connsiteX412" fmla="*/ 2645917 w 4412618"/>
                  <a:gd name="connsiteY412" fmla="*/ 1817536 h 2653250"/>
                  <a:gd name="connsiteX413" fmla="*/ 452282 w 4412618"/>
                  <a:gd name="connsiteY413" fmla="*/ 1764927 h 2653250"/>
                  <a:gd name="connsiteX414" fmla="*/ 427971 w 4412618"/>
                  <a:gd name="connsiteY414" fmla="*/ 1782523 h 2653250"/>
                  <a:gd name="connsiteX415" fmla="*/ 416631 w 4412618"/>
                  <a:gd name="connsiteY415" fmla="*/ 1787596 h 2653250"/>
                  <a:gd name="connsiteX416" fmla="*/ 419257 w 4412618"/>
                  <a:gd name="connsiteY416" fmla="*/ 1793071 h 2653250"/>
                  <a:gd name="connsiteX417" fmla="*/ 442757 w 4412618"/>
                  <a:gd name="connsiteY417" fmla="*/ 1791551 h 2653250"/>
                  <a:gd name="connsiteX418" fmla="*/ 470818 w 4412618"/>
                  <a:gd name="connsiteY418" fmla="*/ 1796214 h 2653250"/>
                  <a:gd name="connsiteX419" fmla="*/ 462064 w 4412618"/>
                  <a:gd name="connsiteY419" fmla="*/ 1785315 h 2653250"/>
                  <a:gd name="connsiteX420" fmla="*/ 1615254 w 4412618"/>
                  <a:gd name="connsiteY420" fmla="*/ 1763822 h 2653250"/>
                  <a:gd name="connsiteX421" fmla="*/ 1611754 w 4412618"/>
                  <a:gd name="connsiteY421" fmla="*/ 1769437 h 2653250"/>
                  <a:gd name="connsiteX422" fmla="*/ 1621477 w 4412618"/>
                  <a:gd name="connsiteY422" fmla="*/ 1767450 h 2653250"/>
                  <a:gd name="connsiteX423" fmla="*/ 2716573 w 4412618"/>
                  <a:gd name="connsiteY423" fmla="*/ 1761931 h 2653250"/>
                  <a:gd name="connsiteX424" fmla="*/ 2692768 w 4412618"/>
                  <a:gd name="connsiteY424" fmla="*/ 1777263 h 2653250"/>
                  <a:gd name="connsiteX425" fmla="*/ 2693627 w 4412618"/>
                  <a:gd name="connsiteY425" fmla="*/ 1777783 h 2653250"/>
                  <a:gd name="connsiteX426" fmla="*/ 2713987 w 4412618"/>
                  <a:gd name="connsiteY426" fmla="*/ 1797651 h 2653250"/>
                  <a:gd name="connsiteX427" fmla="*/ 2713035 w 4412618"/>
                  <a:gd name="connsiteY427" fmla="*/ 1783704 h 2653250"/>
                  <a:gd name="connsiteX428" fmla="*/ 800014 w 4412618"/>
                  <a:gd name="connsiteY428" fmla="*/ 1742710 h 2653250"/>
                  <a:gd name="connsiteX429" fmla="*/ 821096 w 4412618"/>
                  <a:gd name="connsiteY429" fmla="*/ 1770610 h 2653250"/>
                  <a:gd name="connsiteX430" fmla="*/ 824820 w 4412618"/>
                  <a:gd name="connsiteY430" fmla="*/ 1759887 h 2653250"/>
                  <a:gd name="connsiteX431" fmla="*/ 840717 w 4412618"/>
                  <a:gd name="connsiteY431" fmla="*/ 1770920 h 2653250"/>
                  <a:gd name="connsiteX432" fmla="*/ 845742 w 4412618"/>
                  <a:gd name="connsiteY432" fmla="*/ 1755319 h 2653250"/>
                  <a:gd name="connsiteX433" fmla="*/ 849472 w 4412618"/>
                  <a:gd name="connsiteY433" fmla="*/ 1749111 h 2653250"/>
                  <a:gd name="connsiteX434" fmla="*/ 834495 w 4412618"/>
                  <a:gd name="connsiteY434" fmla="*/ 1749593 h 2653250"/>
                  <a:gd name="connsiteX435" fmla="*/ 914000 w 4412618"/>
                  <a:gd name="connsiteY435" fmla="*/ 1740378 h 2653250"/>
                  <a:gd name="connsiteX436" fmla="*/ 903365 w 4412618"/>
                  <a:gd name="connsiteY436" fmla="*/ 1742960 h 2653250"/>
                  <a:gd name="connsiteX437" fmla="*/ 906496 w 4412618"/>
                  <a:gd name="connsiteY437" fmla="*/ 1768186 h 2653250"/>
                  <a:gd name="connsiteX438" fmla="*/ 901437 w 4412618"/>
                  <a:gd name="connsiteY438" fmla="*/ 1815844 h 2653250"/>
                  <a:gd name="connsiteX439" fmla="*/ 890938 w 4412618"/>
                  <a:gd name="connsiteY439" fmla="*/ 1848434 h 2653250"/>
                  <a:gd name="connsiteX440" fmla="*/ 893040 w 4412618"/>
                  <a:gd name="connsiteY440" fmla="*/ 1853166 h 2653250"/>
                  <a:gd name="connsiteX441" fmla="*/ 903123 w 4412618"/>
                  <a:gd name="connsiteY441" fmla="*/ 1900020 h 2653250"/>
                  <a:gd name="connsiteX442" fmla="*/ 903103 w 4412618"/>
                  <a:gd name="connsiteY442" fmla="*/ 1901162 h 2653250"/>
                  <a:gd name="connsiteX443" fmla="*/ 932896 w 4412618"/>
                  <a:gd name="connsiteY443" fmla="*/ 1886126 h 2653250"/>
                  <a:gd name="connsiteX444" fmla="*/ 945695 w 4412618"/>
                  <a:gd name="connsiteY444" fmla="*/ 1883020 h 2653250"/>
                  <a:gd name="connsiteX445" fmla="*/ 949077 w 4412618"/>
                  <a:gd name="connsiteY445" fmla="*/ 1873282 h 2653250"/>
                  <a:gd name="connsiteX446" fmla="*/ 948215 w 4412618"/>
                  <a:gd name="connsiteY446" fmla="*/ 1872821 h 2653250"/>
                  <a:gd name="connsiteX447" fmla="*/ 917272 w 4412618"/>
                  <a:gd name="connsiteY447" fmla="*/ 1845648 h 2653250"/>
                  <a:gd name="connsiteX448" fmla="*/ 902457 w 4412618"/>
                  <a:gd name="connsiteY448" fmla="*/ 1820545 h 2653250"/>
                  <a:gd name="connsiteX449" fmla="*/ 930619 w 4412618"/>
                  <a:gd name="connsiteY449" fmla="*/ 1813032 h 2653250"/>
                  <a:gd name="connsiteX450" fmla="*/ 971735 w 4412618"/>
                  <a:gd name="connsiteY450" fmla="*/ 1815347 h 2653250"/>
                  <a:gd name="connsiteX451" fmla="*/ 995977 w 4412618"/>
                  <a:gd name="connsiteY451" fmla="*/ 1822461 h 2653250"/>
                  <a:gd name="connsiteX452" fmla="*/ 984768 w 4412618"/>
                  <a:gd name="connsiteY452" fmla="*/ 1804418 h 2653250"/>
                  <a:gd name="connsiteX453" fmla="*/ 959577 w 4412618"/>
                  <a:gd name="connsiteY453" fmla="*/ 1789066 h 2653250"/>
                  <a:gd name="connsiteX454" fmla="*/ 924615 w 4412618"/>
                  <a:gd name="connsiteY454" fmla="*/ 1756288 h 2653250"/>
                  <a:gd name="connsiteX455" fmla="*/ 1797741 w 4412618"/>
                  <a:gd name="connsiteY455" fmla="*/ 1715498 h 2653250"/>
                  <a:gd name="connsiteX456" fmla="*/ 1797271 w 4412618"/>
                  <a:gd name="connsiteY456" fmla="*/ 1715640 h 2653250"/>
                  <a:gd name="connsiteX457" fmla="*/ 1797550 w 4412618"/>
                  <a:gd name="connsiteY457" fmla="*/ 1716197 h 2653250"/>
                  <a:gd name="connsiteX458" fmla="*/ 982950 w 4412618"/>
                  <a:gd name="connsiteY458" fmla="*/ 1709938 h 2653250"/>
                  <a:gd name="connsiteX459" fmla="*/ 972039 w 4412618"/>
                  <a:gd name="connsiteY459" fmla="*/ 1712850 h 2653250"/>
                  <a:gd name="connsiteX460" fmla="*/ 986501 w 4412618"/>
                  <a:gd name="connsiteY460" fmla="*/ 1721662 h 2653250"/>
                  <a:gd name="connsiteX461" fmla="*/ 514124 w 4412618"/>
                  <a:gd name="connsiteY461" fmla="*/ 1703458 h 2653250"/>
                  <a:gd name="connsiteX462" fmla="*/ 496586 w 4412618"/>
                  <a:gd name="connsiteY462" fmla="*/ 1716768 h 2653250"/>
                  <a:gd name="connsiteX463" fmla="*/ 496546 w 4412618"/>
                  <a:gd name="connsiteY463" fmla="*/ 1716782 h 2653250"/>
                  <a:gd name="connsiteX464" fmla="*/ 493794 w 4412618"/>
                  <a:gd name="connsiteY464" fmla="*/ 1723327 h 2653250"/>
                  <a:gd name="connsiteX465" fmla="*/ 486390 w 4412618"/>
                  <a:gd name="connsiteY465" fmla="*/ 1731853 h 2653250"/>
                  <a:gd name="connsiteX466" fmla="*/ 506231 w 4412618"/>
                  <a:gd name="connsiteY466" fmla="*/ 1741658 h 2653250"/>
                  <a:gd name="connsiteX467" fmla="*/ 525744 w 4412618"/>
                  <a:gd name="connsiteY467" fmla="*/ 1757706 h 2653250"/>
                  <a:gd name="connsiteX468" fmla="*/ 519295 w 4412618"/>
                  <a:gd name="connsiteY468" fmla="*/ 1715897 h 2653250"/>
                  <a:gd name="connsiteX469" fmla="*/ 519957 w 4412618"/>
                  <a:gd name="connsiteY469" fmla="*/ 1707214 h 2653250"/>
                  <a:gd name="connsiteX470" fmla="*/ 516934 w 4412618"/>
                  <a:gd name="connsiteY470" fmla="*/ 1705742 h 2653250"/>
                  <a:gd name="connsiteX471" fmla="*/ 1890910 w 4412618"/>
                  <a:gd name="connsiteY471" fmla="*/ 1672924 h 2653250"/>
                  <a:gd name="connsiteX472" fmla="*/ 1870002 w 4412618"/>
                  <a:gd name="connsiteY472" fmla="*/ 1679824 h 2653250"/>
                  <a:gd name="connsiteX473" fmla="*/ 1869959 w 4412618"/>
                  <a:gd name="connsiteY473" fmla="*/ 1679824 h 2653250"/>
                  <a:gd name="connsiteX474" fmla="*/ 1865233 w 4412618"/>
                  <a:gd name="connsiteY474" fmla="*/ 1685122 h 2653250"/>
                  <a:gd name="connsiteX475" fmla="*/ 1858450 w 4412618"/>
                  <a:gd name="connsiteY475" fmla="*/ 1689055 h 2653250"/>
                  <a:gd name="connsiteX476" fmla="*/ 1862105 w 4412618"/>
                  <a:gd name="connsiteY476" fmla="*/ 1710467 h 2653250"/>
                  <a:gd name="connsiteX477" fmla="*/ 1870345 w 4412618"/>
                  <a:gd name="connsiteY477" fmla="*/ 1702660 h 2653250"/>
                  <a:gd name="connsiteX478" fmla="*/ 1879383 w 4412618"/>
                  <a:gd name="connsiteY478" fmla="*/ 1719769 h 2653250"/>
                  <a:gd name="connsiteX479" fmla="*/ 1891023 w 4412618"/>
                  <a:gd name="connsiteY479" fmla="*/ 1708228 h 2653250"/>
                  <a:gd name="connsiteX480" fmla="*/ 1912132 w 4412618"/>
                  <a:gd name="connsiteY480" fmla="*/ 1695232 h 2653250"/>
                  <a:gd name="connsiteX481" fmla="*/ 1892827 w 4412618"/>
                  <a:gd name="connsiteY481" fmla="*/ 1675995 h 2653250"/>
                  <a:gd name="connsiteX482" fmla="*/ 633777 w 4412618"/>
                  <a:gd name="connsiteY482" fmla="*/ 1671869 h 2653250"/>
                  <a:gd name="connsiteX483" fmla="*/ 632686 w 4412618"/>
                  <a:gd name="connsiteY483" fmla="*/ 1674727 h 2653250"/>
                  <a:gd name="connsiteX484" fmla="*/ 609638 w 4412618"/>
                  <a:gd name="connsiteY484" fmla="*/ 1708853 h 2653250"/>
                  <a:gd name="connsiteX485" fmla="*/ 603283 w 4412618"/>
                  <a:gd name="connsiteY485" fmla="*/ 1713783 h 2653250"/>
                  <a:gd name="connsiteX486" fmla="*/ 621850 w 4412618"/>
                  <a:gd name="connsiteY486" fmla="*/ 1721635 h 2653250"/>
                  <a:gd name="connsiteX487" fmla="*/ 642274 w 4412618"/>
                  <a:gd name="connsiteY487" fmla="*/ 1736507 h 2653250"/>
                  <a:gd name="connsiteX488" fmla="*/ 633374 w 4412618"/>
                  <a:gd name="connsiteY488" fmla="*/ 1695151 h 2653250"/>
                  <a:gd name="connsiteX489" fmla="*/ 2875713 w 4412618"/>
                  <a:gd name="connsiteY489" fmla="*/ 1665786 h 2653250"/>
                  <a:gd name="connsiteX490" fmla="*/ 2866357 w 4412618"/>
                  <a:gd name="connsiteY490" fmla="*/ 1672117 h 2653250"/>
                  <a:gd name="connsiteX491" fmla="*/ 2857698 w 4412618"/>
                  <a:gd name="connsiteY491" fmla="*/ 1674586 h 2653250"/>
                  <a:gd name="connsiteX492" fmla="*/ 2867197 w 4412618"/>
                  <a:gd name="connsiteY492" fmla="*/ 1691267 h 2653250"/>
                  <a:gd name="connsiteX493" fmla="*/ 2870136 w 4412618"/>
                  <a:gd name="connsiteY493" fmla="*/ 1677600 h 2653250"/>
                  <a:gd name="connsiteX494" fmla="*/ 3030471 w 4412618"/>
                  <a:gd name="connsiteY494" fmla="*/ 1656359 h 2653250"/>
                  <a:gd name="connsiteX495" fmla="*/ 3025991 w 4412618"/>
                  <a:gd name="connsiteY495" fmla="*/ 1672691 h 2653250"/>
                  <a:gd name="connsiteX496" fmla="*/ 3036280 w 4412618"/>
                  <a:gd name="connsiteY496" fmla="*/ 1666043 h 2653250"/>
                  <a:gd name="connsiteX497" fmla="*/ 349362 w 4412618"/>
                  <a:gd name="connsiteY497" fmla="*/ 1649701 h 2653250"/>
                  <a:gd name="connsiteX498" fmla="*/ 357609 w 4412618"/>
                  <a:gd name="connsiteY498" fmla="*/ 1662066 h 2653250"/>
                  <a:gd name="connsiteX499" fmla="*/ 360151 w 4412618"/>
                  <a:gd name="connsiteY499" fmla="*/ 1668842 h 2653250"/>
                  <a:gd name="connsiteX500" fmla="*/ 362311 w 4412618"/>
                  <a:gd name="connsiteY500" fmla="*/ 1668097 h 2653250"/>
                  <a:gd name="connsiteX501" fmla="*/ 387442 w 4412618"/>
                  <a:gd name="connsiteY501" fmla="*/ 1665500 h 2653250"/>
                  <a:gd name="connsiteX502" fmla="*/ 370233 w 4412618"/>
                  <a:gd name="connsiteY502" fmla="*/ 1653045 h 2653250"/>
                  <a:gd name="connsiteX503" fmla="*/ 2675805 w 4412618"/>
                  <a:gd name="connsiteY503" fmla="*/ 1648394 h 2653250"/>
                  <a:gd name="connsiteX504" fmla="*/ 2676316 w 4412618"/>
                  <a:gd name="connsiteY504" fmla="*/ 1655580 h 2653250"/>
                  <a:gd name="connsiteX505" fmla="*/ 2666298 w 4412618"/>
                  <a:gd name="connsiteY505" fmla="*/ 1695524 h 2653250"/>
                  <a:gd name="connsiteX506" fmla="*/ 2654744 w 4412618"/>
                  <a:gd name="connsiteY506" fmla="*/ 1717991 h 2653250"/>
                  <a:gd name="connsiteX507" fmla="*/ 2694240 w 4412618"/>
                  <a:gd name="connsiteY507" fmla="*/ 1702839 h 2653250"/>
                  <a:gd name="connsiteX508" fmla="*/ 2735036 w 4412618"/>
                  <a:gd name="connsiteY508" fmla="*/ 1697213 h 2653250"/>
                  <a:gd name="connsiteX509" fmla="*/ 2763713 w 4412618"/>
                  <a:gd name="connsiteY509" fmla="*/ 1702429 h 2653250"/>
                  <a:gd name="connsiteX510" fmla="*/ 2750972 w 4412618"/>
                  <a:gd name="connsiteY510" fmla="*/ 1728644 h 2653250"/>
                  <a:gd name="connsiteX511" fmla="*/ 2748303 w 4412618"/>
                  <a:gd name="connsiteY511" fmla="*/ 1731400 h 2653250"/>
                  <a:gd name="connsiteX512" fmla="*/ 2754368 w 4412618"/>
                  <a:gd name="connsiteY512" fmla="*/ 1737056 h 2653250"/>
                  <a:gd name="connsiteX513" fmla="*/ 2774229 w 4412618"/>
                  <a:gd name="connsiteY513" fmla="*/ 1773131 h 2653250"/>
                  <a:gd name="connsiteX514" fmla="*/ 2781065 w 4412618"/>
                  <a:gd name="connsiteY514" fmla="*/ 1797453 h 2653250"/>
                  <a:gd name="connsiteX515" fmla="*/ 2790408 w 4412618"/>
                  <a:gd name="connsiteY515" fmla="*/ 1778378 h 2653250"/>
                  <a:gd name="connsiteX516" fmla="*/ 2790048 w 4412618"/>
                  <a:gd name="connsiteY516" fmla="*/ 1748879 h 2653250"/>
                  <a:gd name="connsiteX517" fmla="*/ 2799271 w 4412618"/>
                  <a:gd name="connsiteY517" fmla="*/ 1701850 h 2653250"/>
                  <a:gd name="connsiteX518" fmla="*/ 2799462 w 4412618"/>
                  <a:gd name="connsiteY518" fmla="*/ 1701429 h 2653250"/>
                  <a:gd name="connsiteX519" fmla="*/ 2796284 w 4412618"/>
                  <a:gd name="connsiteY519" fmla="*/ 1691570 h 2653250"/>
                  <a:gd name="connsiteX520" fmla="*/ 2795734 w 4412618"/>
                  <a:gd name="connsiteY520" fmla="*/ 1684920 h 2653250"/>
                  <a:gd name="connsiteX521" fmla="*/ 2778885 w 4412618"/>
                  <a:gd name="connsiteY521" fmla="*/ 1685740 h 2653250"/>
                  <a:gd name="connsiteX522" fmla="*/ 2693408 w 4412618"/>
                  <a:gd name="connsiteY522" fmla="*/ 1662708 h 2653250"/>
                  <a:gd name="connsiteX523" fmla="*/ 2676734 w 4412618"/>
                  <a:gd name="connsiteY523" fmla="*/ 1648563 h 2653250"/>
                  <a:gd name="connsiteX524" fmla="*/ 3634467 w 4412618"/>
                  <a:gd name="connsiteY524" fmla="*/ 1647726 h 2653250"/>
                  <a:gd name="connsiteX525" fmla="*/ 3634951 w 4412618"/>
                  <a:gd name="connsiteY525" fmla="*/ 1657680 h 2653250"/>
                  <a:gd name="connsiteX526" fmla="*/ 3642033 w 4412618"/>
                  <a:gd name="connsiteY526" fmla="*/ 1648938 h 2653250"/>
                  <a:gd name="connsiteX527" fmla="*/ 1261519 w 4412618"/>
                  <a:gd name="connsiteY527" fmla="*/ 1643233 h 2653250"/>
                  <a:gd name="connsiteX528" fmla="*/ 1226868 w 4412618"/>
                  <a:gd name="connsiteY528" fmla="*/ 1651270 h 2653250"/>
                  <a:gd name="connsiteX529" fmla="*/ 1178953 w 4412618"/>
                  <a:gd name="connsiteY529" fmla="*/ 1652327 h 2653250"/>
                  <a:gd name="connsiteX530" fmla="*/ 1165050 w 4412618"/>
                  <a:gd name="connsiteY530" fmla="*/ 1649404 h 2653250"/>
                  <a:gd name="connsiteX531" fmla="*/ 1145467 w 4412618"/>
                  <a:gd name="connsiteY531" fmla="*/ 1690853 h 2653250"/>
                  <a:gd name="connsiteX532" fmla="*/ 1122049 w 4412618"/>
                  <a:gd name="connsiteY532" fmla="*/ 1715832 h 2653250"/>
                  <a:gd name="connsiteX533" fmla="*/ 1121926 w 4412618"/>
                  <a:gd name="connsiteY533" fmla="*/ 1721007 h 2653250"/>
                  <a:gd name="connsiteX534" fmla="*/ 1111019 w 4412618"/>
                  <a:gd name="connsiteY534" fmla="*/ 1767676 h 2653250"/>
                  <a:gd name="connsiteX535" fmla="*/ 1105303 w 4412618"/>
                  <a:gd name="connsiteY535" fmla="*/ 1779248 h 2653250"/>
                  <a:gd name="connsiteX536" fmla="*/ 1120992 w 4412618"/>
                  <a:gd name="connsiteY536" fmla="*/ 1796809 h 2653250"/>
                  <a:gd name="connsiteX537" fmla="*/ 1134627 w 4412618"/>
                  <a:gd name="connsiteY537" fmla="*/ 1821775 h 2653250"/>
                  <a:gd name="connsiteX538" fmla="*/ 1137808 w 4412618"/>
                  <a:gd name="connsiteY538" fmla="*/ 1808162 h 2653250"/>
                  <a:gd name="connsiteX539" fmla="*/ 1156047 w 4412618"/>
                  <a:gd name="connsiteY539" fmla="*/ 1771240 h 2653250"/>
                  <a:gd name="connsiteX540" fmla="*/ 1176459 w 4412618"/>
                  <a:gd name="connsiteY540" fmla="*/ 1750433 h 2653250"/>
                  <a:gd name="connsiteX541" fmla="*/ 1191006 w 4412618"/>
                  <a:gd name="connsiteY541" fmla="*/ 1775691 h 2653250"/>
                  <a:gd name="connsiteX542" fmla="*/ 1199413 w 4412618"/>
                  <a:gd name="connsiteY542" fmla="*/ 1816006 h 2653250"/>
                  <a:gd name="connsiteX543" fmla="*/ 1198813 w 4412618"/>
                  <a:gd name="connsiteY543" fmla="*/ 1841262 h 2653250"/>
                  <a:gd name="connsiteX544" fmla="*/ 1227747 w 4412618"/>
                  <a:gd name="connsiteY544" fmla="*/ 1810401 h 2653250"/>
                  <a:gd name="connsiteX545" fmla="*/ 1262004 w 4412618"/>
                  <a:gd name="connsiteY545" fmla="*/ 1787546 h 2653250"/>
                  <a:gd name="connsiteX546" fmla="*/ 1290084 w 4412618"/>
                  <a:gd name="connsiteY546" fmla="*/ 1779732 h 2653250"/>
                  <a:gd name="connsiteX547" fmla="*/ 1290077 w 4412618"/>
                  <a:gd name="connsiteY547" fmla="*/ 1786581 h 2653250"/>
                  <a:gd name="connsiteX548" fmla="*/ 1303643 w 4412618"/>
                  <a:gd name="connsiteY548" fmla="*/ 1783435 h 2653250"/>
                  <a:gd name="connsiteX549" fmla="*/ 1303590 w 4412618"/>
                  <a:gd name="connsiteY549" fmla="*/ 1783383 h 2653250"/>
                  <a:gd name="connsiteX550" fmla="*/ 1291412 w 4412618"/>
                  <a:gd name="connsiteY550" fmla="*/ 1776707 h 2653250"/>
                  <a:gd name="connsiteX551" fmla="*/ 1260747 w 4412618"/>
                  <a:gd name="connsiteY551" fmla="*/ 1749219 h 2653250"/>
                  <a:gd name="connsiteX552" fmla="*/ 1246189 w 4412618"/>
                  <a:gd name="connsiteY552" fmla="*/ 1723968 h 2653250"/>
                  <a:gd name="connsiteX553" fmla="*/ 1252314 w 4412618"/>
                  <a:gd name="connsiteY553" fmla="*/ 1722400 h 2653250"/>
                  <a:gd name="connsiteX554" fmla="*/ 1250072 w 4412618"/>
                  <a:gd name="connsiteY554" fmla="*/ 1718949 h 2653250"/>
                  <a:gd name="connsiteX555" fmla="*/ 1242612 w 4412618"/>
                  <a:gd name="connsiteY555" fmla="*/ 1690771 h 2653250"/>
                  <a:gd name="connsiteX556" fmla="*/ 1271757 w 4412618"/>
                  <a:gd name="connsiteY556" fmla="*/ 1691169 h 2653250"/>
                  <a:gd name="connsiteX557" fmla="*/ 1310709 w 4412618"/>
                  <a:gd name="connsiteY557" fmla="*/ 1704537 h 2653250"/>
                  <a:gd name="connsiteX558" fmla="*/ 1334812 w 4412618"/>
                  <a:gd name="connsiteY558" fmla="*/ 1719644 h 2653250"/>
                  <a:gd name="connsiteX559" fmla="*/ 1334352 w 4412618"/>
                  <a:gd name="connsiteY559" fmla="*/ 1718053 h 2653250"/>
                  <a:gd name="connsiteX560" fmla="*/ 1328660 w 4412618"/>
                  <a:gd name="connsiteY560" fmla="*/ 1708679 h 2653250"/>
                  <a:gd name="connsiteX561" fmla="*/ 1303628 w 4412618"/>
                  <a:gd name="connsiteY561" fmla="*/ 1693073 h 2653250"/>
                  <a:gd name="connsiteX562" fmla="*/ 3569410 w 4412618"/>
                  <a:gd name="connsiteY562" fmla="*/ 1630214 h 2653250"/>
                  <a:gd name="connsiteX563" fmla="*/ 3564572 w 4412618"/>
                  <a:gd name="connsiteY563" fmla="*/ 1632062 h 2653250"/>
                  <a:gd name="connsiteX564" fmla="*/ 3517249 w 4412618"/>
                  <a:gd name="connsiteY564" fmla="*/ 1639643 h 2653250"/>
                  <a:gd name="connsiteX565" fmla="*/ 3504373 w 4412618"/>
                  <a:gd name="connsiteY565" fmla="*/ 1638735 h 2653250"/>
                  <a:gd name="connsiteX566" fmla="*/ 3494063 w 4412618"/>
                  <a:gd name="connsiteY566" fmla="*/ 1659906 h 2653250"/>
                  <a:gd name="connsiteX567" fmla="*/ 3476121 w 4412618"/>
                  <a:gd name="connsiteY567" fmla="*/ 1681982 h 2653250"/>
                  <a:gd name="connsiteX568" fmla="*/ 3489925 w 4412618"/>
                  <a:gd name="connsiteY568" fmla="*/ 1679770 h 2653250"/>
                  <a:gd name="connsiteX569" fmla="*/ 3492229 w 4412618"/>
                  <a:gd name="connsiteY569" fmla="*/ 1679932 h 2653250"/>
                  <a:gd name="connsiteX570" fmla="*/ 3493480 w 4412618"/>
                  <a:gd name="connsiteY570" fmla="*/ 1669969 h 2653250"/>
                  <a:gd name="connsiteX571" fmla="*/ 3505939 w 4412618"/>
                  <a:gd name="connsiteY571" fmla="*/ 1643619 h 2653250"/>
                  <a:gd name="connsiteX572" fmla="*/ 3527964 w 4412618"/>
                  <a:gd name="connsiteY572" fmla="*/ 1662711 h 2653250"/>
                  <a:gd name="connsiteX573" fmla="*/ 3542800 w 4412618"/>
                  <a:gd name="connsiteY573" fmla="*/ 1687479 h 2653250"/>
                  <a:gd name="connsiteX574" fmla="*/ 3557992 w 4412618"/>
                  <a:gd name="connsiteY574" fmla="*/ 1693677 h 2653250"/>
                  <a:gd name="connsiteX575" fmla="*/ 3550730 w 4412618"/>
                  <a:gd name="connsiteY575" fmla="*/ 1703039 h 2653250"/>
                  <a:gd name="connsiteX576" fmla="*/ 3556842 w 4412618"/>
                  <a:gd name="connsiteY576" fmla="*/ 1722096 h 2653250"/>
                  <a:gd name="connsiteX577" fmla="*/ 3565486 w 4412618"/>
                  <a:gd name="connsiteY577" fmla="*/ 1702692 h 2653250"/>
                  <a:gd name="connsiteX578" fmla="*/ 3564053 w 4412618"/>
                  <a:gd name="connsiteY578" fmla="*/ 1673229 h 2653250"/>
                  <a:gd name="connsiteX579" fmla="*/ 3570791 w 4412618"/>
                  <a:gd name="connsiteY579" fmla="*/ 1630742 h 2653250"/>
                  <a:gd name="connsiteX580" fmla="*/ 1327805 w 4412618"/>
                  <a:gd name="connsiteY580" fmla="*/ 1614186 h 2653250"/>
                  <a:gd name="connsiteX581" fmla="*/ 1316864 w 4412618"/>
                  <a:gd name="connsiteY581" fmla="*/ 1616986 h 2653250"/>
                  <a:gd name="connsiteX582" fmla="*/ 1331236 w 4412618"/>
                  <a:gd name="connsiteY582" fmla="*/ 1625945 h 2653250"/>
                  <a:gd name="connsiteX583" fmla="*/ 3314822 w 4412618"/>
                  <a:gd name="connsiteY583" fmla="*/ 1606707 h 2653250"/>
                  <a:gd name="connsiteX584" fmla="*/ 3307702 w 4412618"/>
                  <a:gd name="connsiteY584" fmla="*/ 1614069 h 2653250"/>
                  <a:gd name="connsiteX585" fmla="*/ 3224906 w 4412618"/>
                  <a:gd name="connsiteY585" fmla="*/ 1645400 h 2653250"/>
                  <a:gd name="connsiteX586" fmla="*/ 3177040 w 4412618"/>
                  <a:gd name="connsiteY586" fmla="*/ 1647795 h 2653250"/>
                  <a:gd name="connsiteX587" fmla="*/ 3164339 w 4412618"/>
                  <a:gd name="connsiteY587" fmla="*/ 1645494 h 2653250"/>
                  <a:gd name="connsiteX588" fmla="*/ 3151789 w 4412618"/>
                  <a:gd name="connsiteY588" fmla="*/ 1665418 h 2653250"/>
                  <a:gd name="connsiteX589" fmla="*/ 3131555 w 4412618"/>
                  <a:gd name="connsiteY589" fmla="*/ 1685414 h 2653250"/>
                  <a:gd name="connsiteX590" fmla="*/ 3145517 w 4412618"/>
                  <a:gd name="connsiteY590" fmla="*/ 1684715 h 2653250"/>
                  <a:gd name="connsiteX591" fmla="*/ 3186038 w 4412618"/>
                  <a:gd name="connsiteY591" fmla="*/ 1692058 h 2653250"/>
                  <a:gd name="connsiteX592" fmla="*/ 3211671 w 4412618"/>
                  <a:gd name="connsiteY592" fmla="*/ 1705936 h 2653250"/>
                  <a:gd name="connsiteX593" fmla="*/ 3191407 w 4412618"/>
                  <a:gd name="connsiteY593" fmla="*/ 1726889 h 2653250"/>
                  <a:gd name="connsiteX594" fmla="*/ 3157067 w 4412618"/>
                  <a:gd name="connsiteY594" fmla="*/ 1744990 h 2653250"/>
                  <a:gd name="connsiteX595" fmla="*/ 3167047 w 4412618"/>
                  <a:gd name="connsiteY595" fmla="*/ 1750394 h 2653250"/>
                  <a:gd name="connsiteX596" fmla="*/ 3153595 w 4412618"/>
                  <a:gd name="connsiteY596" fmla="*/ 1764303 h 2653250"/>
                  <a:gd name="connsiteX597" fmla="*/ 3168182 w 4412618"/>
                  <a:gd name="connsiteY597" fmla="*/ 1771780 h 2653250"/>
                  <a:gd name="connsiteX598" fmla="*/ 3199604 w 4412618"/>
                  <a:gd name="connsiteY598" fmla="*/ 1798400 h 2653250"/>
                  <a:gd name="connsiteX599" fmla="*/ 3208412 w 4412618"/>
                  <a:gd name="connsiteY599" fmla="*/ 1812737 h 2653250"/>
                  <a:gd name="connsiteX600" fmla="*/ 3227125 w 4412618"/>
                  <a:gd name="connsiteY600" fmla="*/ 1806799 h 2653250"/>
                  <a:gd name="connsiteX601" fmla="*/ 3228140 w 4412618"/>
                  <a:gd name="connsiteY601" fmla="*/ 1835929 h 2653250"/>
                  <a:gd name="connsiteX602" fmla="*/ 3216675 w 4412618"/>
                  <a:gd name="connsiteY602" fmla="*/ 1875481 h 2653250"/>
                  <a:gd name="connsiteX603" fmla="*/ 3204311 w 4412618"/>
                  <a:gd name="connsiteY603" fmla="*/ 1897514 h 2653250"/>
                  <a:gd name="connsiteX604" fmla="*/ 3244333 w 4412618"/>
                  <a:gd name="connsiteY604" fmla="*/ 1883808 h 2653250"/>
                  <a:gd name="connsiteX605" fmla="*/ 3266586 w 4412618"/>
                  <a:gd name="connsiteY605" fmla="*/ 1881559 h 2653250"/>
                  <a:gd name="connsiteX606" fmla="*/ 3266455 w 4412618"/>
                  <a:gd name="connsiteY606" fmla="*/ 1874364 h 2653250"/>
                  <a:gd name="connsiteX607" fmla="*/ 3275086 w 4412618"/>
                  <a:gd name="connsiteY607" fmla="*/ 1834097 h 2653250"/>
                  <a:gd name="connsiteX608" fmla="*/ 3289774 w 4412618"/>
                  <a:gd name="connsiteY608" fmla="*/ 1808920 h 2653250"/>
                  <a:gd name="connsiteX609" fmla="*/ 3310069 w 4412618"/>
                  <a:gd name="connsiteY609" fmla="*/ 1829841 h 2653250"/>
                  <a:gd name="connsiteX610" fmla="*/ 3328102 w 4412618"/>
                  <a:gd name="connsiteY610" fmla="*/ 1866864 h 2653250"/>
                  <a:gd name="connsiteX611" fmla="*/ 3334421 w 4412618"/>
                  <a:gd name="connsiteY611" fmla="*/ 1894600 h 2653250"/>
                  <a:gd name="connsiteX612" fmla="*/ 3341190 w 4412618"/>
                  <a:gd name="connsiteY612" fmla="*/ 1882369 h 2653250"/>
                  <a:gd name="connsiteX613" fmla="*/ 3368797 w 4412618"/>
                  <a:gd name="connsiteY613" fmla="*/ 1851812 h 2653250"/>
                  <a:gd name="connsiteX614" fmla="*/ 3394106 w 4412618"/>
                  <a:gd name="connsiteY614" fmla="*/ 1837352 h 2653250"/>
                  <a:gd name="connsiteX615" fmla="*/ 3401222 w 4412618"/>
                  <a:gd name="connsiteY615" fmla="*/ 1865618 h 2653250"/>
                  <a:gd name="connsiteX616" fmla="*/ 3398327 w 4412618"/>
                  <a:gd name="connsiteY616" fmla="*/ 1906698 h 2653250"/>
                  <a:gd name="connsiteX617" fmla="*/ 3390872 w 4412618"/>
                  <a:gd name="connsiteY617" fmla="*/ 1930836 h 2653250"/>
                  <a:gd name="connsiteX618" fmla="*/ 3413996 w 4412618"/>
                  <a:gd name="connsiteY618" fmla="*/ 1916921 h 2653250"/>
                  <a:gd name="connsiteX619" fmla="*/ 3424776 w 4412618"/>
                  <a:gd name="connsiteY619" fmla="*/ 1894913 h 2653250"/>
                  <a:gd name="connsiteX620" fmla="*/ 3458045 w 4412618"/>
                  <a:gd name="connsiteY620" fmla="*/ 1860415 h 2653250"/>
                  <a:gd name="connsiteX621" fmla="*/ 3474102 w 4412618"/>
                  <a:gd name="connsiteY621" fmla="*/ 1850027 h 2653250"/>
                  <a:gd name="connsiteX622" fmla="*/ 3466879 w 4412618"/>
                  <a:gd name="connsiteY622" fmla="*/ 1818318 h 2653250"/>
                  <a:gd name="connsiteX623" fmla="*/ 3466866 w 4412618"/>
                  <a:gd name="connsiteY623" fmla="*/ 1817597 h 2653250"/>
                  <a:gd name="connsiteX624" fmla="*/ 3458520 w 4412618"/>
                  <a:gd name="connsiteY624" fmla="*/ 1816260 h 2653250"/>
                  <a:gd name="connsiteX625" fmla="*/ 3379619 w 4412618"/>
                  <a:gd name="connsiteY625" fmla="*/ 1776116 h 2653250"/>
                  <a:gd name="connsiteX626" fmla="*/ 3366217 w 4412618"/>
                  <a:gd name="connsiteY626" fmla="*/ 1758841 h 2653250"/>
                  <a:gd name="connsiteX627" fmla="*/ 3345834 w 4412618"/>
                  <a:gd name="connsiteY627" fmla="*/ 1750525 h 2653250"/>
                  <a:gd name="connsiteX628" fmla="*/ 3363701 w 4412618"/>
                  <a:gd name="connsiteY628" fmla="*/ 1727495 h 2653250"/>
                  <a:gd name="connsiteX629" fmla="*/ 3363736 w 4412618"/>
                  <a:gd name="connsiteY629" fmla="*/ 1727471 h 2653250"/>
                  <a:gd name="connsiteX630" fmla="*/ 3364700 w 4412618"/>
                  <a:gd name="connsiteY630" fmla="*/ 1720437 h 2653250"/>
                  <a:gd name="connsiteX631" fmla="*/ 3388024 w 4412618"/>
                  <a:gd name="connsiteY631" fmla="*/ 1684567 h 2653250"/>
                  <a:gd name="connsiteX632" fmla="*/ 3371706 w 4412618"/>
                  <a:gd name="connsiteY632" fmla="*/ 1663065 h 2653250"/>
                  <a:gd name="connsiteX633" fmla="*/ 3371691 w 4412618"/>
                  <a:gd name="connsiteY633" fmla="*/ 1663024 h 2653250"/>
                  <a:gd name="connsiteX634" fmla="*/ 3365146 w 4412618"/>
                  <a:gd name="connsiteY634" fmla="*/ 1660273 h 2653250"/>
                  <a:gd name="connsiteX635" fmla="*/ 3334051 w 4412618"/>
                  <a:gd name="connsiteY635" fmla="*/ 1633273 h 2653250"/>
                  <a:gd name="connsiteX636" fmla="*/ 3767399 w 4412618"/>
                  <a:gd name="connsiteY636" fmla="*/ 1587496 h 2653250"/>
                  <a:gd name="connsiteX637" fmla="*/ 3757974 w 4412618"/>
                  <a:gd name="connsiteY637" fmla="*/ 1588796 h 2653250"/>
                  <a:gd name="connsiteX638" fmla="*/ 3752245 w 4412618"/>
                  <a:gd name="connsiteY638" fmla="*/ 1611636 h 2653250"/>
                  <a:gd name="connsiteX639" fmla="*/ 3739235 w 4412618"/>
                  <a:gd name="connsiteY639" fmla="*/ 1636933 h 2653250"/>
                  <a:gd name="connsiteX640" fmla="*/ 3752287 w 4412618"/>
                  <a:gd name="connsiteY640" fmla="*/ 1631926 h 2653250"/>
                  <a:gd name="connsiteX641" fmla="*/ 3793082 w 4412618"/>
                  <a:gd name="connsiteY641" fmla="*/ 1626300 h 2653250"/>
                  <a:gd name="connsiteX642" fmla="*/ 3821760 w 4412618"/>
                  <a:gd name="connsiteY642" fmla="*/ 1631516 h 2653250"/>
                  <a:gd name="connsiteX643" fmla="*/ 3809018 w 4412618"/>
                  <a:gd name="connsiteY643" fmla="*/ 1657731 h 2653250"/>
                  <a:gd name="connsiteX644" fmla="*/ 3782014 w 4412618"/>
                  <a:gd name="connsiteY644" fmla="*/ 1685617 h 2653250"/>
                  <a:gd name="connsiteX645" fmla="*/ 3793181 w 4412618"/>
                  <a:gd name="connsiteY645" fmla="*/ 1687649 h 2653250"/>
                  <a:gd name="connsiteX646" fmla="*/ 3784722 w 4412618"/>
                  <a:gd name="connsiteY646" fmla="*/ 1705053 h 2653250"/>
                  <a:gd name="connsiteX647" fmla="*/ 3800912 w 4412618"/>
                  <a:gd name="connsiteY647" fmla="*/ 1707620 h 2653250"/>
                  <a:gd name="connsiteX648" fmla="*/ 3839054 w 4412618"/>
                  <a:gd name="connsiteY648" fmla="*/ 1723145 h 2653250"/>
                  <a:gd name="connsiteX649" fmla="*/ 3861282 w 4412618"/>
                  <a:gd name="connsiteY649" fmla="*/ 1742002 h 2653250"/>
                  <a:gd name="connsiteX650" fmla="*/ 3837140 w 4412618"/>
                  <a:gd name="connsiteY650" fmla="*/ 1758335 h 2653250"/>
                  <a:gd name="connsiteX651" fmla="*/ 3749668 w 4412618"/>
                  <a:gd name="connsiteY651" fmla="*/ 1771958 h 2653250"/>
                  <a:gd name="connsiteX652" fmla="*/ 3716183 w 4412618"/>
                  <a:gd name="connsiteY652" fmla="*/ 1766647 h 2653250"/>
                  <a:gd name="connsiteX653" fmla="*/ 3706495 w 4412618"/>
                  <a:gd name="connsiteY653" fmla="*/ 1794737 h 2653250"/>
                  <a:gd name="connsiteX654" fmla="*/ 3691350 w 4412618"/>
                  <a:gd name="connsiteY654" fmla="*/ 1818818 h 2653250"/>
                  <a:gd name="connsiteX655" fmla="*/ 3704785 w 4412618"/>
                  <a:gd name="connsiteY655" fmla="*/ 1814955 h 2653250"/>
                  <a:gd name="connsiteX656" fmla="*/ 3745914 w 4412618"/>
                  <a:gd name="connsiteY656" fmla="*/ 1812870 h 2653250"/>
                  <a:gd name="connsiteX657" fmla="*/ 3774035 w 4412618"/>
                  <a:gd name="connsiteY657" fmla="*/ 1820541 h 2653250"/>
                  <a:gd name="connsiteX658" fmla="*/ 3759079 w 4412618"/>
                  <a:gd name="connsiteY658" fmla="*/ 1845559 h 2653250"/>
                  <a:gd name="connsiteX659" fmla="*/ 3727985 w 4412618"/>
                  <a:gd name="connsiteY659" fmla="*/ 1872561 h 2653250"/>
                  <a:gd name="connsiteX660" fmla="*/ 3705644 w 4412618"/>
                  <a:gd name="connsiteY660" fmla="*/ 1884357 h 2653250"/>
                  <a:gd name="connsiteX661" fmla="*/ 3746698 w 4412618"/>
                  <a:gd name="connsiteY661" fmla="*/ 1894562 h 2653250"/>
                  <a:gd name="connsiteX662" fmla="*/ 3783359 w 4412618"/>
                  <a:gd name="connsiteY662" fmla="*/ 1913322 h 2653250"/>
                  <a:gd name="connsiteX663" fmla="*/ 3800494 w 4412618"/>
                  <a:gd name="connsiteY663" fmla="*/ 1930610 h 2653250"/>
                  <a:gd name="connsiteX664" fmla="*/ 3832268 w 4412618"/>
                  <a:gd name="connsiteY664" fmla="*/ 1919080 h 2653250"/>
                  <a:gd name="connsiteX665" fmla="*/ 3835865 w 4412618"/>
                  <a:gd name="connsiteY665" fmla="*/ 1918651 h 2653250"/>
                  <a:gd name="connsiteX666" fmla="*/ 3838507 w 4412618"/>
                  <a:gd name="connsiteY666" fmla="*/ 1896793 h 2653250"/>
                  <a:gd name="connsiteX667" fmla="*/ 3838526 w 4412618"/>
                  <a:gd name="connsiteY667" fmla="*/ 1896755 h 2653250"/>
                  <a:gd name="connsiteX668" fmla="*/ 3835740 w 4412618"/>
                  <a:gd name="connsiteY668" fmla="*/ 1890224 h 2653250"/>
                  <a:gd name="connsiteX669" fmla="*/ 3839019 w 4412618"/>
                  <a:gd name="connsiteY669" fmla="*/ 1801759 h 2653250"/>
                  <a:gd name="connsiteX670" fmla="*/ 3877905 w 4412618"/>
                  <a:gd name="connsiteY670" fmla="*/ 1722229 h 2653250"/>
                  <a:gd name="connsiteX671" fmla="*/ 3900648 w 4412618"/>
                  <a:gd name="connsiteY671" fmla="*/ 1704000 h 2653250"/>
                  <a:gd name="connsiteX672" fmla="*/ 3912085 w 4412618"/>
                  <a:gd name="connsiteY672" fmla="*/ 1730809 h 2653250"/>
                  <a:gd name="connsiteX673" fmla="*/ 3915634 w 4412618"/>
                  <a:gd name="connsiteY673" fmla="*/ 1771838 h 2653250"/>
                  <a:gd name="connsiteX674" fmla="*/ 3911581 w 4412618"/>
                  <a:gd name="connsiteY674" fmla="*/ 1799994 h 2653250"/>
                  <a:gd name="connsiteX675" fmla="*/ 3922288 w 4412618"/>
                  <a:gd name="connsiteY675" fmla="*/ 1791006 h 2653250"/>
                  <a:gd name="connsiteX676" fmla="*/ 3959022 w 4412618"/>
                  <a:gd name="connsiteY676" fmla="*/ 1772389 h 2653250"/>
                  <a:gd name="connsiteX677" fmla="*/ 3987832 w 4412618"/>
                  <a:gd name="connsiteY677" fmla="*/ 1767973 h 2653250"/>
                  <a:gd name="connsiteX678" fmla="*/ 3984332 w 4412618"/>
                  <a:gd name="connsiteY678" fmla="*/ 1796909 h 2653250"/>
                  <a:gd name="connsiteX679" fmla="*/ 3966892 w 4412618"/>
                  <a:gd name="connsiteY679" fmla="*/ 1834215 h 2653250"/>
                  <a:gd name="connsiteX680" fmla="*/ 3951271 w 4412618"/>
                  <a:gd name="connsiteY680" fmla="*/ 1854072 h 2653250"/>
                  <a:gd name="connsiteX681" fmla="*/ 3977849 w 4412618"/>
                  <a:gd name="connsiteY681" fmla="*/ 1849379 h 2653250"/>
                  <a:gd name="connsiteX682" fmla="*/ 3995808 w 4412618"/>
                  <a:gd name="connsiteY682" fmla="*/ 1832705 h 2653250"/>
                  <a:gd name="connsiteX683" fmla="*/ 4039240 w 4412618"/>
                  <a:gd name="connsiteY683" fmla="*/ 1812440 h 2653250"/>
                  <a:gd name="connsiteX684" fmla="*/ 4057955 w 4412618"/>
                  <a:gd name="connsiteY684" fmla="*/ 1808504 h 2653250"/>
                  <a:gd name="connsiteX685" fmla="*/ 4062589 w 4412618"/>
                  <a:gd name="connsiteY685" fmla="*/ 1776315 h 2653250"/>
                  <a:gd name="connsiteX686" fmla="*/ 4065397 w 4412618"/>
                  <a:gd name="connsiteY686" fmla="*/ 1768592 h 2653250"/>
                  <a:gd name="connsiteX687" fmla="*/ 4050998 w 4412618"/>
                  <a:gd name="connsiteY687" fmla="*/ 1770288 h 2653250"/>
                  <a:gd name="connsiteX688" fmla="*/ 3967052 w 4412618"/>
                  <a:gd name="connsiteY688" fmla="*/ 1742180 h 2653250"/>
                  <a:gd name="connsiteX689" fmla="*/ 3901726 w 4412618"/>
                  <a:gd name="connsiteY689" fmla="*/ 1682436 h 2653250"/>
                  <a:gd name="connsiteX690" fmla="*/ 3893421 w 4412618"/>
                  <a:gd name="connsiteY690" fmla="*/ 1662210 h 2653250"/>
                  <a:gd name="connsiteX691" fmla="*/ 3875996 w 4412618"/>
                  <a:gd name="connsiteY691" fmla="*/ 1648756 h 2653250"/>
                  <a:gd name="connsiteX692" fmla="*/ 3899361 w 4412618"/>
                  <a:gd name="connsiteY692" fmla="*/ 1631330 h 2653250"/>
                  <a:gd name="connsiteX693" fmla="*/ 3899402 w 4412618"/>
                  <a:gd name="connsiteY693" fmla="*/ 1631317 h 2653250"/>
                  <a:gd name="connsiteX694" fmla="*/ 3902208 w 4412618"/>
                  <a:gd name="connsiteY694" fmla="*/ 1624795 h 2653250"/>
                  <a:gd name="connsiteX695" fmla="*/ 3933407 w 4412618"/>
                  <a:gd name="connsiteY695" fmla="*/ 1597204 h 2653250"/>
                  <a:gd name="connsiteX696" fmla="*/ 3898317 w 4412618"/>
                  <a:gd name="connsiteY696" fmla="*/ 1607212 h 2653250"/>
                  <a:gd name="connsiteX697" fmla="*/ 3850449 w 4412618"/>
                  <a:gd name="connsiteY697" fmla="*/ 1609540 h 2653250"/>
                  <a:gd name="connsiteX698" fmla="*/ 3803114 w 4412618"/>
                  <a:gd name="connsiteY698" fmla="*/ 1602032 h 2653250"/>
                  <a:gd name="connsiteX699" fmla="*/ 332768 w 4412618"/>
                  <a:gd name="connsiteY699" fmla="*/ 1566292 h 2653250"/>
                  <a:gd name="connsiteX700" fmla="*/ 323772 w 4412618"/>
                  <a:gd name="connsiteY700" fmla="*/ 1573120 h 2653250"/>
                  <a:gd name="connsiteX701" fmla="*/ 340494 w 4412618"/>
                  <a:gd name="connsiteY701" fmla="*/ 1575798 h 2653250"/>
                  <a:gd name="connsiteX702" fmla="*/ 1699714 w 4412618"/>
                  <a:gd name="connsiteY702" fmla="*/ 1517836 h 2653250"/>
                  <a:gd name="connsiteX703" fmla="*/ 1665691 w 4412618"/>
                  <a:gd name="connsiteY703" fmla="*/ 1528216 h 2653250"/>
                  <a:gd name="connsiteX704" fmla="*/ 1658006 w 4412618"/>
                  <a:gd name="connsiteY704" fmla="*/ 1528911 h 2653250"/>
                  <a:gd name="connsiteX705" fmla="*/ 1681426 w 4412618"/>
                  <a:gd name="connsiteY705" fmla="*/ 1543633 h 2653250"/>
                  <a:gd name="connsiteX706" fmla="*/ 1707724 w 4412618"/>
                  <a:gd name="connsiteY706" fmla="*/ 1575324 h 2653250"/>
                  <a:gd name="connsiteX707" fmla="*/ 1715544 w 4412618"/>
                  <a:gd name="connsiteY707" fmla="*/ 1590973 h 2653250"/>
                  <a:gd name="connsiteX708" fmla="*/ 1717600 w 4412618"/>
                  <a:gd name="connsiteY708" fmla="*/ 1590294 h 2653250"/>
                  <a:gd name="connsiteX709" fmla="*/ 1721098 w 4412618"/>
                  <a:gd name="connsiteY709" fmla="*/ 1590288 h 2653250"/>
                  <a:gd name="connsiteX710" fmla="*/ 1730141 w 4412618"/>
                  <a:gd name="connsiteY710" fmla="*/ 1557108 h 2653250"/>
                  <a:gd name="connsiteX711" fmla="*/ 1732873 w 4412618"/>
                  <a:gd name="connsiteY711" fmla="*/ 1552052 h 2653250"/>
                  <a:gd name="connsiteX712" fmla="*/ 3889754 w 4412618"/>
                  <a:gd name="connsiteY712" fmla="*/ 1516013 h 2653250"/>
                  <a:gd name="connsiteX713" fmla="*/ 3881150 w 4412618"/>
                  <a:gd name="connsiteY713" fmla="*/ 1524896 h 2653250"/>
                  <a:gd name="connsiteX714" fmla="*/ 3859910 w 4412618"/>
                  <a:gd name="connsiteY714" fmla="*/ 1538577 h 2653250"/>
                  <a:gd name="connsiteX715" fmla="*/ 3901692 w 4412618"/>
                  <a:gd name="connsiteY715" fmla="*/ 1545202 h 2653250"/>
                  <a:gd name="connsiteX716" fmla="*/ 3905242 w 4412618"/>
                  <a:gd name="connsiteY716" fmla="*/ 1546648 h 2653250"/>
                  <a:gd name="connsiteX717" fmla="*/ 3895934 w 4412618"/>
                  <a:gd name="connsiteY717" fmla="*/ 1532612 h 2653250"/>
                  <a:gd name="connsiteX718" fmla="*/ 3088285 w 4412618"/>
                  <a:gd name="connsiteY718" fmla="*/ 1507247 h 2653250"/>
                  <a:gd name="connsiteX719" fmla="*/ 3092787 w 4412618"/>
                  <a:gd name="connsiteY719" fmla="*/ 1527071 h 2653250"/>
                  <a:gd name="connsiteX720" fmla="*/ 3092637 w 4412618"/>
                  <a:gd name="connsiteY720" fmla="*/ 1552335 h 2653250"/>
                  <a:gd name="connsiteX721" fmla="*/ 3106888 w 4412618"/>
                  <a:gd name="connsiteY721" fmla="*/ 1536583 h 2653250"/>
                  <a:gd name="connsiteX722" fmla="*/ 3113552 w 4412618"/>
                  <a:gd name="connsiteY722" fmla="*/ 1512291 h 2653250"/>
                  <a:gd name="connsiteX723" fmla="*/ 875187 w 4412618"/>
                  <a:gd name="connsiteY723" fmla="*/ 1502616 h 2653250"/>
                  <a:gd name="connsiteX724" fmla="*/ 861530 w 4412618"/>
                  <a:gd name="connsiteY724" fmla="*/ 1512502 h 2653250"/>
                  <a:gd name="connsiteX725" fmla="*/ 879732 w 4412618"/>
                  <a:gd name="connsiteY725" fmla="*/ 1523594 h 2653250"/>
                  <a:gd name="connsiteX726" fmla="*/ 875680 w 4412618"/>
                  <a:gd name="connsiteY726" fmla="*/ 1510214 h 2653250"/>
                  <a:gd name="connsiteX727" fmla="*/ 1763867 w 4412618"/>
                  <a:gd name="connsiteY727" fmla="*/ 1484339 h 2653250"/>
                  <a:gd name="connsiteX728" fmla="*/ 1753144 w 4412618"/>
                  <a:gd name="connsiteY728" fmla="*/ 1487878 h 2653250"/>
                  <a:gd name="connsiteX729" fmla="*/ 1768091 w 4412618"/>
                  <a:gd name="connsiteY729" fmla="*/ 1495837 h 2653250"/>
                  <a:gd name="connsiteX730" fmla="*/ 2957893 w 4412618"/>
                  <a:gd name="connsiteY730" fmla="*/ 1476142 h 2653250"/>
                  <a:gd name="connsiteX731" fmla="*/ 2930763 w 4412618"/>
                  <a:gd name="connsiteY731" fmla="*/ 1483880 h 2653250"/>
                  <a:gd name="connsiteX732" fmla="*/ 2882893 w 4412618"/>
                  <a:gd name="connsiteY732" fmla="*/ 1486208 h 2653250"/>
                  <a:gd name="connsiteX733" fmla="*/ 2848347 w 4412618"/>
                  <a:gd name="connsiteY733" fmla="*/ 1480729 h 2653250"/>
                  <a:gd name="connsiteX734" fmla="*/ 2844724 w 4412618"/>
                  <a:gd name="connsiteY734" fmla="*/ 1483648 h 2653250"/>
                  <a:gd name="connsiteX735" fmla="*/ 2799976 w 4412618"/>
                  <a:gd name="connsiteY735" fmla="*/ 1500814 h 2653250"/>
                  <a:gd name="connsiteX736" fmla="*/ 2787190 w 4412618"/>
                  <a:gd name="connsiteY736" fmla="*/ 1502577 h 2653250"/>
                  <a:gd name="connsiteX737" fmla="*/ 2781461 w 4412618"/>
                  <a:gd name="connsiteY737" fmla="*/ 1525418 h 2653250"/>
                  <a:gd name="connsiteX738" fmla="*/ 2768451 w 4412618"/>
                  <a:gd name="connsiteY738" fmla="*/ 1550716 h 2653250"/>
                  <a:gd name="connsiteX739" fmla="*/ 2781503 w 4412618"/>
                  <a:gd name="connsiteY739" fmla="*/ 1545708 h 2653250"/>
                  <a:gd name="connsiteX740" fmla="*/ 2822299 w 4412618"/>
                  <a:gd name="connsiteY740" fmla="*/ 1540082 h 2653250"/>
                  <a:gd name="connsiteX741" fmla="*/ 2850975 w 4412618"/>
                  <a:gd name="connsiteY741" fmla="*/ 1545298 h 2653250"/>
                  <a:gd name="connsiteX742" fmla="*/ 2838235 w 4412618"/>
                  <a:gd name="connsiteY742" fmla="*/ 1571514 h 2653250"/>
                  <a:gd name="connsiteX743" fmla="*/ 2809587 w 4412618"/>
                  <a:gd name="connsiteY743" fmla="*/ 1601097 h 2653250"/>
                  <a:gd name="connsiteX744" fmla="*/ 2788346 w 4412618"/>
                  <a:gd name="connsiteY744" fmla="*/ 1614776 h 2653250"/>
                  <a:gd name="connsiteX745" fmla="*/ 2830128 w 4412618"/>
                  <a:gd name="connsiteY745" fmla="*/ 1621403 h 2653250"/>
                  <a:gd name="connsiteX746" fmla="*/ 2868271 w 4412618"/>
                  <a:gd name="connsiteY746" fmla="*/ 1636928 h 2653250"/>
                  <a:gd name="connsiteX747" fmla="*/ 2883313 w 4412618"/>
                  <a:gd name="connsiteY747" fmla="*/ 1649687 h 2653250"/>
                  <a:gd name="connsiteX748" fmla="*/ 2887717 w 4412618"/>
                  <a:gd name="connsiteY748" fmla="*/ 1640360 h 2653250"/>
                  <a:gd name="connsiteX749" fmla="*/ 2907756 w 4412618"/>
                  <a:gd name="connsiteY749" fmla="*/ 1619195 h 2653250"/>
                  <a:gd name="connsiteX750" fmla="*/ 2922749 w 4412618"/>
                  <a:gd name="connsiteY750" fmla="*/ 1644190 h 2653250"/>
                  <a:gd name="connsiteX751" fmla="*/ 2931869 w 4412618"/>
                  <a:gd name="connsiteY751" fmla="*/ 1684348 h 2653250"/>
                  <a:gd name="connsiteX752" fmla="*/ 2931821 w 4412618"/>
                  <a:gd name="connsiteY752" fmla="*/ 1692507 h 2653250"/>
                  <a:gd name="connsiteX753" fmla="*/ 2931850 w 4412618"/>
                  <a:gd name="connsiteY753" fmla="*/ 1692497 h 2653250"/>
                  <a:gd name="connsiteX754" fmla="*/ 2932420 w 4412618"/>
                  <a:gd name="connsiteY754" fmla="*/ 1708838 h 2653250"/>
                  <a:gd name="connsiteX755" fmla="*/ 2945970 w 4412618"/>
                  <a:gd name="connsiteY755" fmla="*/ 1693860 h 2653250"/>
                  <a:gd name="connsiteX756" fmla="*/ 2953774 w 4412618"/>
                  <a:gd name="connsiteY756" fmla="*/ 1665412 h 2653250"/>
                  <a:gd name="connsiteX757" fmla="*/ 2975634 w 4412618"/>
                  <a:gd name="connsiteY757" fmla="*/ 1622761 h 2653250"/>
                  <a:gd name="connsiteX758" fmla="*/ 2987996 w 4412618"/>
                  <a:gd name="connsiteY758" fmla="*/ 1608169 h 2653250"/>
                  <a:gd name="connsiteX759" fmla="*/ 2971903 w 4412618"/>
                  <a:gd name="connsiteY759" fmla="*/ 1579909 h 2653250"/>
                  <a:gd name="connsiteX760" fmla="*/ 2953807 w 4412618"/>
                  <a:gd name="connsiteY760" fmla="*/ 1493252 h 2653250"/>
                  <a:gd name="connsiteX761" fmla="*/ 3669551 w 4412618"/>
                  <a:gd name="connsiteY761" fmla="*/ 1464300 h 2653250"/>
                  <a:gd name="connsiteX762" fmla="*/ 3660124 w 4412618"/>
                  <a:gd name="connsiteY762" fmla="*/ 1465811 h 2653250"/>
                  <a:gd name="connsiteX763" fmla="*/ 3647248 w 4412618"/>
                  <a:gd name="connsiteY763" fmla="*/ 1464903 h 2653250"/>
                  <a:gd name="connsiteX764" fmla="*/ 3640861 w 4412618"/>
                  <a:gd name="connsiteY764" fmla="*/ 1478018 h 2653250"/>
                  <a:gd name="connsiteX765" fmla="*/ 3653133 w 4412618"/>
                  <a:gd name="connsiteY765" fmla="*/ 1498508 h 2653250"/>
                  <a:gd name="connsiteX766" fmla="*/ 3656042 w 4412618"/>
                  <a:gd name="connsiteY766" fmla="*/ 1507576 h 2653250"/>
                  <a:gd name="connsiteX767" fmla="*/ 3667176 w 4412618"/>
                  <a:gd name="connsiteY767" fmla="*/ 1508362 h 2653250"/>
                  <a:gd name="connsiteX768" fmla="*/ 3669493 w 4412618"/>
                  <a:gd name="connsiteY768" fmla="*/ 1503161 h 2653250"/>
                  <a:gd name="connsiteX769" fmla="*/ 3668061 w 4412618"/>
                  <a:gd name="connsiteY769" fmla="*/ 1473696 h 2653250"/>
                  <a:gd name="connsiteX770" fmla="*/ 2292284 w 4412618"/>
                  <a:gd name="connsiteY770" fmla="*/ 1446809 h 2653250"/>
                  <a:gd name="connsiteX771" fmla="*/ 2287804 w 4412618"/>
                  <a:gd name="connsiteY771" fmla="*/ 1463141 h 2653250"/>
                  <a:gd name="connsiteX772" fmla="*/ 2298092 w 4412618"/>
                  <a:gd name="connsiteY772" fmla="*/ 1456493 h 2653250"/>
                  <a:gd name="connsiteX773" fmla="*/ 933224 w 4412618"/>
                  <a:gd name="connsiteY773" fmla="*/ 1443902 h 2653250"/>
                  <a:gd name="connsiteX774" fmla="*/ 915686 w 4412618"/>
                  <a:gd name="connsiteY774" fmla="*/ 1457212 h 2653250"/>
                  <a:gd name="connsiteX775" fmla="*/ 915645 w 4412618"/>
                  <a:gd name="connsiteY775" fmla="*/ 1457226 h 2653250"/>
                  <a:gd name="connsiteX776" fmla="*/ 912899 w 4412618"/>
                  <a:gd name="connsiteY776" fmla="*/ 1463759 h 2653250"/>
                  <a:gd name="connsiteX777" fmla="*/ 932952 w 4412618"/>
                  <a:gd name="connsiteY777" fmla="*/ 1486204 h 2653250"/>
                  <a:gd name="connsiteX778" fmla="*/ 945062 w 4412618"/>
                  <a:gd name="connsiteY778" fmla="*/ 1508377 h 2653250"/>
                  <a:gd name="connsiteX779" fmla="*/ 954688 w 4412618"/>
                  <a:gd name="connsiteY779" fmla="*/ 1467183 h 2653250"/>
                  <a:gd name="connsiteX780" fmla="*/ 959433 w 4412618"/>
                  <a:gd name="connsiteY780" fmla="*/ 1457581 h 2653250"/>
                  <a:gd name="connsiteX781" fmla="*/ 936034 w 4412618"/>
                  <a:gd name="connsiteY781" fmla="*/ 1446186 h 2653250"/>
                  <a:gd name="connsiteX782" fmla="*/ 4108829 w 4412618"/>
                  <a:gd name="connsiteY782" fmla="*/ 1443163 h 2653250"/>
                  <a:gd name="connsiteX783" fmla="*/ 4101784 w 4412618"/>
                  <a:gd name="connsiteY783" fmla="*/ 1458563 h 2653250"/>
                  <a:gd name="connsiteX784" fmla="*/ 4113008 w 4412618"/>
                  <a:gd name="connsiteY784" fmla="*/ 1453654 h 2653250"/>
                  <a:gd name="connsiteX785" fmla="*/ 3873318 w 4412618"/>
                  <a:gd name="connsiteY785" fmla="*/ 1423932 h 2653250"/>
                  <a:gd name="connsiteX786" fmla="*/ 3871540 w 4412618"/>
                  <a:gd name="connsiteY786" fmla="*/ 1424614 h 2653250"/>
                  <a:gd name="connsiteX787" fmla="*/ 3858753 w 4412618"/>
                  <a:gd name="connsiteY787" fmla="*/ 1426378 h 2653250"/>
                  <a:gd name="connsiteX788" fmla="*/ 3853025 w 4412618"/>
                  <a:gd name="connsiteY788" fmla="*/ 1449218 h 2653250"/>
                  <a:gd name="connsiteX789" fmla="*/ 3840015 w 4412618"/>
                  <a:gd name="connsiteY789" fmla="*/ 1474515 h 2653250"/>
                  <a:gd name="connsiteX790" fmla="*/ 3853067 w 4412618"/>
                  <a:gd name="connsiteY790" fmla="*/ 1469508 h 2653250"/>
                  <a:gd name="connsiteX791" fmla="*/ 3875974 w 4412618"/>
                  <a:gd name="connsiteY791" fmla="*/ 1466348 h 2653250"/>
                  <a:gd name="connsiteX792" fmla="*/ 3872026 w 4412618"/>
                  <a:gd name="connsiteY792" fmla="*/ 1440313 h 2653250"/>
                  <a:gd name="connsiteX793" fmla="*/ 3448898 w 4412618"/>
                  <a:gd name="connsiteY793" fmla="*/ 1420719 h 2653250"/>
                  <a:gd name="connsiteX794" fmla="*/ 3430123 w 4412618"/>
                  <a:gd name="connsiteY794" fmla="*/ 1431182 h 2653250"/>
                  <a:gd name="connsiteX795" fmla="*/ 3389695 w 4412618"/>
                  <a:gd name="connsiteY795" fmla="*/ 1439019 h 2653250"/>
                  <a:gd name="connsiteX796" fmla="*/ 3364448 w 4412618"/>
                  <a:gd name="connsiteY796" fmla="*/ 1438064 h 2653250"/>
                  <a:gd name="connsiteX797" fmla="*/ 3394899 w 4412618"/>
                  <a:gd name="connsiteY797" fmla="*/ 1467430 h 2653250"/>
                  <a:gd name="connsiteX798" fmla="*/ 3417269 w 4412618"/>
                  <a:gd name="connsiteY798" fmla="*/ 1502005 h 2653250"/>
                  <a:gd name="connsiteX799" fmla="*/ 3424686 w 4412618"/>
                  <a:gd name="connsiteY799" fmla="*/ 1530194 h 2653250"/>
                  <a:gd name="connsiteX800" fmla="*/ 3420515 w 4412618"/>
                  <a:gd name="connsiteY800" fmla="*/ 1530130 h 2653250"/>
                  <a:gd name="connsiteX801" fmla="*/ 3422973 w 4412618"/>
                  <a:gd name="connsiteY801" fmla="*/ 1553920 h 2653250"/>
                  <a:gd name="connsiteX802" fmla="*/ 3435428 w 4412618"/>
                  <a:gd name="connsiteY802" fmla="*/ 1536712 h 2653250"/>
                  <a:gd name="connsiteX803" fmla="*/ 3440095 w 4412618"/>
                  <a:gd name="connsiteY803" fmla="*/ 1507584 h 2653250"/>
                  <a:gd name="connsiteX804" fmla="*/ 3457189 w 4412618"/>
                  <a:gd name="connsiteY804" fmla="*/ 1462811 h 2653250"/>
                  <a:gd name="connsiteX805" fmla="*/ 3467894 w 4412618"/>
                  <a:gd name="connsiteY805" fmla="*/ 1446962 h 2653250"/>
                  <a:gd name="connsiteX806" fmla="*/ 2539494 w 4412618"/>
                  <a:gd name="connsiteY806" fmla="*/ 1420342 h 2653250"/>
                  <a:gd name="connsiteX807" fmla="*/ 2533085 w 4412618"/>
                  <a:gd name="connsiteY807" fmla="*/ 1423722 h 2653250"/>
                  <a:gd name="connsiteX808" fmla="*/ 2486718 w 4412618"/>
                  <a:gd name="connsiteY808" fmla="*/ 1435851 h 2653250"/>
                  <a:gd name="connsiteX809" fmla="*/ 2438851 w 4412618"/>
                  <a:gd name="connsiteY809" fmla="*/ 1438245 h 2653250"/>
                  <a:gd name="connsiteX810" fmla="*/ 2426150 w 4412618"/>
                  <a:gd name="connsiteY810" fmla="*/ 1435944 h 2653250"/>
                  <a:gd name="connsiteX811" fmla="*/ 2413601 w 4412618"/>
                  <a:gd name="connsiteY811" fmla="*/ 1455868 h 2653250"/>
                  <a:gd name="connsiteX812" fmla="*/ 2393367 w 4412618"/>
                  <a:gd name="connsiteY812" fmla="*/ 1475864 h 2653250"/>
                  <a:gd name="connsiteX813" fmla="*/ 2407330 w 4412618"/>
                  <a:gd name="connsiteY813" fmla="*/ 1475165 h 2653250"/>
                  <a:gd name="connsiteX814" fmla="*/ 2447851 w 4412618"/>
                  <a:gd name="connsiteY814" fmla="*/ 1482508 h 2653250"/>
                  <a:gd name="connsiteX815" fmla="*/ 2473483 w 4412618"/>
                  <a:gd name="connsiteY815" fmla="*/ 1496386 h 2653250"/>
                  <a:gd name="connsiteX816" fmla="*/ 2453218 w 4412618"/>
                  <a:gd name="connsiteY816" fmla="*/ 1517338 h 2653250"/>
                  <a:gd name="connsiteX817" fmla="*/ 2418878 w 4412618"/>
                  <a:gd name="connsiteY817" fmla="*/ 1535440 h 2653250"/>
                  <a:gd name="connsiteX818" fmla="*/ 2428860 w 4412618"/>
                  <a:gd name="connsiteY818" fmla="*/ 1540844 h 2653250"/>
                  <a:gd name="connsiteX819" fmla="*/ 2415406 w 4412618"/>
                  <a:gd name="connsiteY819" fmla="*/ 1554753 h 2653250"/>
                  <a:gd name="connsiteX820" fmla="*/ 2429994 w 4412618"/>
                  <a:gd name="connsiteY820" fmla="*/ 1562230 h 2653250"/>
                  <a:gd name="connsiteX821" fmla="*/ 2461415 w 4412618"/>
                  <a:gd name="connsiteY821" fmla="*/ 1588849 h 2653250"/>
                  <a:gd name="connsiteX822" fmla="*/ 2476674 w 4412618"/>
                  <a:gd name="connsiteY822" fmla="*/ 1613685 h 2653250"/>
                  <a:gd name="connsiteX823" fmla="*/ 2448650 w 4412618"/>
                  <a:gd name="connsiteY823" fmla="*/ 1621697 h 2653250"/>
                  <a:gd name="connsiteX824" fmla="*/ 2361280 w 4412618"/>
                  <a:gd name="connsiteY824" fmla="*/ 1607435 h 2653250"/>
                  <a:gd name="connsiteX825" fmla="*/ 2330809 w 4412618"/>
                  <a:gd name="connsiteY825" fmla="*/ 1591818 h 2653250"/>
                  <a:gd name="connsiteX826" fmla="*/ 2325800 w 4412618"/>
                  <a:gd name="connsiteY826" fmla="*/ 1593128 h 2653250"/>
                  <a:gd name="connsiteX827" fmla="*/ 2277933 w 4412618"/>
                  <a:gd name="connsiteY827" fmla="*/ 1595522 h 2653250"/>
                  <a:gd name="connsiteX828" fmla="*/ 2265233 w 4412618"/>
                  <a:gd name="connsiteY828" fmla="*/ 1593220 h 2653250"/>
                  <a:gd name="connsiteX829" fmla="*/ 2252683 w 4412618"/>
                  <a:gd name="connsiteY829" fmla="*/ 1613145 h 2653250"/>
                  <a:gd name="connsiteX830" fmla="*/ 2232449 w 4412618"/>
                  <a:gd name="connsiteY830" fmla="*/ 1633141 h 2653250"/>
                  <a:gd name="connsiteX831" fmla="*/ 2246412 w 4412618"/>
                  <a:gd name="connsiteY831" fmla="*/ 1632442 h 2653250"/>
                  <a:gd name="connsiteX832" fmla="*/ 2286933 w 4412618"/>
                  <a:gd name="connsiteY832" fmla="*/ 1639785 h 2653250"/>
                  <a:gd name="connsiteX833" fmla="*/ 2312565 w 4412618"/>
                  <a:gd name="connsiteY833" fmla="*/ 1653664 h 2653250"/>
                  <a:gd name="connsiteX834" fmla="*/ 2292301 w 4412618"/>
                  <a:gd name="connsiteY834" fmla="*/ 1674615 h 2653250"/>
                  <a:gd name="connsiteX835" fmla="*/ 2255872 w 4412618"/>
                  <a:gd name="connsiteY835" fmla="*/ 1693818 h 2653250"/>
                  <a:gd name="connsiteX836" fmla="*/ 2231429 w 4412618"/>
                  <a:gd name="connsiteY836" fmla="*/ 1700212 h 2653250"/>
                  <a:gd name="connsiteX837" fmla="*/ 2269076 w 4412618"/>
                  <a:gd name="connsiteY837" fmla="*/ 1719506 h 2653250"/>
                  <a:gd name="connsiteX838" fmla="*/ 2300497 w 4412618"/>
                  <a:gd name="connsiteY838" fmla="*/ 1746127 h 2653250"/>
                  <a:gd name="connsiteX839" fmla="*/ 2315756 w 4412618"/>
                  <a:gd name="connsiteY839" fmla="*/ 1770962 h 2653250"/>
                  <a:gd name="connsiteX840" fmla="*/ 2287732 w 4412618"/>
                  <a:gd name="connsiteY840" fmla="*/ 1778975 h 2653250"/>
                  <a:gd name="connsiteX841" fmla="*/ 2246581 w 4412618"/>
                  <a:gd name="connsiteY841" fmla="*/ 1777390 h 2653250"/>
                  <a:gd name="connsiteX842" fmla="*/ 2216374 w 4412618"/>
                  <a:gd name="connsiteY842" fmla="*/ 1769104 h 2653250"/>
                  <a:gd name="connsiteX843" fmla="*/ 2219289 w 4412618"/>
                  <a:gd name="connsiteY843" fmla="*/ 1780826 h 2653250"/>
                  <a:gd name="connsiteX844" fmla="*/ 2201999 w 4412618"/>
                  <a:gd name="connsiteY844" fmla="*/ 1867648 h 2653250"/>
                  <a:gd name="connsiteX845" fmla="*/ 2178672 w 4412618"/>
                  <a:gd name="connsiteY845" fmla="*/ 1909513 h 2653250"/>
                  <a:gd name="connsiteX846" fmla="*/ 2169991 w 4412618"/>
                  <a:gd name="connsiteY846" fmla="*/ 1919065 h 2653250"/>
                  <a:gd name="connsiteX847" fmla="*/ 2180241 w 4412618"/>
                  <a:gd name="connsiteY847" fmla="*/ 1940265 h 2653250"/>
                  <a:gd name="connsiteX848" fmla="*/ 2186481 w 4412618"/>
                  <a:gd name="connsiteY848" fmla="*/ 1968019 h 2653250"/>
                  <a:gd name="connsiteX849" fmla="*/ 2193285 w 4412618"/>
                  <a:gd name="connsiteY849" fmla="*/ 1955808 h 2653250"/>
                  <a:gd name="connsiteX850" fmla="*/ 2220981 w 4412618"/>
                  <a:gd name="connsiteY850" fmla="*/ 1925330 h 2653250"/>
                  <a:gd name="connsiteX851" fmla="*/ 2246330 w 4412618"/>
                  <a:gd name="connsiteY851" fmla="*/ 1910943 h 2653250"/>
                  <a:gd name="connsiteX852" fmla="*/ 2253364 w 4412618"/>
                  <a:gd name="connsiteY852" fmla="*/ 1939230 h 2653250"/>
                  <a:gd name="connsiteX853" fmla="*/ 2250525 w 4412618"/>
                  <a:gd name="connsiteY853" fmla="*/ 1977944 h 2653250"/>
                  <a:gd name="connsiteX854" fmla="*/ 2260396 w 4412618"/>
                  <a:gd name="connsiteY854" fmla="*/ 1972342 h 2653250"/>
                  <a:gd name="connsiteX855" fmla="*/ 2265066 w 4412618"/>
                  <a:gd name="connsiteY855" fmla="*/ 1991121 h 2653250"/>
                  <a:gd name="connsiteX856" fmla="*/ 2279135 w 4412618"/>
                  <a:gd name="connsiteY856" fmla="*/ 1982710 h 2653250"/>
                  <a:gd name="connsiteX857" fmla="*/ 2299734 w 4412618"/>
                  <a:gd name="connsiteY857" fmla="*/ 1976121 h 2653250"/>
                  <a:gd name="connsiteX858" fmla="*/ 2289038 w 4412618"/>
                  <a:gd name="connsiteY858" fmla="*/ 1961393 h 2653250"/>
                  <a:gd name="connsiteX859" fmla="*/ 2273044 w 4412618"/>
                  <a:gd name="connsiteY859" fmla="*/ 1923444 h 2653250"/>
                  <a:gd name="connsiteX860" fmla="*/ 2270660 w 4412618"/>
                  <a:gd name="connsiteY860" fmla="*/ 1894394 h 2653250"/>
                  <a:gd name="connsiteX861" fmla="*/ 2299280 w 4412618"/>
                  <a:gd name="connsiteY861" fmla="*/ 1899916 h 2653250"/>
                  <a:gd name="connsiteX862" fmla="*/ 2335270 w 4412618"/>
                  <a:gd name="connsiteY862" fmla="*/ 1919932 h 2653250"/>
                  <a:gd name="connsiteX863" fmla="*/ 2356339 w 4412618"/>
                  <a:gd name="connsiteY863" fmla="*/ 1939046 h 2653250"/>
                  <a:gd name="connsiteX864" fmla="*/ 2354880 w 4412618"/>
                  <a:gd name="connsiteY864" fmla="*/ 1925142 h 2653250"/>
                  <a:gd name="connsiteX865" fmla="*/ 2360004 w 4412618"/>
                  <a:gd name="connsiteY865" fmla="*/ 1884281 h 2653250"/>
                  <a:gd name="connsiteX866" fmla="*/ 2372464 w 4412618"/>
                  <a:gd name="connsiteY866" fmla="*/ 1857930 h 2653250"/>
                  <a:gd name="connsiteX867" fmla="*/ 2394489 w 4412618"/>
                  <a:gd name="connsiteY867" fmla="*/ 1877023 h 2653250"/>
                  <a:gd name="connsiteX868" fmla="*/ 2415649 w 4412618"/>
                  <a:gd name="connsiteY868" fmla="*/ 1912351 h 2653250"/>
                  <a:gd name="connsiteX869" fmla="*/ 2423366 w 4412618"/>
                  <a:gd name="connsiteY869" fmla="*/ 1936409 h 2653250"/>
                  <a:gd name="connsiteX870" fmla="*/ 2432010 w 4412618"/>
                  <a:gd name="connsiteY870" fmla="*/ 1917004 h 2653250"/>
                  <a:gd name="connsiteX871" fmla="*/ 2430577 w 4412618"/>
                  <a:gd name="connsiteY871" fmla="*/ 1887541 h 2653250"/>
                  <a:gd name="connsiteX872" fmla="*/ 2438084 w 4412618"/>
                  <a:gd name="connsiteY872" fmla="*/ 1840206 h 2653250"/>
                  <a:gd name="connsiteX873" fmla="*/ 2445294 w 4412618"/>
                  <a:gd name="connsiteY873" fmla="*/ 1822492 h 2653250"/>
                  <a:gd name="connsiteX874" fmla="*/ 2421208 w 4412618"/>
                  <a:gd name="connsiteY874" fmla="*/ 1800640 h 2653250"/>
                  <a:gd name="connsiteX875" fmla="*/ 2377052 w 4412618"/>
                  <a:gd name="connsiteY875" fmla="*/ 1723912 h 2653250"/>
                  <a:gd name="connsiteX876" fmla="*/ 2374668 w 4412618"/>
                  <a:gd name="connsiteY876" fmla="*/ 1694862 h 2653250"/>
                  <a:gd name="connsiteX877" fmla="*/ 2403288 w 4412618"/>
                  <a:gd name="connsiteY877" fmla="*/ 1700384 h 2653250"/>
                  <a:gd name="connsiteX878" fmla="*/ 2439278 w 4412618"/>
                  <a:gd name="connsiteY878" fmla="*/ 1720399 h 2653250"/>
                  <a:gd name="connsiteX879" fmla="*/ 2460347 w 4412618"/>
                  <a:gd name="connsiteY879" fmla="*/ 1739513 h 2653250"/>
                  <a:gd name="connsiteX880" fmla="*/ 2458888 w 4412618"/>
                  <a:gd name="connsiteY880" fmla="*/ 1725610 h 2653250"/>
                  <a:gd name="connsiteX881" fmla="*/ 2464012 w 4412618"/>
                  <a:gd name="connsiteY881" fmla="*/ 1684749 h 2653250"/>
                  <a:gd name="connsiteX882" fmla="*/ 2476472 w 4412618"/>
                  <a:gd name="connsiteY882" fmla="*/ 1658399 h 2653250"/>
                  <a:gd name="connsiteX883" fmla="*/ 2498497 w 4412618"/>
                  <a:gd name="connsiteY883" fmla="*/ 1677491 h 2653250"/>
                  <a:gd name="connsiteX884" fmla="*/ 2519658 w 4412618"/>
                  <a:gd name="connsiteY884" fmla="*/ 1712819 h 2653250"/>
                  <a:gd name="connsiteX885" fmla="*/ 2527374 w 4412618"/>
                  <a:gd name="connsiteY885" fmla="*/ 1736876 h 2653250"/>
                  <a:gd name="connsiteX886" fmla="*/ 2536018 w 4412618"/>
                  <a:gd name="connsiteY886" fmla="*/ 1717472 h 2653250"/>
                  <a:gd name="connsiteX887" fmla="*/ 2534585 w 4412618"/>
                  <a:gd name="connsiteY887" fmla="*/ 1688008 h 2653250"/>
                  <a:gd name="connsiteX888" fmla="*/ 2557617 w 4412618"/>
                  <a:gd name="connsiteY888" fmla="*/ 1602531 h 2653250"/>
                  <a:gd name="connsiteX889" fmla="*/ 2576473 w 4412618"/>
                  <a:gd name="connsiteY889" fmla="*/ 1580304 h 2653250"/>
                  <a:gd name="connsiteX890" fmla="*/ 2592806 w 4412618"/>
                  <a:gd name="connsiteY890" fmla="*/ 1604445 h 2653250"/>
                  <a:gd name="connsiteX891" fmla="*/ 2604101 w 4412618"/>
                  <a:gd name="connsiteY891" fmla="*/ 1644047 h 2653250"/>
                  <a:gd name="connsiteX892" fmla="*/ 2605483 w 4412618"/>
                  <a:gd name="connsiteY892" fmla="*/ 1672460 h 2653250"/>
                  <a:gd name="connsiteX893" fmla="*/ 2614283 w 4412618"/>
                  <a:gd name="connsiteY893" fmla="*/ 1661598 h 2653250"/>
                  <a:gd name="connsiteX894" fmla="*/ 2646799 w 4412618"/>
                  <a:gd name="connsiteY894" fmla="*/ 1636328 h 2653250"/>
                  <a:gd name="connsiteX895" fmla="*/ 2661699 w 4412618"/>
                  <a:gd name="connsiteY895" fmla="*/ 1630996 h 2653250"/>
                  <a:gd name="connsiteX896" fmla="*/ 2667816 w 4412618"/>
                  <a:gd name="connsiteY896" fmla="*/ 1618408 h 2653250"/>
                  <a:gd name="connsiteX897" fmla="*/ 2667846 w 4412618"/>
                  <a:gd name="connsiteY897" fmla="*/ 1618377 h 2653250"/>
                  <a:gd name="connsiteX898" fmla="*/ 2667340 w 4412618"/>
                  <a:gd name="connsiteY898" fmla="*/ 1611295 h 2653250"/>
                  <a:gd name="connsiteX899" fmla="*/ 2682776 w 4412618"/>
                  <a:gd name="connsiteY899" fmla="*/ 1571392 h 2653250"/>
                  <a:gd name="connsiteX900" fmla="*/ 2662378 w 4412618"/>
                  <a:gd name="connsiteY900" fmla="*/ 1553710 h 2653250"/>
                  <a:gd name="connsiteX901" fmla="*/ 2662356 w 4412618"/>
                  <a:gd name="connsiteY901" fmla="*/ 1553674 h 2653250"/>
                  <a:gd name="connsiteX902" fmla="*/ 2655384 w 4412618"/>
                  <a:gd name="connsiteY902" fmla="*/ 1552329 h 2653250"/>
                  <a:gd name="connsiteX903" fmla="*/ 2583899 w 4412618"/>
                  <a:gd name="connsiteY903" fmla="*/ 1500110 h 2653250"/>
                  <a:gd name="connsiteX904" fmla="*/ 2539744 w 4412618"/>
                  <a:gd name="connsiteY904" fmla="*/ 1423382 h 2653250"/>
                  <a:gd name="connsiteX905" fmla="*/ 1453653 w 4412618"/>
                  <a:gd name="connsiteY905" fmla="*/ 1405508 h 2653250"/>
                  <a:gd name="connsiteX906" fmla="*/ 1432381 w 4412618"/>
                  <a:gd name="connsiteY906" fmla="*/ 1411184 h 2653250"/>
                  <a:gd name="connsiteX907" fmla="*/ 1432338 w 4412618"/>
                  <a:gd name="connsiteY907" fmla="*/ 1411182 h 2653250"/>
                  <a:gd name="connsiteX908" fmla="*/ 1427312 w 4412618"/>
                  <a:gd name="connsiteY908" fmla="*/ 1416197 h 2653250"/>
                  <a:gd name="connsiteX909" fmla="*/ 1390547 w 4412618"/>
                  <a:gd name="connsiteY909" fmla="*/ 1434750 h 2653250"/>
                  <a:gd name="connsiteX910" fmla="*/ 1358229 w 4412618"/>
                  <a:gd name="connsiteY910" fmla="*/ 1442594 h 2653250"/>
                  <a:gd name="connsiteX911" fmla="*/ 1350532 w 4412618"/>
                  <a:gd name="connsiteY911" fmla="*/ 1474080 h 2653250"/>
                  <a:gd name="connsiteX912" fmla="*/ 1344697 w 4412618"/>
                  <a:gd name="connsiteY912" fmla="*/ 1485594 h 2653250"/>
                  <a:gd name="connsiteX913" fmla="*/ 1360207 w 4412618"/>
                  <a:gd name="connsiteY913" fmla="*/ 1503313 h 2653250"/>
                  <a:gd name="connsiteX914" fmla="*/ 1373588 w 4412618"/>
                  <a:gd name="connsiteY914" fmla="*/ 1528417 h 2653250"/>
                  <a:gd name="connsiteX915" fmla="*/ 1376907 w 4412618"/>
                  <a:gd name="connsiteY915" fmla="*/ 1514837 h 2653250"/>
                  <a:gd name="connsiteX916" fmla="*/ 1395521 w 4412618"/>
                  <a:gd name="connsiteY916" fmla="*/ 1478103 h 2653250"/>
                  <a:gd name="connsiteX917" fmla="*/ 1416144 w 4412618"/>
                  <a:gd name="connsiteY917" fmla="*/ 1457505 h 2653250"/>
                  <a:gd name="connsiteX918" fmla="*/ 1430433 w 4412618"/>
                  <a:gd name="connsiteY918" fmla="*/ 1482910 h 2653250"/>
                  <a:gd name="connsiteX919" fmla="*/ 1437969 w 4412618"/>
                  <a:gd name="connsiteY919" fmla="*/ 1520989 h 2653250"/>
                  <a:gd name="connsiteX920" fmla="*/ 1446000 w 4412618"/>
                  <a:gd name="connsiteY920" fmla="*/ 1512967 h 2653250"/>
                  <a:gd name="connsiteX921" fmla="*/ 1455487 w 4412618"/>
                  <a:gd name="connsiteY921" fmla="*/ 1529834 h 2653250"/>
                  <a:gd name="connsiteX922" fmla="*/ 1466819 w 4412618"/>
                  <a:gd name="connsiteY922" fmla="*/ 1517991 h 2653250"/>
                  <a:gd name="connsiteX923" fmla="*/ 1501306 w 4412618"/>
                  <a:gd name="connsiteY923" fmla="*/ 1495485 h 2653250"/>
                  <a:gd name="connsiteX924" fmla="*/ 1529466 w 4412618"/>
                  <a:gd name="connsiteY924" fmla="*/ 1487958 h 2653250"/>
                  <a:gd name="connsiteX925" fmla="*/ 1529137 w 4412618"/>
                  <a:gd name="connsiteY925" fmla="*/ 1517104 h 2653250"/>
                  <a:gd name="connsiteX926" fmla="*/ 1490506 w 4412618"/>
                  <a:gd name="connsiteY926" fmla="*/ 1596756 h 2653250"/>
                  <a:gd name="connsiteX927" fmla="*/ 1466836 w 4412618"/>
                  <a:gd name="connsiteY927" fmla="*/ 1621495 h 2653250"/>
                  <a:gd name="connsiteX928" fmla="*/ 1466660 w 4412618"/>
                  <a:gd name="connsiteY928" fmla="*/ 1626669 h 2653250"/>
                  <a:gd name="connsiteX929" fmla="*/ 1464603 w 4412618"/>
                  <a:gd name="connsiteY929" fmla="*/ 1635088 h 2653250"/>
                  <a:gd name="connsiteX930" fmla="*/ 1471973 w 4412618"/>
                  <a:gd name="connsiteY930" fmla="*/ 1672796 h 2653250"/>
                  <a:gd name="connsiteX931" fmla="*/ 1470518 w 4412618"/>
                  <a:gd name="connsiteY931" fmla="*/ 1712894 h 2653250"/>
                  <a:gd name="connsiteX932" fmla="*/ 1478336 w 4412618"/>
                  <a:gd name="connsiteY932" fmla="*/ 1727561 h 2653250"/>
                  <a:gd name="connsiteX933" fmla="*/ 1481655 w 4412618"/>
                  <a:gd name="connsiteY933" fmla="*/ 1713982 h 2653250"/>
                  <a:gd name="connsiteX934" fmla="*/ 1500269 w 4412618"/>
                  <a:gd name="connsiteY934" fmla="*/ 1677247 h 2653250"/>
                  <a:gd name="connsiteX935" fmla="*/ 1520892 w 4412618"/>
                  <a:gd name="connsiteY935" fmla="*/ 1656649 h 2653250"/>
                  <a:gd name="connsiteX936" fmla="*/ 1535181 w 4412618"/>
                  <a:gd name="connsiteY936" fmla="*/ 1682054 h 2653250"/>
                  <a:gd name="connsiteX937" fmla="*/ 1543176 w 4412618"/>
                  <a:gd name="connsiteY937" fmla="*/ 1722451 h 2653250"/>
                  <a:gd name="connsiteX938" fmla="*/ 1542320 w 4412618"/>
                  <a:gd name="connsiteY938" fmla="*/ 1747701 h 2653250"/>
                  <a:gd name="connsiteX939" fmla="*/ 1571425 w 4412618"/>
                  <a:gd name="connsiteY939" fmla="*/ 1717284 h 2653250"/>
                  <a:gd name="connsiteX940" fmla="*/ 1565580 w 4412618"/>
                  <a:gd name="connsiteY940" fmla="*/ 1706498 h 2653250"/>
                  <a:gd name="connsiteX941" fmla="*/ 1593997 w 4412618"/>
                  <a:gd name="connsiteY941" fmla="*/ 1700017 h 2653250"/>
                  <a:gd name="connsiteX942" fmla="*/ 1597326 w 4412618"/>
                  <a:gd name="connsiteY942" fmla="*/ 1700326 h 2653250"/>
                  <a:gd name="connsiteX943" fmla="*/ 1606053 w 4412618"/>
                  <a:gd name="connsiteY943" fmla="*/ 1694631 h 2653250"/>
                  <a:gd name="connsiteX944" fmla="*/ 1634214 w 4412618"/>
                  <a:gd name="connsiteY944" fmla="*/ 1687102 h 2653250"/>
                  <a:gd name="connsiteX945" fmla="*/ 1634026 w 4412618"/>
                  <a:gd name="connsiteY945" fmla="*/ 1703739 h 2653250"/>
                  <a:gd name="connsiteX946" fmla="*/ 1635001 w 4412618"/>
                  <a:gd name="connsiteY946" fmla="*/ 1703830 h 2653250"/>
                  <a:gd name="connsiteX947" fmla="*/ 1658967 w 4412618"/>
                  <a:gd name="connsiteY947" fmla="*/ 1711825 h 2653250"/>
                  <a:gd name="connsiteX948" fmla="*/ 1648424 w 4412618"/>
                  <a:gd name="connsiteY948" fmla="*/ 1693384 h 2653250"/>
                  <a:gd name="connsiteX949" fmla="*/ 1623811 w 4412618"/>
                  <a:gd name="connsiteY949" fmla="*/ 1677125 h 2653250"/>
                  <a:gd name="connsiteX950" fmla="*/ 1568477 w 4412618"/>
                  <a:gd name="connsiteY950" fmla="*/ 1608023 h 2653250"/>
                  <a:gd name="connsiteX951" fmla="*/ 1561692 w 4412618"/>
                  <a:gd name="connsiteY951" fmla="*/ 1579676 h 2653250"/>
                  <a:gd name="connsiteX952" fmla="*/ 1590820 w 4412618"/>
                  <a:gd name="connsiteY952" fmla="*/ 1580770 h 2653250"/>
                  <a:gd name="connsiteX953" fmla="*/ 1629440 w 4412618"/>
                  <a:gd name="connsiteY953" fmla="*/ 1595067 h 2653250"/>
                  <a:gd name="connsiteX954" fmla="*/ 1653176 w 4412618"/>
                  <a:gd name="connsiteY954" fmla="*/ 1610746 h 2653250"/>
                  <a:gd name="connsiteX955" fmla="*/ 1649615 w 4412618"/>
                  <a:gd name="connsiteY955" fmla="*/ 1597228 h 2653250"/>
                  <a:gd name="connsiteX956" fmla="*/ 1648451 w 4412618"/>
                  <a:gd name="connsiteY956" fmla="*/ 1556063 h 2653250"/>
                  <a:gd name="connsiteX957" fmla="*/ 1656473 w 4412618"/>
                  <a:gd name="connsiteY957" fmla="*/ 1529050 h 2653250"/>
                  <a:gd name="connsiteX958" fmla="*/ 1617960 w 4412618"/>
                  <a:gd name="connsiteY958" fmla="*/ 1532535 h 2653250"/>
                  <a:gd name="connsiteX959" fmla="*/ 1577176 w 4412618"/>
                  <a:gd name="connsiteY959" fmla="*/ 1526828 h 2653250"/>
                  <a:gd name="connsiteX960" fmla="*/ 1551006 w 4412618"/>
                  <a:gd name="connsiteY960" fmla="*/ 1513993 h 2653250"/>
                  <a:gd name="connsiteX961" fmla="*/ 1570410 w 4412618"/>
                  <a:gd name="connsiteY961" fmla="*/ 1492243 h 2653250"/>
                  <a:gd name="connsiteX962" fmla="*/ 1606038 w 4412618"/>
                  <a:gd name="connsiteY962" fmla="*/ 1471589 h 2653250"/>
                  <a:gd name="connsiteX963" fmla="*/ 1633247 w 4412618"/>
                  <a:gd name="connsiteY963" fmla="*/ 1463288 h 2653250"/>
                  <a:gd name="connsiteX964" fmla="*/ 1620559 w 4412618"/>
                  <a:gd name="connsiteY964" fmla="*/ 1457418 h 2653250"/>
                  <a:gd name="connsiteX965" fmla="*/ 1588093 w 4412618"/>
                  <a:gd name="connsiteY965" fmla="*/ 1432084 h 2653250"/>
                  <a:gd name="connsiteX966" fmla="*/ 1579090 w 4412618"/>
                  <a:gd name="connsiteY966" fmla="*/ 1418673 h 2653250"/>
                  <a:gd name="connsiteX967" fmla="*/ 1574264 w 4412618"/>
                  <a:gd name="connsiteY967" fmla="*/ 1423822 h 2653250"/>
                  <a:gd name="connsiteX968" fmla="*/ 1540007 w 4412618"/>
                  <a:gd name="connsiteY968" fmla="*/ 1446677 h 2653250"/>
                  <a:gd name="connsiteX969" fmla="*/ 1518942 w 4412618"/>
                  <a:gd name="connsiteY969" fmla="*/ 1452539 h 2653250"/>
                  <a:gd name="connsiteX970" fmla="*/ 1503526 w 4412618"/>
                  <a:gd name="connsiteY970" fmla="*/ 1468253 h 2653250"/>
                  <a:gd name="connsiteX971" fmla="*/ 1488979 w 4412618"/>
                  <a:gd name="connsiteY971" fmla="*/ 1442996 h 2653250"/>
                  <a:gd name="connsiteX972" fmla="*/ 1488970 w 4412618"/>
                  <a:gd name="connsiteY972" fmla="*/ 1442953 h 2653250"/>
                  <a:gd name="connsiteX973" fmla="*/ 1482825 w 4412618"/>
                  <a:gd name="connsiteY973" fmla="*/ 1439397 h 2653250"/>
                  <a:gd name="connsiteX974" fmla="*/ 1455389 w 4412618"/>
                  <a:gd name="connsiteY974" fmla="*/ 1408687 h 2653250"/>
                  <a:gd name="connsiteX975" fmla="*/ 3919911 w 4412618"/>
                  <a:gd name="connsiteY975" fmla="*/ 1404529 h 2653250"/>
                  <a:gd name="connsiteX976" fmla="*/ 3919145 w 4412618"/>
                  <a:gd name="connsiteY976" fmla="*/ 1405146 h 2653250"/>
                  <a:gd name="connsiteX977" fmla="*/ 3932143 w 4412618"/>
                  <a:gd name="connsiteY977" fmla="*/ 1424741 h 2653250"/>
                  <a:gd name="connsiteX978" fmla="*/ 3942068 w 4412618"/>
                  <a:gd name="connsiteY978" fmla="*/ 1451400 h 2653250"/>
                  <a:gd name="connsiteX979" fmla="*/ 3947163 w 4412618"/>
                  <a:gd name="connsiteY979" fmla="*/ 1438383 h 2653250"/>
                  <a:gd name="connsiteX980" fmla="*/ 3967097 w 4412618"/>
                  <a:gd name="connsiteY980" fmla="*/ 1409393 h 2653250"/>
                  <a:gd name="connsiteX981" fmla="*/ 3954457 w 4412618"/>
                  <a:gd name="connsiteY981" fmla="*/ 1410008 h 2653250"/>
                  <a:gd name="connsiteX982" fmla="*/ 2677630 w 4412618"/>
                  <a:gd name="connsiteY982" fmla="*/ 1393042 h 2653250"/>
                  <a:gd name="connsiteX983" fmla="*/ 2671872 w 4412618"/>
                  <a:gd name="connsiteY983" fmla="*/ 1394797 h 2653250"/>
                  <a:gd name="connsiteX984" fmla="*/ 2682350 w 4412618"/>
                  <a:gd name="connsiteY984" fmla="*/ 1412289 h 2653250"/>
                  <a:gd name="connsiteX985" fmla="*/ 2690066 w 4412618"/>
                  <a:gd name="connsiteY985" fmla="*/ 1436346 h 2653250"/>
                  <a:gd name="connsiteX986" fmla="*/ 2698710 w 4412618"/>
                  <a:gd name="connsiteY986" fmla="*/ 1416942 h 2653250"/>
                  <a:gd name="connsiteX987" fmla="*/ 2697775 w 4412618"/>
                  <a:gd name="connsiteY987" fmla="*/ 1397715 h 2653250"/>
                  <a:gd name="connsiteX988" fmla="*/ 2943611 w 4412618"/>
                  <a:gd name="connsiteY988" fmla="*/ 1369167 h 2653250"/>
                  <a:gd name="connsiteX989" fmla="*/ 2942243 w 4412618"/>
                  <a:gd name="connsiteY989" fmla="*/ 1371981 h 2653250"/>
                  <a:gd name="connsiteX990" fmla="*/ 2915238 w 4412618"/>
                  <a:gd name="connsiteY990" fmla="*/ 1399867 h 2653250"/>
                  <a:gd name="connsiteX991" fmla="*/ 2926405 w 4412618"/>
                  <a:gd name="connsiteY991" fmla="*/ 1401898 h 2653250"/>
                  <a:gd name="connsiteX992" fmla="*/ 2917946 w 4412618"/>
                  <a:gd name="connsiteY992" fmla="*/ 1419303 h 2653250"/>
                  <a:gd name="connsiteX993" fmla="*/ 2934137 w 4412618"/>
                  <a:gd name="connsiteY993" fmla="*/ 1421871 h 2653250"/>
                  <a:gd name="connsiteX994" fmla="*/ 2972279 w 4412618"/>
                  <a:gd name="connsiteY994" fmla="*/ 1437396 h 2653250"/>
                  <a:gd name="connsiteX995" fmla="*/ 2994506 w 4412618"/>
                  <a:gd name="connsiteY995" fmla="*/ 1456251 h 2653250"/>
                  <a:gd name="connsiteX996" fmla="*/ 2972190 w 4412618"/>
                  <a:gd name="connsiteY996" fmla="*/ 1471350 h 2653250"/>
                  <a:gd name="connsiteX997" fmla="*/ 2986060 w 4412618"/>
                  <a:gd name="connsiteY997" fmla="*/ 1479052 h 2653250"/>
                  <a:gd name="connsiteX998" fmla="*/ 3014038 w 4412618"/>
                  <a:gd name="connsiteY998" fmla="*/ 1509271 h 2653250"/>
                  <a:gd name="connsiteX999" fmla="*/ 3028115 w 4412618"/>
                  <a:gd name="connsiteY999" fmla="*/ 1533991 h 2653250"/>
                  <a:gd name="connsiteX1000" fmla="*/ 3031054 w 4412618"/>
                  <a:gd name="connsiteY1000" fmla="*/ 1520323 h 2653250"/>
                  <a:gd name="connsiteX1001" fmla="*/ 3043373 w 4412618"/>
                  <a:gd name="connsiteY1001" fmla="*/ 1494229 h 2653250"/>
                  <a:gd name="connsiteX1002" fmla="*/ 3035201 w 4412618"/>
                  <a:gd name="connsiteY1002" fmla="*/ 1494308 h 2653250"/>
                  <a:gd name="connsiteX1003" fmla="*/ 3042773 w 4412618"/>
                  <a:gd name="connsiteY1003" fmla="*/ 1466162 h 2653250"/>
                  <a:gd name="connsiteX1004" fmla="*/ 3042797 w 4412618"/>
                  <a:gd name="connsiteY1004" fmla="*/ 1466125 h 2653250"/>
                  <a:gd name="connsiteX1005" fmla="*/ 3040966 w 4412618"/>
                  <a:gd name="connsiteY1005" fmla="*/ 1459266 h 2653250"/>
                  <a:gd name="connsiteX1006" fmla="*/ 3043280 w 4412618"/>
                  <a:gd name="connsiteY1006" fmla="*/ 1418149 h 2653250"/>
                  <a:gd name="connsiteX1007" fmla="*/ 3044299 w 4412618"/>
                  <a:gd name="connsiteY1007" fmla="*/ 1414674 h 2653250"/>
                  <a:gd name="connsiteX1008" fmla="*/ 3025243 w 4412618"/>
                  <a:gd name="connsiteY1008" fmla="*/ 1403646 h 2653250"/>
                  <a:gd name="connsiteX1009" fmla="*/ 3025215 w 4412618"/>
                  <a:gd name="connsiteY1009" fmla="*/ 1403614 h 2653250"/>
                  <a:gd name="connsiteX1010" fmla="*/ 3018115 w 4412618"/>
                  <a:gd name="connsiteY1010" fmla="*/ 1403607 h 2653250"/>
                  <a:gd name="connsiteX1011" fmla="*/ 2978998 w 4412618"/>
                  <a:gd name="connsiteY1011" fmla="*/ 1390730 h 2653250"/>
                  <a:gd name="connsiteX1012" fmla="*/ 1618590 w 4412618"/>
                  <a:gd name="connsiteY1012" fmla="*/ 1364418 h 2653250"/>
                  <a:gd name="connsiteX1013" fmla="*/ 1607043 w 4412618"/>
                  <a:gd name="connsiteY1013" fmla="*/ 1388858 h 2653250"/>
                  <a:gd name="connsiteX1014" fmla="*/ 1596983 w 4412618"/>
                  <a:gd name="connsiteY1014" fmla="*/ 1399589 h 2653250"/>
                  <a:gd name="connsiteX1015" fmla="*/ 1599527 w 4412618"/>
                  <a:gd name="connsiteY1015" fmla="*/ 1398750 h 2653250"/>
                  <a:gd name="connsiteX1016" fmla="*/ 1640707 w 4412618"/>
                  <a:gd name="connsiteY1016" fmla="*/ 1398676 h 2653250"/>
                  <a:gd name="connsiteX1017" fmla="*/ 1665321 w 4412618"/>
                  <a:gd name="connsiteY1017" fmla="*/ 1404374 h 2653250"/>
                  <a:gd name="connsiteX1018" fmla="*/ 1653084 w 4412618"/>
                  <a:gd name="connsiteY1018" fmla="*/ 1387009 h 2653250"/>
                  <a:gd name="connsiteX1019" fmla="*/ 1627047 w 4412618"/>
                  <a:gd name="connsiteY1019" fmla="*/ 1373145 h 2653250"/>
                  <a:gd name="connsiteX1020" fmla="*/ 3495654 w 4412618"/>
                  <a:gd name="connsiteY1020" fmla="*/ 1363254 h 2653250"/>
                  <a:gd name="connsiteX1021" fmla="*/ 3499714 w 4412618"/>
                  <a:gd name="connsiteY1021" fmla="*/ 1368864 h 2653250"/>
                  <a:gd name="connsiteX1022" fmla="*/ 3499804 w 4412618"/>
                  <a:gd name="connsiteY1022" fmla="*/ 1368002 h 2653250"/>
                  <a:gd name="connsiteX1023" fmla="*/ 3495828 w 4412618"/>
                  <a:gd name="connsiteY1023" fmla="*/ 1363260 h 2653250"/>
                  <a:gd name="connsiteX1024" fmla="*/ 3423827 w 4412618"/>
                  <a:gd name="connsiteY1024" fmla="*/ 1348866 h 2653250"/>
                  <a:gd name="connsiteX1025" fmla="*/ 3409995 w 4412618"/>
                  <a:gd name="connsiteY1025" fmla="*/ 1360877 h 2653250"/>
                  <a:gd name="connsiteX1026" fmla="*/ 3384839 w 4412618"/>
                  <a:gd name="connsiteY1026" fmla="*/ 1374159 h 2653250"/>
                  <a:gd name="connsiteX1027" fmla="*/ 3398406 w 4412618"/>
                  <a:gd name="connsiteY1027" fmla="*/ 1377531 h 2653250"/>
                  <a:gd name="connsiteX1028" fmla="*/ 3435067 w 4412618"/>
                  <a:gd name="connsiteY1028" fmla="*/ 1396289 h 2653250"/>
                  <a:gd name="connsiteX1029" fmla="*/ 3440306 w 4412618"/>
                  <a:gd name="connsiteY1029" fmla="*/ 1401575 h 2653250"/>
                  <a:gd name="connsiteX1030" fmla="*/ 3429253 w 4412618"/>
                  <a:gd name="connsiteY1030" fmla="*/ 1376869 h 2653250"/>
                  <a:gd name="connsiteX1031" fmla="*/ 2889565 w 4412618"/>
                  <a:gd name="connsiteY1031" fmla="*/ 1309556 h 2653250"/>
                  <a:gd name="connsiteX1032" fmla="*/ 2885469 w 4412618"/>
                  <a:gd name="connsiteY1032" fmla="*/ 1325886 h 2653250"/>
                  <a:gd name="connsiteX1033" fmla="*/ 2872460 w 4412618"/>
                  <a:gd name="connsiteY1033" fmla="*/ 1351183 h 2653250"/>
                  <a:gd name="connsiteX1034" fmla="*/ 2885512 w 4412618"/>
                  <a:gd name="connsiteY1034" fmla="*/ 1346176 h 2653250"/>
                  <a:gd name="connsiteX1035" fmla="*/ 2917363 w 4412618"/>
                  <a:gd name="connsiteY1035" fmla="*/ 1341783 h 2653250"/>
                  <a:gd name="connsiteX1036" fmla="*/ 751868 w 4412618"/>
                  <a:gd name="connsiteY1036" fmla="*/ 1306737 h 2653250"/>
                  <a:gd name="connsiteX1037" fmla="*/ 742873 w 4412618"/>
                  <a:gd name="connsiteY1037" fmla="*/ 1313563 h 2653250"/>
                  <a:gd name="connsiteX1038" fmla="*/ 759595 w 4412618"/>
                  <a:gd name="connsiteY1038" fmla="*/ 1316242 h 2653250"/>
                  <a:gd name="connsiteX1039" fmla="*/ 2523786 w 4412618"/>
                  <a:gd name="connsiteY1039" fmla="*/ 1301882 h 2653250"/>
                  <a:gd name="connsiteX1040" fmla="*/ 2521291 w 4412618"/>
                  <a:gd name="connsiteY1040" fmla="*/ 1311856 h 2653250"/>
                  <a:gd name="connsiteX1041" fmla="*/ 2499344 w 4412618"/>
                  <a:gd name="connsiteY1041" fmla="*/ 1346701 h 2653250"/>
                  <a:gd name="connsiteX1042" fmla="*/ 2481374 w 4412618"/>
                  <a:gd name="connsiteY1042" fmla="*/ 1364459 h 2653250"/>
                  <a:gd name="connsiteX1043" fmla="*/ 2523624 w 4412618"/>
                  <a:gd name="connsiteY1043" fmla="*/ 1362346 h 2653250"/>
                  <a:gd name="connsiteX1044" fmla="*/ 2564146 w 4412618"/>
                  <a:gd name="connsiteY1044" fmla="*/ 1369688 h 2653250"/>
                  <a:gd name="connsiteX1045" fmla="*/ 2589777 w 4412618"/>
                  <a:gd name="connsiteY1045" fmla="*/ 1383567 h 2653250"/>
                  <a:gd name="connsiteX1046" fmla="*/ 2571212 w 4412618"/>
                  <a:gd name="connsiteY1046" fmla="*/ 1402763 h 2653250"/>
                  <a:gd name="connsiteX1047" fmla="*/ 2601970 w 4412618"/>
                  <a:gd name="connsiteY1047" fmla="*/ 1419869 h 2653250"/>
                  <a:gd name="connsiteX1048" fmla="*/ 2623038 w 4412618"/>
                  <a:gd name="connsiteY1048" fmla="*/ 1438983 h 2653250"/>
                  <a:gd name="connsiteX1049" fmla="*/ 2621579 w 4412618"/>
                  <a:gd name="connsiteY1049" fmla="*/ 1425080 h 2653250"/>
                  <a:gd name="connsiteX1050" fmla="*/ 2626704 w 4412618"/>
                  <a:gd name="connsiteY1050" fmla="*/ 1384219 h 2653250"/>
                  <a:gd name="connsiteX1051" fmla="*/ 2639164 w 4412618"/>
                  <a:gd name="connsiteY1051" fmla="*/ 1357869 h 2653250"/>
                  <a:gd name="connsiteX1052" fmla="*/ 2655944 w 4412618"/>
                  <a:gd name="connsiteY1052" fmla="*/ 1372414 h 2653250"/>
                  <a:gd name="connsiteX1053" fmla="*/ 2655896 w 4412618"/>
                  <a:gd name="connsiteY1053" fmla="*/ 1370317 h 2653250"/>
                  <a:gd name="connsiteX1054" fmla="*/ 2655908 w 4412618"/>
                  <a:gd name="connsiteY1054" fmla="*/ 1370276 h 2653250"/>
                  <a:gd name="connsiteX1055" fmla="*/ 2652216 w 4412618"/>
                  <a:gd name="connsiteY1055" fmla="*/ 1364211 h 2653250"/>
                  <a:gd name="connsiteX1056" fmla="*/ 2642835 w 4412618"/>
                  <a:gd name="connsiteY1056" fmla="*/ 1324112 h 2653250"/>
                  <a:gd name="connsiteX1057" fmla="*/ 2642833 w 4412618"/>
                  <a:gd name="connsiteY1057" fmla="*/ 1320492 h 2653250"/>
                  <a:gd name="connsiteX1058" fmla="*/ 2621440 w 4412618"/>
                  <a:gd name="connsiteY1058" fmla="*/ 1315289 h 2653250"/>
                  <a:gd name="connsiteX1059" fmla="*/ 2621403 w 4412618"/>
                  <a:gd name="connsiteY1059" fmla="*/ 1315266 h 2653250"/>
                  <a:gd name="connsiteX1060" fmla="*/ 2614589 w 4412618"/>
                  <a:gd name="connsiteY1060" fmla="*/ 1317262 h 2653250"/>
                  <a:gd name="connsiteX1061" fmla="*/ 2527130 w 4412618"/>
                  <a:gd name="connsiteY1061" fmla="*/ 1303568 h 2653250"/>
                  <a:gd name="connsiteX1062" fmla="*/ 1644882 w 4412618"/>
                  <a:gd name="connsiteY1062" fmla="*/ 1288625 h 2653250"/>
                  <a:gd name="connsiteX1063" fmla="*/ 1644869 w 4412618"/>
                  <a:gd name="connsiteY1063" fmla="*/ 1301551 h 2653250"/>
                  <a:gd name="connsiteX1064" fmla="*/ 1650017 w 4412618"/>
                  <a:gd name="connsiteY1064" fmla="*/ 1304293 h 2653250"/>
                  <a:gd name="connsiteX1065" fmla="*/ 1645196 w 4412618"/>
                  <a:gd name="connsiteY1065" fmla="*/ 1291170 h 2653250"/>
                  <a:gd name="connsiteX1066" fmla="*/ 3277920 w 4412618"/>
                  <a:gd name="connsiteY1066" fmla="*/ 1283362 h 2653250"/>
                  <a:gd name="connsiteX1067" fmla="*/ 3275664 w 4412618"/>
                  <a:gd name="connsiteY1067" fmla="*/ 1284500 h 2653250"/>
                  <a:gd name="connsiteX1068" fmla="*/ 3229090 w 4412618"/>
                  <a:gd name="connsiteY1068" fmla="*/ 1295805 h 2653250"/>
                  <a:gd name="connsiteX1069" fmla="*/ 3194132 w 4412618"/>
                  <a:gd name="connsiteY1069" fmla="*/ 1296933 h 2653250"/>
                  <a:gd name="connsiteX1070" fmla="*/ 3191122 w 4412618"/>
                  <a:gd name="connsiteY1070" fmla="*/ 1300484 h 2653250"/>
                  <a:gd name="connsiteX1071" fmla="*/ 3150411 w 4412618"/>
                  <a:gd name="connsiteY1071" fmla="*/ 1325773 h 2653250"/>
                  <a:gd name="connsiteX1072" fmla="*/ 3138186 w 4412618"/>
                  <a:gd name="connsiteY1072" fmla="*/ 1329914 h 2653250"/>
                  <a:gd name="connsiteX1073" fmla="*/ 3136863 w 4412618"/>
                  <a:gd name="connsiteY1073" fmla="*/ 1353424 h 2653250"/>
                  <a:gd name="connsiteX1074" fmla="*/ 3128852 w 4412618"/>
                  <a:gd name="connsiteY1074" fmla="*/ 1380720 h 2653250"/>
                  <a:gd name="connsiteX1075" fmla="*/ 3140728 w 4412618"/>
                  <a:gd name="connsiteY1075" fmla="*/ 1373343 h 2653250"/>
                  <a:gd name="connsiteX1076" fmla="*/ 3179732 w 4412618"/>
                  <a:gd name="connsiteY1076" fmla="*/ 1360132 h 2653250"/>
                  <a:gd name="connsiteX1077" fmla="*/ 3208878 w 4412618"/>
                  <a:gd name="connsiteY1077" fmla="*/ 1359851 h 2653250"/>
                  <a:gd name="connsiteX1078" fmla="*/ 3201305 w 4412618"/>
                  <a:gd name="connsiteY1078" fmla="*/ 1387998 h 2653250"/>
                  <a:gd name="connsiteX1079" fmla="*/ 3178744 w 4412618"/>
                  <a:gd name="connsiteY1079" fmla="*/ 1422448 h 2653250"/>
                  <a:gd name="connsiteX1080" fmla="*/ 3172710 w 4412618"/>
                  <a:gd name="connsiteY1080" fmla="*/ 1428203 h 2653250"/>
                  <a:gd name="connsiteX1081" fmla="*/ 3188007 w 4412618"/>
                  <a:gd name="connsiteY1081" fmla="*/ 1418805 h 2653250"/>
                  <a:gd name="connsiteX1082" fmla="*/ 3193726 w 4412618"/>
                  <a:gd name="connsiteY1082" fmla="*/ 1438812 h 2653250"/>
                  <a:gd name="connsiteX1083" fmla="*/ 3202742 w 4412618"/>
                  <a:gd name="connsiteY1083" fmla="*/ 1438521 h 2653250"/>
                  <a:gd name="connsiteX1084" fmla="*/ 3243128 w 4412618"/>
                  <a:gd name="connsiteY1084" fmla="*/ 1446581 h 2653250"/>
                  <a:gd name="connsiteX1085" fmla="*/ 3268509 w 4412618"/>
                  <a:gd name="connsiteY1085" fmla="*/ 1460911 h 2653250"/>
                  <a:gd name="connsiteX1086" fmla="*/ 3247877 w 4412618"/>
                  <a:gd name="connsiteY1086" fmla="*/ 1481500 h 2653250"/>
                  <a:gd name="connsiteX1087" fmla="*/ 3211113 w 4412618"/>
                  <a:gd name="connsiteY1087" fmla="*/ 1500056 h 2653250"/>
                  <a:gd name="connsiteX1088" fmla="*/ 3189696 w 4412618"/>
                  <a:gd name="connsiteY1088" fmla="*/ 1505254 h 2653250"/>
                  <a:gd name="connsiteX1089" fmla="*/ 3186909 w 4412618"/>
                  <a:gd name="connsiteY1089" fmla="*/ 1515414 h 2653250"/>
                  <a:gd name="connsiteX1090" fmla="*/ 3198652 w 4412618"/>
                  <a:gd name="connsiteY1090" fmla="*/ 1507827 h 2653250"/>
                  <a:gd name="connsiteX1091" fmla="*/ 3237416 w 4412618"/>
                  <a:gd name="connsiteY1091" fmla="*/ 1493926 h 2653250"/>
                  <a:gd name="connsiteX1092" fmla="*/ 3266552 w 4412618"/>
                  <a:gd name="connsiteY1092" fmla="*/ 1493129 h 2653250"/>
                  <a:gd name="connsiteX1093" fmla="*/ 3259479 w 4412618"/>
                  <a:gd name="connsiteY1093" fmla="*/ 1521406 h 2653250"/>
                  <a:gd name="connsiteX1094" fmla="*/ 3237532 w 4412618"/>
                  <a:gd name="connsiteY1094" fmla="*/ 1556252 h 2653250"/>
                  <a:gd name="connsiteX1095" fmla="*/ 3219562 w 4412618"/>
                  <a:gd name="connsiteY1095" fmla="*/ 1574009 h 2653250"/>
                  <a:gd name="connsiteX1096" fmla="*/ 3261812 w 4412618"/>
                  <a:gd name="connsiteY1096" fmla="*/ 1571895 h 2653250"/>
                  <a:gd name="connsiteX1097" fmla="*/ 3298863 w 4412618"/>
                  <a:gd name="connsiteY1097" fmla="*/ 1578610 h 2653250"/>
                  <a:gd name="connsiteX1098" fmla="*/ 3286378 w 4412618"/>
                  <a:gd name="connsiteY1098" fmla="*/ 1550702 h 2653250"/>
                  <a:gd name="connsiteX1099" fmla="*/ 3278544 w 4412618"/>
                  <a:gd name="connsiteY1099" fmla="*/ 1510273 h 2653250"/>
                  <a:gd name="connsiteX1100" fmla="*/ 3282194 w 4412618"/>
                  <a:gd name="connsiteY1100" fmla="*/ 1481355 h 2653250"/>
                  <a:gd name="connsiteX1101" fmla="*/ 3309064 w 4412618"/>
                  <a:gd name="connsiteY1101" fmla="*/ 1492652 h 2653250"/>
                  <a:gd name="connsiteX1102" fmla="*/ 3340160 w 4412618"/>
                  <a:gd name="connsiteY1102" fmla="*/ 1519652 h 2653250"/>
                  <a:gd name="connsiteX1103" fmla="*/ 3356839 w 4412618"/>
                  <a:gd name="connsiteY1103" fmla="*/ 1542695 h 2653250"/>
                  <a:gd name="connsiteX1104" fmla="*/ 3358275 w 4412618"/>
                  <a:gd name="connsiteY1104" fmla="*/ 1528790 h 2653250"/>
                  <a:gd name="connsiteX1105" fmla="*/ 3361941 w 4412618"/>
                  <a:gd name="connsiteY1105" fmla="*/ 1518162 h 2653250"/>
                  <a:gd name="connsiteX1106" fmla="*/ 3356612 w 4412618"/>
                  <a:gd name="connsiteY1106" fmla="*/ 1516323 h 2653250"/>
                  <a:gd name="connsiteX1107" fmla="*/ 3316042 w 4412618"/>
                  <a:gd name="connsiteY1107" fmla="*/ 1490809 h 2653250"/>
                  <a:gd name="connsiteX1108" fmla="*/ 3259174 w 4412618"/>
                  <a:gd name="connsiteY1108" fmla="*/ 1422965 h 2653250"/>
                  <a:gd name="connsiteX1109" fmla="*/ 3253610 w 4412618"/>
                  <a:gd name="connsiteY1109" fmla="*/ 1401819 h 2653250"/>
                  <a:gd name="connsiteX1110" fmla="*/ 3238114 w 4412618"/>
                  <a:gd name="connsiteY1110" fmla="*/ 1386183 h 2653250"/>
                  <a:gd name="connsiteX1111" fmla="*/ 3263575 w 4412618"/>
                  <a:gd name="connsiteY1111" fmla="*/ 1371993 h 2653250"/>
                  <a:gd name="connsiteX1112" fmla="*/ 3263616 w 4412618"/>
                  <a:gd name="connsiteY1112" fmla="*/ 1371985 h 2653250"/>
                  <a:gd name="connsiteX1113" fmla="*/ 3267259 w 4412618"/>
                  <a:gd name="connsiteY1113" fmla="*/ 1365890 h 2653250"/>
                  <a:gd name="connsiteX1114" fmla="*/ 3298353 w 4412618"/>
                  <a:gd name="connsiteY1114" fmla="*/ 1338890 h 2653250"/>
                  <a:gd name="connsiteX1115" fmla="*/ 3301556 w 4412618"/>
                  <a:gd name="connsiteY1115" fmla="*/ 1337199 h 2653250"/>
                  <a:gd name="connsiteX1116" fmla="*/ 3296181 w 4412618"/>
                  <a:gd name="connsiteY1116" fmla="*/ 1315848 h 2653250"/>
                  <a:gd name="connsiteX1117" fmla="*/ 3296184 w 4412618"/>
                  <a:gd name="connsiteY1117" fmla="*/ 1315806 h 2653250"/>
                  <a:gd name="connsiteX1118" fmla="*/ 3291240 w 4412618"/>
                  <a:gd name="connsiteY1118" fmla="*/ 1310710 h 2653250"/>
                  <a:gd name="connsiteX1119" fmla="*/ 3838917 w 4412618"/>
                  <a:gd name="connsiteY1119" fmla="*/ 1278816 h 2653250"/>
                  <a:gd name="connsiteX1120" fmla="*/ 3839739 w 4412618"/>
                  <a:gd name="connsiteY1120" fmla="*/ 1295731 h 2653250"/>
                  <a:gd name="connsiteX1121" fmla="*/ 3847450 w 4412618"/>
                  <a:gd name="connsiteY1121" fmla="*/ 1286213 h 2653250"/>
                  <a:gd name="connsiteX1122" fmla="*/ 2960279 w 4412618"/>
                  <a:gd name="connsiteY1122" fmla="*/ 1274814 h 2653250"/>
                  <a:gd name="connsiteX1123" fmla="*/ 2948731 w 4412618"/>
                  <a:gd name="connsiteY1123" fmla="*/ 1284116 h 2653250"/>
                  <a:gd name="connsiteX1124" fmla="*/ 2944340 w 4412618"/>
                  <a:gd name="connsiteY1124" fmla="*/ 1285801 h 2653250"/>
                  <a:gd name="connsiteX1125" fmla="*/ 2964993 w 4412618"/>
                  <a:gd name="connsiteY1125" fmla="*/ 1298386 h 2653250"/>
                  <a:gd name="connsiteX1126" fmla="*/ 2960941 w 4412618"/>
                  <a:gd name="connsiteY1126" fmla="*/ 1285007 h 2653250"/>
                  <a:gd name="connsiteX1127" fmla="*/ 2456990 w 4412618"/>
                  <a:gd name="connsiteY1127" fmla="*/ 1259122 h 2653250"/>
                  <a:gd name="connsiteX1128" fmla="*/ 2456247 w 4412618"/>
                  <a:gd name="connsiteY1128" fmla="*/ 1278430 h 2653250"/>
                  <a:gd name="connsiteX1129" fmla="*/ 2448721 w 4412618"/>
                  <a:gd name="connsiteY1129" fmla="*/ 1305864 h 2653250"/>
                  <a:gd name="connsiteX1130" fmla="*/ 2460463 w 4412618"/>
                  <a:gd name="connsiteY1130" fmla="*/ 1298277 h 2653250"/>
                  <a:gd name="connsiteX1131" fmla="*/ 2493294 w 4412618"/>
                  <a:gd name="connsiteY1131" fmla="*/ 1286504 h 2653250"/>
                  <a:gd name="connsiteX1132" fmla="*/ 2484337 w 4412618"/>
                  <a:gd name="connsiteY1132" fmla="*/ 1281986 h 2653250"/>
                  <a:gd name="connsiteX1133" fmla="*/ 2110207 w 4412618"/>
                  <a:gd name="connsiteY1133" fmla="*/ 1252268 h 2653250"/>
                  <a:gd name="connsiteX1134" fmla="*/ 2100308 w 4412618"/>
                  <a:gd name="connsiteY1134" fmla="*/ 1260864 h 2653250"/>
                  <a:gd name="connsiteX1135" fmla="*/ 2075152 w 4412618"/>
                  <a:gd name="connsiteY1135" fmla="*/ 1274147 h 2653250"/>
                  <a:gd name="connsiteX1136" fmla="*/ 2088718 w 4412618"/>
                  <a:gd name="connsiteY1136" fmla="*/ 1277520 h 2653250"/>
                  <a:gd name="connsiteX1137" fmla="*/ 2125378 w 4412618"/>
                  <a:gd name="connsiteY1137" fmla="*/ 1296277 h 2653250"/>
                  <a:gd name="connsiteX1138" fmla="*/ 2145897 w 4412618"/>
                  <a:gd name="connsiteY1138" fmla="*/ 1316981 h 2653250"/>
                  <a:gd name="connsiteX1139" fmla="*/ 2120436 w 4412618"/>
                  <a:gd name="connsiteY1139" fmla="*/ 1331170 h 2653250"/>
                  <a:gd name="connsiteX1140" fmla="*/ 2080006 w 4412618"/>
                  <a:gd name="connsiteY1140" fmla="*/ 1339007 h 2653250"/>
                  <a:gd name="connsiteX1141" fmla="*/ 2054761 w 4412618"/>
                  <a:gd name="connsiteY1141" fmla="*/ 1338052 h 2653250"/>
                  <a:gd name="connsiteX1142" fmla="*/ 2085211 w 4412618"/>
                  <a:gd name="connsiteY1142" fmla="*/ 1367418 h 2653250"/>
                  <a:gd name="connsiteX1143" fmla="*/ 2107581 w 4412618"/>
                  <a:gd name="connsiteY1143" fmla="*/ 1401993 h 2653250"/>
                  <a:gd name="connsiteX1144" fmla="*/ 2114998 w 4412618"/>
                  <a:gd name="connsiteY1144" fmla="*/ 1430182 h 2653250"/>
                  <a:gd name="connsiteX1145" fmla="*/ 2089750 w 4412618"/>
                  <a:gd name="connsiteY1145" fmla="*/ 1429798 h 2653250"/>
                  <a:gd name="connsiteX1146" fmla="*/ 2114932 w 4412618"/>
                  <a:gd name="connsiteY1146" fmla="*/ 1456997 h 2653250"/>
                  <a:gd name="connsiteX1147" fmla="*/ 2129009 w 4412618"/>
                  <a:gd name="connsiteY1147" fmla="*/ 1481718 h 2653250"/>
                  <a:gd name="connsiteX1148" fmla="*/ 2131948 w 4412618"/>
                  <a:gd name="connsiteY1148" fmla="*/ 1468050 h 2653250"/>
                  <a:gd name="connsiteX1149" fmla="*/ 2149528 w 4412618"/>
                  <a:gd name="connsiteY1149" fmla="*/ 1430810 h 2653250"/>
                  <a:gd name="connsiteX1150" fmla="*/ 2169568 w 4412618"/>
                  <a:gd name="connsiteY1150" fmla="*/ 1409644 h 2653250"/>
                  <a:gd name="connsiteX1151" fmla="*/ 2184562 w 4412618"/>
                  <a:gd name="connsiteY1151" fmla="*/ 1434640 h 2653250"/>
                  <a:gd name="connsiteX1152" fmla="*/ 2193682 w 4412618"/>
                  <a:gd name="connsiteY1152" fmla="*/ 1474798 h 2653250"/>
                  <a:gd name="connsiteX1153" fmla="*/ 2193531 w 4412618"/>
                  <a:gd name="connsiteY1153" fmla="*/ 1500063 h 2653250"/>
                  <a:gd name="connsiteX1154" fmla="*/ 2207782 w 4412618"/>
                  <a:gd name="connsiteY1154" fmla="*/ 1484311 h 2653250"/>
                  <a:gd name="connsiteX1155" fmla="*/ 2215586 w 4412618"/>
                  <a:gd name="connsiteY1155" fmla="*/ 1455862 h 2653250"/>
                  <a:gd name="connsiteX1156" fmla="*/ 2237445 w 4412618"/>
                  <a:gd name="connsiteY1156" fmla="*/ 1413211 h 2653250"/>
                  <a:gd name="connsiteX1157" fmla="*/ 2249808 w 4412618"/>
                  <a:gd name="connsiteY1157" fmla="*/ 1398619 h 2653250"/>
                  <a:gd name="connsiteX1158" fmla="*/ 2233715 w 4412618"/>
                  <a:gd name="connsiteY1158" fmla="*/ 1370359 h 2653250"/>
                  <a:gd name="connsiteX1159" fmla="*/ 2219014 w 4412618"/>
                  <a:gd name="connsiteY1159" fmla="*/ 1324744 h 2653250"/>
                  <a:gd name="connsiteX1160" fmla="*/ 2216424 w 4412618"/>
                  <a:gd name="connsiteY1160" fmla="*/ 1293445 h 2653250"/>
                  <a:gd name="connsiteX1161" fmla="*/ 2205908 w 4412618"/>
                  <a:gd name="connsiteY1161" fmla="*/ 1286831 h 2653250"/>
                  <a:gd name="connsiteX1162" fmla="*/ 2204125 w 4412618"/>
                  <a:gd name="connsiteY1162" fmla="*/ 1284704 h 2653250"/>
                  <a:gd name="connsiteX1163" fmla="*/ 2194384 w 4412618"/>
                  <a:gd name="connsiteY1163" fmla="*/ 1291060 h 2653250"/>
                  <a:gd name="connsiteX1164" fmla="*/ 2173260 w 4412618"/>
                  <a:gd name="connsiteY1164" fmla="*/ 1296706 h 2653250"/>
                  <a:gd name="connsiteX1165" fmla="*/ 2157685 w 4412618"/>
                  <a:gd name="connsiteY1165" fmla="*/ 1312264 h 2653250"/>
                  <a:gd name="connsiteX1166" fmla="*/ 2143396 w 4412618"/>
                  <a:gd name="connsiteY1166" fmla="*/ 1286859 h 2653250"/>
                  <a:gd name="connsiteX1167" fmla="*/ 2143388 w 4412618"/>
                  <a:gd name="connsiteY1167" fmla="*/ 1286817 h 2653250"/>
                  <a:gd name="connsiteX1168" fmla="*/ 2137279 w 4412618"/>
                  <a:gd name="connsiteY1168" fmla="*/ 1283198 h 2653250"/>
                  <a:gd name="connsiteX1169" fmla="*/ 3782958 w 4412618"/>
                  <a:gd name="connsiteY1169" fmla="*/ 1247702 h 2653250"/>
                  <a:gd name="connsiteX1170" fmla="*/ 3773652 w 4412618"/>
                  <a:gd name="connsiteY1170" fmla="*/ 1252888 h 2653250"/>
                  <a:gd name="connsiteX1171" fmla="*/ 3685331 w 4412618"/>
                  <a:gd name="connsiteY1171" fmla="*/ 1258913 h 2653250"/>
                  <a:gd name="connsiteX1172" fmla="*/ 3651675 w 4412618"/>
                  <a:gd name="connsiteY1172" fmla="*/ 1250547 h 2653250"/>
                  <a:gd name="connsiteX1173" fmla="*/ 3657154 w 4412618"/>
                  <a:gd name="connsiteY1173" fmla="*/ 1263973 h 2653250"/>
                  <a:gd name="connsiteX1174" fmla="*/ 3660050 w 4412618"/>
                  <a:gd name="connsiteY1174" fmla="*/ 1305052 h 2653250"/>
                  <a:gd name="connsiteX1175" fmla="*/ 3655550 w 4412618"/>
                  <a:gd name="connsiteY1175" fmla="*/ 1333141 h 2653250"/>
                  <a:gd name="connsiteX1176" fmla="*/ 3666398 w 4412618"/>
                  <a:gd name="connsiteY1176" fmla="*/ 1324324 h 2653250"/>
                  <a:gd name="connsiteX1177" fmla="*/ 3698162 w 4412618"/>
                  <a:gd name="connsiteY1177" fmla="*/ 1308855 h 2653250"/>
                  <a:gd name="connsiteX1178" fmla="*/ 3698267 w 4412618"/>
                  <a:gd name="connsiteY1178" fmla="*/ 1308019 h 2653250"/>
                  <a:gd name="connsiteX1179" fmla="*/ 3710728 w 4412618"/>
                  <a:gd name="connsiteY1179" fmla="*/ 1281669 h 2653250"/>
                  <a:gd name="connsiteX1180" fmla="*/ 3732753 w 4412618"/>
                  <a:gd name="connsiteY1180" fmla="*/ 1300760 h 2653250"/>
                  <a:gd name="connsiteX1181" fmla="*/ 3753913 w 4412618"/>
                  <a:gd name="connsiteY1181" fmla="*/ 1336090 h 2653250"/>
                  <a:gd name="connsiteX1182" fmla="*/ 3761630 w 4412618"/>
                  <a:gd name="connsiteY1182" fmla="*/ 1360147 h 2653250"/>
                  <a:gd name="connsiteX1183" fmla="*/ 3770274 w 4412618"/>
                  <a:gd name="connsiteY1183" fmla="*/ 1340743 h 2653250"/>
                  <a:gd name="connsiteX1184" fmla="*/ 3768841 w 4412618"/>
                  <a:gd name="connsiteY1184" fmla="*/ 1311278 h 2653250"/>
                  <a:gd name="connsiteX1185" fmla="*/ 3776348 w 4412618"/>
                  <a:gd name="connsiteY1185" fmla="*/ 1263944 h 2653250"/>
                  <a:gd name="connsiteX1186" fmla="*/ 3627330 w 4412618"/>
                  <a:gd name="connsiteY1186" fmla="*/ 1241471 h 2653250"/>
                  <a:gd name="connsiteX1187" fmla="*/ 3609550 w 4412618"/>
                  <a:gd name="connsiteY1187" fmla="*/ 1256910 h 2653250"/>
                  <a:gd name="connsiteX1188" fmla="*/ 3593683 w 4412618"/>
                  <a:gd name="connsiteY1188" fmla="*/ 1265288 h 2653250"/>
                  <a:gd name="connsiteX1189" fmla="*/ 3599076 w 4412618"/>
                  <a:gd name="connsiteY1189" fmla="*/ 1273625 h 2653250"/>
                  <a:gd name="connsiteX1190" fmla="*/ 3599232 w 4412618"/>
                  <a:gd name="connsiteY1190" fmla="*/ 1274216 h 2653250"/>
                  <a:gd name="connsiteX1191" fmla="*/ 3607262 w 4412618"/>
                  <a:gd name="connsiteY1191" fmla="*/ 1278324 h 2653250"/>
                  <a:gd name="connsiteX1192" fmla="*/ 3623113 w 4412618"/>
                  <a:gd name="connsiteY1192" fmla="*/ 1254851 h 2653250"/>
                  <a:gd name="connsiteX1193" fmla="*/ 3635182 w 4412618"/>
                  <a:gd name="connsiteY1193" fmla="*/ 1245489 h 2653250"/>
                  <a:gd name="connsiteX1194" fmla="*/ 1268807 w 4412618"/>
                  <a:gd name="connsiteY1194" fmla="*/ 1240316 h 2653250"/>
                  <a:gd name="connsiteX1195" fmla="*/ 1237203 w 4412618"/>
                  <a:gd name="connsiteY1195" fmla="*/ 1247986 h 2653250"/>
                  <a:gd name="connsiteX1196" fmla="*/ 1223392 w 4412618"/>
                  <a:gd name="connsiteY1196" fmla="*/ 1248432 h 2653250"/>
                  <a:gd name="connsiteX1197" fmla="*/ 1223378 w 4412618"/>
                  <a:gd name="connsiteY1197" fmla="*/ 1261192 h 2653250"/>
                  <a:gd name="connsiteX1198" fmla="*/ 1185561 w 4412618"/>
                  <a:gd name="connsiteY1198" fmla="*/ 1341234 h 2653250"/>
                  <a:gd name="connsiteX1199" fmla="*/ 1118525 w 4412618"/>
                  <a:gd name="connsiteY1199" fmla="*/ 1399054 h 2653250"/>
                  <a:gd name="connsiteX1200" fmla="*/ 1097461 w 4412618"/>
                  <a:gd name="connsiteY1200" fmla="*/ 1404914 h 2653250"/>
                  <a:gd name="connsiteX1201" fmla="*/ 1082044 w 4412618"/>
                  <a:gd name="connsiteY1201" fmla="*/ 1420630 h 2653250"/>
                  <a:gd name="connsiteX1202" fmla="*/ 1067498 w 4412618"/>
                  <a:gd name="connsiteY1202" fmla="*/ 1395372 h 2653250"/>
                  <a:gd name="connsiteX1203" fmla="*/ 1067488 w 4412618"/>
                  <a:gd name="connsiteY1203" fmla="*/ 1395330 h 2653250"/>
                  <a:gd name="connsiteX1204" fmla="*/ 1061343 w 4412618"/>
                  <a:gd name="connsiteY1204" fmla="*/ 1391773 h 2653250"/>
                  <a:gd name="connsiteX1205" fmla="*/ 1060906 w 4412618"/>
                  <a:gd name="connsiteY1205" fmla="*/ 1391284 h 2653250"/>
                  <a:gd name="connsiteX1206" fmla="*/ 1051786 w 4412618"/>
                  <a:gd name="connsiteY1206" fmla="*/ 1415171 h 2653250"/>
                  <a:gd name="connsiteX1207" fmla="*/ 1028737 w 4412618"/>
                  <a:gd name="connsiteY1207" fmla="*/ 1449298 h 2653250"/>
                  <a:gd name="connsiteX1208" fmla="*/ 1013407 w 4412618"/>
                  <a:gd name="connsiteY1208" fmla="*/ 1461191 h 2653250"/>
                  <a:gd name="connsiteX1209" fmla="*/ 1016293 w 4412618"/>
                  <a:gd name="connsiteY1209" fmla="*/ 1475026 h 2653250"/>
                  <a:gd name="connsiteX1210" fmla="*/ 1015157 w 4412618"/>
                  <a:gd name="connsiteY1210" fmla="*/ 1522939 h 2653250"/>
                  <a:gd name="connsiteX1211" fmla="*/ 1004251 w 4412618"/>
                  <a:gd name="connsiteY1211" fmla="*/ 1569608 h 2653250"/>
                  <a:gd name="connsiteX1212" fmla="*/ 998534 w 4412618"/>
                  <a:gd name="connsiteY1212" fmla="*/ 1581181 h 2653250"/>
                  <a:gd name="connsiteX1213" fmla="*/ 1014223 w 4412618"/>
                  <a:gd name="connsiteY1213" fmla="*/ 1598742 h 2653250"/>
                  <a:gd name="connsiteX1214" fmla="*/ 1027858 w 4412618"/>
                  <a:gd name="connsiteY1214" fmla="*/ 1623707 h 2653250"/>
                  <a:gd name="connsiteX1215" fmla="*/ 1031040 w 4412618"/>
                  <a:gd name="connsiteY1215" fmla="*/ 1610094 h 2653250"/>
                  <a:gd name="connsiteX1216" fmla="*/ 1049278 w 4412618"/>
                  <a:gd name="connsiteY1216" fmla="*/ 1573173 h 2653250"/>
                  <a:gd name="connsiteX1217" fmla="*/ 1069690 w 4412618"/>
                  <a:gd name="connsiteY1217" fmla="*/ 1552366 h 2653250"/>
                  <a:gd name="connsiteX1218" fmla="*/ 1084237 w 4412618"/>
                  <a:gd name="connsiteY1218" fmla="*/ 1577623 h 2653250"/>
                  <a:gd name="connsiteX1219" fmla="*/ 1092161 w 4412618"/>
                  <a:gd name="connsiteY1219" fmla="*/ 1615624 h 2653250"/>
                  <a:gd name="connsiteX1220" fmla="*/ 1100109 w 4412618"/>
                  <a:gd name="connsiteY1220" fmla="*/ 1607522 h 2653250"/>
                  <a:gd name="connsiteX1221" fmla="*/ 1109767 w 4412618"/>
                  <a:gd name="connsiteY1221" fmla="*/ 1624292 h 2653250"/>
                  <a:gd name="connsiteX1222" fmla="*/ 1120978 w 4412618"/>
                  <a:gd name="connsiteY1222" fmla="*/ 1612333 h 2653250"/>
                  <a:gd name="connsiteX1223" fmla="*/ 1155234 w 4412618"/>
                  <a:gd name="connsiteY1223" fmla="*/ 1589477 h 2653250"/>
                  <a:gd name="connsiteX1224" fmla="*/ 1183316 w 4412618"/>
                  <a:gd name="connsiteY1224" fmla="*/ 1581664 h 2653250"/>
                  <a:gd name="connsiteX1225" fmla="*/ 1183309 w 4412618"/>
                  <a:gd name="connsiteY1225" fmla="*/ 1587904 h 2653250"/>
                  <a:gd name="connsiteX1226" fmla="*/ 1198923 w 4412618"/>
                  <a:gd name="connsiteY1226" fmla="*/ 1584283 h 2653250"/>
                  <a:gd name="connsiteX1227" fmla="*/ 1186665 w 4412618"/>
                  <a:gd name="connsiteY1227" fmla="*/ 1577562 h 2653250"/>
                  <a:gd name="connsiteX1228" fmla="*/ 1156001 w 4412618"/>
                  <a:gd name="connsiteY1228" fmla="*/ 1550074 h 2653250"/>
                  <a:gd name="connsiteX1229" fmla="*/ 1141441 w 4412618"/>
                  <a:gd name="connsiteY1229" fmla="*/ 1524823 h 2653250"/>
                  <a:gd name="connsiteX1230" fmla="*/ 1169679 w 4412618"/>
                  <a:gd name="connsiteY1230" fmla="*/ 1517596 h 2653250"/>
                  <a:gd name="connsiteX1231" fmla="*/ 1210769 w 4412618"/>
                  <a:gd name="connsiteY1231" fmla="*/ 1520329 h 2653250"/>
                  <a:gd name="connsiteX1232" fmla="*/ 1234937 w 4412618"/>
                  <a:gd name="connsiteY1232" fmla="*/ 1527691 h 2653250"/>
                  <a:gd name="connsiteX1233" fmla="*/ 1223914 w 4412618"/>
                  <a:gd name="connsiteY1233" fmla="*/ 1509535 h 2653250"/>
                  <a:gd name="connsiteX1234" fmla="*/ 1198880 w 4412618"/>
                  <a:gd name="connsiteY1234" fmla="*/ 1493927 h 2653250"/>
                  <a:gd name="connsiteX1235" fmla="*/ 1141746 w 4412618"/>
                  <a:gd name="connsiteY1235" fmla="*/ 1426307 h 2653250"/>
                  <a:gd name="connsiteX1236" fmla="*/ 1134219 w 4412618"/>
                  <a:gd name="connsiteY1236" fmla="*/ 1398147 h 2653250"/>
                  <a:gd name="connsiteX1237" fmla="*/ 1163365 w 4412618"/>
                  <a:gd name="connsiteY1237" fmla="*/ 1398475 h 2653250"/>
                  <a:gd name="connsiteX1238" fmla="*/ 1202348 w 4412618"/>
                  <a:gd name="connsiteY1238" fmla="*/ 1411750 h 2653250"/>
                  <a:gd name="connsiteX1239" fmla="*/ 1226488 w 4412618"/>
                  <a:gd name="connsiteY1239" fmla="*/ 1426801 h 2653250"/>
                  <a:gd name="connsiteX1240" fmla="*/ 1222572 w 4412618"/>
                  <a:gd name="connsiteY1240" fmla="*/ 1413379 h 2653250"/>
                  <a:gd name="connsiteX1241" fmla="*/ 1220325 w 4412618"/>
                  <a:gd name="connsiteY1241" fmla="*/ 1372260 h 2653250"/>
                  <a:gd name="connsiteX1242" fmla="*/ 1227886 w 4412618"/>
                  <a:gd name="connsiteY1242" fmla="*/ 1344110 h 2653250"/>
                  <a:gd name="connsiteX1243" fmla="*/ 1252963 w 4412618"/>
                  <a:gd name="connsiteY1243" fmla="*/ 1358967 h 2653250"/>
                  <a:gd name="connsiteX1244" fmla="*/ 1280058 w 4412618"/>
                  <a:gd name="connsiteY1244" fmla="*/ 1389922 h 2653250"/>
                  <a:gd name="connsiteX1245" fmla="*/ 1287703 w 4412618"/>
                  <a:gd name="connsiteY1245" fmla="*/ 1386063 h 2653250"/>
                  <a:gd name="connsiteX1246" fmla="*/ 1299044 w 4412618"/>
                  <a:gd name="connsiteY1246" fmla="*/ 1383311 h 2653250"/>
                  <a:gd name="connsiteX1247" fmla="*/ 1301870 w 4412618"/>
                  <a:gd name="connsiteY1247" fmla="*/ 1371747 h 2653250"/>
                  <a:gd name="connsiteX1248" fmla="*/ 1272079 w 4412618"/>
                  <a:gd name="connsiteY1248" fmla="*/ 1345585 h 2653250"/>
                  <a:gd name="connsiteX1249" fmla="*/ 1257263 w 4412618"/>
                  <a:gd name="connsiteY1249" fmla="*/ 1320482 h 2653250"/>
                  <a:gd name="connsiteX1250" fmla="*/ 1285426 w 4412618"/>
                  <a:gd name="connsiteY1250" fmla="*/ 1312969 h 2653250"/>
                  <a:gd name="connsiteX1251" fmla="*/ 1326542 w 4412618"/>
                  <a:gd name="connsiteY1251" fmla="*/ 1315284 h 2653250"/>
                  <a:gd name="connsiteX1252" fmla="*/ 1336781 w 4412618"/>
                  <a:gd name="connsiteY1252" fmla="*/ 1318289 h 2653250"/>
                  <a:gd name="connsiteX1253" fmla="*/ 1341252 w 4412618"/>
                  <a:gd name="connsiteY1253" fmla="*/ 1313823 h 2653250"/>
                  <a:gd name="connsiteX1254" fmla="*/ 1345145 w 4412618"/>
                  <a:gd name="connsiteY1254" fmla="*/ 1320743 h 2653250"/>
                  <a:gd name="connsiteX1255" fmla="*/ 1350784 w 4412618"/>
                  <a:gd name="connsiteY1255" fmla="*/ 1322399 h 2653250"/>
                  <a:gd name="connsiteX1256" fmla="*/ 1339576 w 4412618"/>
                  <a:gd name="connsiteY1256" fmla="*/ 1304355 h 2653250"/>
                  <a:gd name="connsiteX1257" fmla="*/ 1314385 w 4412618"/>
                  <a:gd name="connsiteY1257" fmla="*/ 1289004 h 2653250"/>
                  <a:gd name="connsiteX1258" fmla="*/ 1279421 w 4412618"/>
                  <a:gd name="connsiteY1258" fmla="*/ 1256225 h 2653250"/>
                  <a:gd name="connsiteX1259" fmla="*/ 890586 w 4412618"/>
                  <a:gd name="connsiteY1259" fmla="*/ 1239209 h 2653250"/>
                  <a:gd name="connsiteX1260" fmla="*/ 882836 w 4412618"/>
                  <a:gd name="connsiteY1260" fmla="*/ 1259508 h 2653250"/>
                  <a:gd name="connsiteX1261" fmla="*/ 884682 w 4412618"/>
                  <a:gd name="connsiteY1261" fmla="*/ 1264346 h 2653250"/>
                  <a:gd name="connsiteX1262" fmla="*/ 885033 w 4412618"/>
                  <a:gd name="connsiteY1262" fmla="*/ 1266532 h 2653250"/>
                  <a:gd name="connsiteX1263" fmla="*/ 905060 w 4412618"/>
                  <a:gd name="connsiteY1263" fmla="*/ 1267660 h 2653250"/>
                  <a:gd name="connsiteX1264" fmla="*/ 929302 w 4412618"/>
                  <a:gd name="connsiteY1264" fmla="*/ 1274775 h 2653250"/>
                  <a:gd name="connsiteX1265" fmla="*/ 918094 w 4412618"/>
                  <a:gd name="connsiteY1265" fmla="*/ 1256731 h 2653250"/>
                  <a:gd name="connsiteX1266" fmla="*/ 892903 w 4412618"/>
                  <a:gd name="connsiteY1266" fmla="*/ 1241380 h 2653250"/>
                  <a:gd name="connsiteX1267" fmla="*/ 1123975 w 4412618"/>
                  <a:gd name="connsiteY1267" fmla="*/ 1227385 h 2653250"/>
                  <a:gd name="connsiteX1268" fmla="*/ 1124332 w 4412618"/>
                  <a:gd name="connsiteY1268" fmla="*/ 1228004 h 2653250"/>
                  <a:gd name="connsiteX1269" fmla="*/ 1132737 w 4412618"/>
                  <a:gd name="connsiteY1269" fmla="*/ 1268318 h 2653250"/>
                  <a:gd name="connsiteX1270" fmla="*/ 1132139 w 4412618"/>
                  <a:gd name="connsiteY1270" fmla="*/ 1293576 h 2653250"/>
                  <a:gd name="connsiteX1271" fmla="*/ 1161072 w 4412618"/>
                  <a:gd name="connsiteY1271" fmla="*/ 1262714 h 2653250"/>
                  <a:gd name="connsiteX1272" fmla="*/ 1182783 w 4412618"/>
                  <a:gd name="connsiteY1272" fmla="*/ 1248229 h 2653250"/>
                  <a:gd name="connsiteX1273" fmla="*/ 1148917 w 4412618"/>
                  <a:gd name="connsiteY1273" fmla="*/ 1241469 h 2653250"/>
                  <a:gd name="connsiteX1274" fmla="*/ 1337758 w 4412618"/>
                  <a:gd name="connsiteY1274" fmla="*/ 1209875 h 2653250"/>
                  <a:gd name="connsiteX1275" fmla="*/ 1326847 w 4412618"/>
                  <a:gd name="connsiteY1275" fmla="*/ 1212786 h 2653250"/>
                  <a:gd name="connsiteX1276" fmla="*/ 1341308 w 4412618"/>
                  <a:gd name="connsiteY1276" fmla="*/ 1221599 h 2653250"/>
                  <a:gd name="connsiteX1277" fmla="*/ 3027384 w 4412618"/>
                  <a:gd name="connsiteY1277" fmla="*/ 1208600 h 2653250"/>
                  <a:gd name="connsiteX1278" fmla="*/ 3017672 w 4412618"/>
                  <a:gd name="connsiteY1278" fmla="*/ 1228583 h 2653250"/>
                  <a:gd name="connsiteX1279" fmla="*/ 3001146 w 4412618"/>
                  <a:gd name="connsiteY1279" fmla="*/ 1241895 h 2653250"/>
                  <a:gd name="connsiteX1280" fmla="*/ 3018212 w 4412618"/>
                  <a:gd name="connsiteY1280" fmla="*/ 1260996 h 2653250"/>
                  <a:gd name="connsiteX1281" fmla="*/ 3030323 w 4412618"/>
                  <a:gd name="connsiteY1281" fmla="*/ 1283168 h 2653250"/>
                  <a:gd name="connsiteX1282" fmla="*/ 3035156 w 4412618"/>
                  <a:gd name="connsiteY1282" fmla="*/ 1262483 h 2653250"/>
                  <a:gd name="connsiteX1283" fmla="*/ 3028198 w 4412618"/>
                  <a:gd name="connsiteY1283" fmla="*/ 1233816 h 2653250"/>
                  <a:gd name="connsiteX1284" fmla="*/ 3255281 w 4412618"/>
                  <a:gd name="connsiteY1284" fmla="*/ 1207253 h 2653250"/>
                  <a:gd name="connsiteX1285" fmla="*/ 3250911 w 4412618"/>
                  <a:gd name="connsiteY1285" fmla="*/ 1223494 h 2653250"/>
                  <a:gd name="connsiteX1286" fmla="*/ 3262491 w 4412618"/>
                  <a:gd name="connsiteY1286" fmla="*/ 1223121 h 2653250"/>
                  <a:gd name="connsiteX1287" fmla="*/ 3262325 w 4412618"/>
                  <a:gd name="connsiteY1287" fmla="*/ 1213894 h 2653250"/>
                  <a:gd name="connsiteX1288" fmla="*/ 3245432 w 4412618"/>
                  <a:gd name="connsiteY1288" fmla="*/ 1203630 h 2653250"/>
                  <a:gd name="connsiteX1289" fmla="*/ 3244588 w 4412618"/>
                  <a:gd name="connsiteY1289" fmla="*/ 1204918 h 2653250"/>
                  <a:gd name="connsiteX1290" fmla="*/ 3250626 w 4412618"/>
                  <a:gd name="connsiteY1290" fmla="*/ 1204860 h 2653250"/>
                  <a:gd name="connsiteX1291" fmla="*/ 745404 w 4412618"/>
                  <a:gd name="connsiteY1291" fmla="*/ 1197432 h 2653250"/>
                  <a:gd name="connsiteX1292" fmla="*/ 760771 w 4412618"/>
                  <a:gd name="connsiteY1292" fmla="*/ 1209921 h 2653250"/>
                  <a:gd name="connsiteX1293" fmla="*/ 759211 w 4412618"/>
                  <a:gd name="connsiteY1293" fmla="*/ 1200188 h 2653250"/>
                  <a:gd name="connsiteX1294" fmla="*/ 2729534 w 4412618"/>
                  <a:gd name="connsiteY1294" fmla="*/ 1194082 h 2653250"/>
                  <a:gd name="connsiteX1295" fmla="*/ 2719550 w 4412618"/>
                  <a:gd name="connsiteY1295" fmla="*/ 1205263 h 2653250"/>
                  <a:gd name="connsiteX1296" fmla="*/ 2708990 w 4412618"/>
                  <a:gd name="connsiteY1296" fmla="*/ 1212685 h 2653250"/>
                  <a:gd name="connsiteX1297" fmla="*/ 2712074 w 4412618"/>
                  <a:gd name="connsiteY1297" fmla="*/ 1225867 h 2653250"/>
                  <a:gd name="connsiteX1298" fmla="*/ 2727046 w 4412618"/>
                  <a:gd name="connsiteY1298" fmla="*/ 1239451 h 2653250"/>
                  <a:gd name="connsiteX1299" fmla="*/ 2725588 w 4412618"/>
                  <a:gd name="connsiteY1299" fmla="*/ 1225548 h 2653250"/>
                  <a:gd name="connsiteX1300" fmla="*/ 3090901 w 4412618"/>
                  <a:gd name="connsiteY1300" fmla="*/ 1188732 h 2653250"/>
                  <a:gd name="connsiteX1301" fmla="*/ 3094897 w 4412618"/>
                  <a:gd name="connsiteY1301" fmla="*/ 1205189 h 2653250"/>
                  <a:gd name="connsiteX1302" fmla="*/ 3100676 w 4412618"/>
                  <a:gd name="connsiteY1302" fmla="*/ 1194388 h 2653250"/>
                  <a:gd name="connsiteX1303" fmla="*/ 3724915 w 4412618"/>
                  <a:gd name="connsiteY1303" fmla="*/ 1175765 h 2653250"/>
                  <a:gd name="connsiteX1304" fmla="*/ 3723222 w 4412618"/>
                  <a:gd name="connsiteY1304" fmla="*/ 1177235 h 2653250"/>
                  <a:gd name="connsiteX1305" fmla="*/ 3700880 w 4412618"/>
                  <a:gd name="connsiteY1305" fmla="*/ 1189031 h 2653250"/>
                  <a:gd name="connsiteX1306" fmla="*/ 3741935 w 4412618"/>
                  <a:gd name="connsiteY1306" fmla="*/ 1199238 h 2653250"/>
                  <a:gd name="connsiteX1307" fmla="*/ 3746284 w 4412618"/>
                  <a:gd name="connsiteY1307" fmla="*/ 1201463 h 2653250"/>
                  <a:gd name="connsiteX1308" fmla="*/ 3735227 w 4412618"/>
                  <a:gd name="connsiteY1308" fmla="*/ 1182251 h 2653250"/>
                  <a:gd name="connsiteX1309" fmla="*/ 916275 w 4412618"/>
                  <a:gd name="connsiteY1309" fmla="*/ 1162251 h 2653250"/>
                  <a:gd name="connsiteX1310" fmla="*/ 905365 w 4412618"/>
                  <a:gd name="connsiteY1310" fmla="*/ 1165163 h 2653250"/>
                  <a:gd name="connsiteX1311" fmla="*/ 919825 w 4412618"/>
                  <a:gd name="connsiteY1311" fmla="*/ 1173974 h 2653250"/>
                  <a:gd name="connsiteX1312" fmla="*/ 2808642 w 4412618"/>
                  <a:gd name="connsiteY1312" fmla="*/ 1141558 h 2653250"/>
                  <a:gd name="connsiteX1313" fmla="*/ 2786577 w 4412618"/>
                  <a:gd name="connsiteY1313" fmla="*/ 1154313 h 2653250"/>
                  <a:gd name="connsiteX1314" fmla="*/ 2753357 w 4412618"/>
                  <a:gd name="connsiteY1314" fmla="*/ 1165260 h 2653250"/>
                  <a:gd name="connsiteX1315" fmla="*/ 2752747 w 4412618"/>
                  <a:gd name="connsiteY1315" fmla="*/ 1166637 h 2653250"/>
                  <a:gd name="connsiteX1316" fmla="*/ 2765197 w 4412618"/>
                  <a:gd name="connsiteY1316" fmla="*/ 1177429 h 2653250"/>
                  <a:gd name="connsiteX1317" fmla="*/ 2786358 w 4412618"/>
                  <a:gd name="connsiteY1317" fmla="*/ 1212757 h 2653250"/>
                  <a:gd name="connsiteX1318" fmla="*/ 2794074 w 4412618"/>
                  <a:gd name="connsiteY1318" fmla="*/ 1236814 h 2653250"/>
                  <a:gd name="connsiteX1319" fmla="*/ 2802718 w 4412618"/>
                  <a:gd name="connsiteY1319" fmla="*/ 1217411 h 2653250"/>
                  <a:gd name="connsiteX1320" fmla="*/ 2801285 w 4412618"/>
                  <a:gd name="connsiteY1320" fmla="*/ 1187946 h 2653250"/>
                  <a:gd name="connsiteX1321" fmla="*/ 3227660 w 4412618"/>
                  <a:gd name="connsiteY1321" fmla="*/ 1102331 h 2653250"/>
                  <a:gd name="connsiteX1322" fmla="*/ 3214963 w 4412618"/>
                  <a:gd name="connsiteY1322" fmla="*/ 1110218 h 2653250"/>
                  <a:gd name="connsiteX1323" fmla="*/ 3202738 w 4412618"/>
                  <a:gd name="connsiteY1323" fmla="*/ 1114359 h 2653250"/>
                  <a:gd name="connsiteX1324" fmla="*/ 3201415 w 4412618"/>
                  <a:gd name="connsiteY1324" fmla="*/ 1137870 h 2653250"/>
                  <a:gd name="connsiteX1325" fmla="*/ 3193404 w 4412618"/>
                  <a:gd name="connsiteY1325" fmla="*/ 1165165 h 2653250"/>
                  <a:gd name="connsiteX1326" fmla="*/ 3205278 w 4412618"/>
                  <a:gd name="connsiteY1326" fmla="*/ 1157788 h 2653250"/>
                  <a:gd name="connsiteX1327" fmla="*/ 3244282 w 4412618"/>
                  <a:gd name="connsiteY1327" fmla="*/ 1144576 h 2653250"/>
                  <a:gd name="connsiteX1328" fmla="*/ 3253203 w 4412618"/>
                  <a:gd name="connsiteY1328" fmla="*/ 1144491 h 2653250"/>
                  <a:gd name="connsiteX1329" fmla="*/ 3258133 w 4412618"/>
                  <a:gd name="connsiteY1329" fmla="*/ 1128456 h 2653250"/>
                  <a:gd name="connsiteX1330" fmla="*/ 3259956 w 4412618"/>
                  <a:gd name="connsiteY1330" fmla="*/ 1125328 h 2653250"/>
                  <a:gd name="connsiteX1331" fmla="*/ 3244100 w 4412618"/>
                  <a:gd name="connsiteY1331" fmla="*/ 1110054 h 2653250"/>
                  <a:gd name="connsiteX1332" fmla="*/ 3244080 w 4412618"/>
                  <a:gd name="connsiteY1332" fmla="*/ 1110016 h 2653250"/>
                  <a:gd name="connsiteX1333" fmla="*/ 3237189 w 4412618"/>
                  <a:gd name="connsiteY1333" fmla="*/ 1108307 h 2653250"/>
                  <a:gd name="connsiteX1334" fmla="*/ 3806370 w 4412618"/>
                  <a:gd name="connsiteY1334" fmla="*/ 1099827 h 2653250"/>
                  <a:gd name="connsiteX1335" fmla="*/ 3773375 w 4412618"/>
                  <a:gd name="connsiteY1335" fmla="*/ 1106223 h 2653250"/>
                  <a:gd name="connsiteX1336" fmla="*/ 3781366 w 4412618"/>
                  <a:gd name="connsiteY1336" fmla="*/ 1114285 h 2653250"/>
                  <a:gd name="connsiteX1337" fmla="*/ 3764462 w 4412618"/>
                  <a:gd name="connsiteY1337" fmla="*/ 1123705 h 2653250"/>
                  <a:gd name="connsiteX1338" fmla="*/ 3764749 w 4412618"/>
                  <a:gd name="connsiteY1338" fmla="*/ 1123982 h 2653250"/>
                  <a:gd name="connsiteX1339" fmla="*/ 3769272 w 4412618"/>
                  <a:gd name="connsiteY1339" fmla="*/ 1125216 h 2653250"/>
                  <a:gd name="connsiteX1340" fmla="*/ 3768085 w 4412618"/>
                  <a:gd name="connsiteY1340" fmla="*/ 1127200 h 2653250"/>
                  <a:gd name="connsiteX1341" fmla="*/ 3776261 w 4412618"/>
                  <a:gd name="connsiteY1341" fmla="*/ 1135083 h 2653250"/>
                  <a:gd name="connsiteX1342" fmla="*/ 3788622 w 4412618"/>
                  <a:gd name="connsiteY1342" fmla="*/ 1154190 h 2653250"/>
                  <a:gd name="connsiteX1343" fmla="*/ 3798610 w 4412618"/>
                  <a:gd name="connsiteY1343" fmla="*/ 1163251 h 2653250"/>
                  <a:gd name="connsiteX1344" fmla="*/ 3797151 w 4412618"/>
                  <a:gd name="connsiteY1344" fmla="*/ 1149348 h 2653250"/>
                  <a:gd name="connsiteX1345" fmla="*/ 3802275 w 4412618"/>
                  <a:gd name="connsiteY1345" fmla="*/ 1108487 h 2653250"/>
                  <a:gd name="connsiteX1346" fmla="*/ 2623791 w 4412618"/>
                  <a:gd name="connsiteY1346" fmla="*/ 1090579 h 2653250"/>
                  <a:gd name="connsiteX1347" fmla="*/ 2632267 w 4412618"/>
                  <a:gd name="connsiteY1347" fmla="*/ 1105242 h 2653250"/>
                  <a:gd name="connsiteX1348" fmla="*/ 2634765 w 4412618"/>
                  <a:gd name="connsiteY1348" fmla="*/ 1093248 h 2653250"/>
                  <a:gd name="connsiteX1349" fmla="*/ 1048846 w 4412618"/>
                  <a:gd name="connsiteY1349" fmla="*/ 1070466 h 2653250"/>
                  <a:gd name="connsiteX1350" fmla="*/ 1040651 w 4412618"/>
                  <a:gd name="connsiteY1350" fmla="*/ 1072367 h 2653250"/>
                  <a:gd name="connsiteX1351" fmla="*/ 1043092 w 4412618"/>
                  <a:gd name="connsiteY1351" fmla="*/ 1076604 h 2653250"/>
                  <a:gd name="connsiteX1352" fmla="*/ 3434366 w 4412618"/>
                  <a:gd name="connsiteY1352" fmla="*/ 1047093 h 2653250"/>
                  <a:gd name="connsiteX1353" fmla="*/ 3429873 w 4412618"/>
                  <a:gd name="connsiteY1353" fmla="*/ 1049664 h 2653250"/>
                  <a:gd name="connsiteX1354" fmla="*/ 3384286 w 4412618"/>
                  <a:gd name="connsiteY1354" fmla="*/ 1064456 h 2653250"/>
                  <a:gd name="connsiteX1355" fmla="*/ 3371425 w 4412618"/>
                  <a:gd name="connsiteY1355" fmla="*/ 1065545 h 2653250"/>
                  <a:gd name="connsiteX1356" fmla="*/ 3364504 w 4412618"/>
                  <a:gd name="connsiteY1356" fmla="*/ 1088054 h 2653250"/>
                  <a:gd name="connsiteX1357" fmla="*/ 3350183 w 4412618"/>
                  <a:gd name="connsiteY1357" fmla="*/ 1112633 h 2653250"/>
                  <a:gd name="connsiteX1358" fmla="*/ 3363481 w 4412618"/>
                  <a:gd name="connsiteY1358" fmla="*/ 1108318 h 2653250"/>
                  <a:gd name="connsiteX1359" fmla="*/ 3404515 w 4412618"/>
                  <a:gd name="connsiteY1359" fmla="*/ 1104842 h 2653250"/>
                  <a:gd name="connsiteX1360" fmla="*/ 3432879 w 4412618"/>
                  <a:gd name="connsiteY1360" fmla="*/ 1111557 h 2653250"/>
                  <a:gd name="connsiteX1361" fmla="*/ 3418779 w 4412618"/>
                  <a:gd name="connsiteY1361" fmla="*/ 1137067 h 2653250"/>
                  <a:gd name="connsiteX1362" fmla="*/ 3393913 w 4412618"/>
                  <a:gd name="connsiteY1362" fmla="*/ 1160181 h 2653250"/>
                  <a:gd name="connsiteX1363" fmla="*/ 3396459 w 4412618"/>
                  <a:gd name="connsiteY1363" fmla="*/ 1170293 h 2653250"/>
                  <a:gd name="connsiteX1364" fmla="*/ 3395508 w 4412618"/>
                  <a:gd name="connsiteY1364" fmla="*/ 1183788 h 2653250"/>
                  <a:gd name="connsiteX1365" fmla="*/ 3408062 w 4412618"/>
                  <a:gd name="connsiteY1365" fmla="*/ 1186461 h 2653250"/>
                  <a:gd name="connsiteX1366" fmla="*/ 3425000 w 4412618"/>
                  <a:gd name="connsiteY1366" fmla="*/ 1194417 h 2653250"/>
                  <a:gd name="connsiteX1367" fmla="*/ 3437521 w 4412618"/>
                  <a:gd name="connsiteY1367" fmla="*/ 1181434 h 2653250"/>
                  <a:gd name="connsiteX1368" fmla="*/ 3435418 w 4412618"/>
                  <a:gd name="connsiteY1368" fmla="*/ 1173439 h 2653250"/>
                  <a:gd name="connsiteX1369" fmla="*/ 3419922 w 4412618"/>
                  <a:gd name="connsiteY1369" fmla="*/ 1157803 h 2653250"/>
                  <a:gd name="connsiteX1370" fmla="*/ 3445382 w 4412618"/>
                  <a:gd name="connsiteY1370" fmla="*/ 1143613 h 2653250"/>
                  <a:gd name="connsiteX1371" fmla="*/ 3445424 w 4412618"/>
                  <a:gd name="connsiteY1371" fmla="*/ 1143605 h 2653250"/>
                  <a:gd name="connsiteX1372" fmla="*/ 3449066 w 4412618"/>
                  <a:gd name="connsiteY1372" fmla="*/ 1137510 h 2653250"/>
                  <a:gd name="connsiteX1373" fmla="*/ 3462723 w 4412618"/>
                  <a:gd name="connsiteY1373" fmla="*/ 1125653 h 2653250"/>
                  <a:gd name="connsiteX1374" fmla="*/ 3462116 w 4412618"/>
                  <a:gd name="connsiteY1374" fmla="*/ 1122992 h 2653250"/>
                  <a:gd name="connsiteX1375" fmla="*/ 3461247 w 4412618"/>
                  <a:gd name="connsiteY1375" fmla="*/ 1075074 h 2653250"/>
                  <a:gd name="connsiteX1376" fmla="*/ 3463773 w 4412618"/>
                  <a:gd name="connsiteY1376" fmla="*/ 1063288 h 2653250"/>
                  <a:gd name="connsiteX1377" fmla="*/ 3458374 w 4412618"/>
                  <a:gd name="connsiteY1377" fmla="*/ 1052206 h 2653250"/>
                  <a:gd name="connsiteX1378" fmla="*/ 1122614 w 4412618"/>
                  <a:gd name="connsiteY1378" fmla="*/ 1039464 h 2653250"/>
                  <a:gd name="connsiteX1379" fmla="*/ 1116633 w 4412618"/>
                  <a:gd name="connsiteY1379" fmla="*/ 1040994 h 2653250"/>
                  <a:gd name="connsiteX1380" fmla="*/ 1116609 w 4412618"/>
                  <a:gd name="connsiteY1380" fmla="*/ 1063125 h 2653250"/>
                  <a:gd name="connsiteX1381" fmla="*/ 1078793 w 4412618"/>
                  <a:gd name="connsiteY1381" fmla="*/ 1143166 h 2653250"/>
                  <a:gd name="connsiteX1382" fmla="*/ 1055373 w 4412618"/>
                  <a:gd name="connsiteY1382" fmla="*/ 1168145 h 2653250"/>
                  <a:gd name="connsiteX1383" fmla="*/ 1055250 w 4412618"/>
                  <a:gd name="connsiteY1383" fmla="*/ 1173321 h 2653250"/>
                  <a:gd name="connsiteX1384" fmla="*/ 1044345 w 4412618"/>
                  <a:gd name="connsiteY1384" fmla="*/ 1219990 h 2653250"/>
                  <a:gd name="connsiteX1385" fmla="*/ 1038627 w 4412618"/>
                  <a:gd name="connsiteY1385" fmla="*/ 1231562 h 2653250"/>
                  <a:gd name="connsiteX1386" fmla="*/ 1054316 w 4412618"/>
                  <a:gd name="connsiteY1386" fmla="*/ 1249122 h 2653250"/>
                  <a:gd name="connsiteX1387" fmla="*/ 1059026 w 4412618"/>
                  <a:gd name="connsiteY1387" fmla="*/ 1257745 h 2653250"/>
                  <a:gd name="connsiteX1388" fmla="*/ 1062556 w 4412618"/>
                  <a:gd name="connsiteY1388" fmla="*/ 1255007 h 2653250"/>
                  <a:gd name="connsiteX1389" fmla="*/ 1068822 w 4412618"/>
                  <a:gd name="connsiteY1389" fmla="*/ 1270366 h 2653250"/>
                  <a:gd name="connsiteX1390" fmla="*/ 1071133 w 4412618"/>
                  <a:gd name="connsiteY1390" fmla="*/ 1260475 h 2653250"/>
                  <a:gd name="connsiteX1391" fmla="*/ 1089373 w 4412618"/>
                  <a:gd name="connsiteY1391" fmla="*/ 1223553 h 2653250"/>
                  <a:gd name="connsiteX1392" fmla="*/ 1109785 w 4412618"/>
                  <a:gd name="connsiteY1392" fmla="*/ 1202746 h 2653250"/>
                  <a:gd name="connsiteX1393" fmla="*/ 1123724 w 4412618"/>
                  <a:gd name="connsiteY1393" fmla="*/ 1226949 h 2653250"/>
                  <a:gd name="connsiteX1394" fmla="*/ 1144169 w 4412618"/>
                  <a:gd name="connsiteY1394" fmla="*/ 1206549 h 2653250"/>
                  <a:gd name="connsiteX1395" fmla="*/ 1180934 w 4412618"/>
                  <a:gd name="connsiteY1395" fmla="*/ 1187995 h 2653250"/>
                  <a:gd name="connsiteX1396" fmla="*/ 1208577 w 4412618"/>
                  <a:gd name="connsiteY1396" fmla="*/ 1181286 h 2653250"/>
                  <a:gd name="connsiteX1397" fmla="*/ 1196252 w 4412618"/>
                  <a:gd name="connsiteY1397" fmla="*/ 1174690 h 2653250"/>
                  <a:gd name="connsiteX1398" fmla="*/ 1165309 w 4412618"/>
                  <a:gd name="connsiteY1398" fmla="*/ 1147517 h 2653250"/>
                  <a:gd name="connsiteX1399" fmla="*/ 1150494 w 4412618"/>
                  <a:gd name="connsiteY1399" fmla="*/ 1122414 h 2653250"/>
                  <a:gd name="connsiteX1400" fmla="*/ 1178656 w 4412618"/>
                  <a:gd name="connsiteY1400" fmla="*/ 1114901 h 2653250"/>
                  <a:gd name="connsiteX1401" fmla="*/ 1219772 w 4412618"/>
                  <a:gd name="connsiteY1401" fmla="*/ 1117216 h 2653250"/>
                  <a:gd name="connsiteX1402" fmla="*/ 1244014 w 4412618"/>
                  <a:gd name="connsiteY1402" fmla="*/ 1124330 h 2653250"/>
                  <a:gd name="connsiteX1403" fmla="*/ 1232805 w 4412618"/>
                  <a:gd name="connsiteY1403" fmla="*/ 1106286 h 2653250"/>
                  <a:gd name="connsiteX1404" fmla="*/ 1207616 w 4412618"/>
                  <a:gd name="connsiteY1404" fmla="*/ 1090936 h 2653250"/>
                  <a:gd name="connsiteX1405" fmla="*/ 1201184 w 4412618"/>
                  <a:gd name="connsiteY1405" fmla="*/ 1083478 h 2653250"/>
                  <a:gd name="connsiteX1406" fmla="*/ 1187422 w 4412618"/>
                  <a:gd name="connsiteY1406" fmla="*/ 1087157 h 2653250"/>
                  <a:gd name="connsiteX1407" fmla="*/ 1171847 w 4412618"/>
                  <a:gd name="connsiteY1407" fmla="*/ 1102713 h 2653250"/>
                  <a:gd name="connsiteX1408" fmla="*/ 1157558 w 4412618"/>
                  <a:gd name="connsiteY1408" fmla="*/ 1077309 h 2653250"/>
                  <a:gd name="connsiteX1409" fmla="*/ 1157550 w 4412618"/>
                  <a:gd name="connsiteY1409" fmla="*/ 1077267 h 2653250"/>
                  <a:gd name="connsiteX1410" fmla="*/ 1151441 w 4412618"/>
                  <a:gd name="connsiteY1410" fmla="*/ 1073648 h 2653250"/>
                  <a:gd name="connsiteX1411" fmla="*/ 1124319 w 4412618"/>
                  <a:gd name="connsiteY1411" fmla="*/ 1042660 h 2653250"/>
                  <a:gd name="connsiteX1412" fmla="*/ 2155528 w 4412618"/>
                  <a:gd name="connsiteY1412" fmla="*/ 1036588 h 2653250"/>
                  <a:gd name="connsiteX1413" fmla="*/ 2133586 w 4412618"/>
                  <a:gd name="connsiteY1413" fmla="*/ 1059520 h 2653250"/>
                  <a:gd name="connsiteX1414" fmla="*/ 2133411 w 4412618"/>
                  <a:gd name="connsiteY1414" fmla="*/ 1064694 h 2653250"/>
                  <a:gd name="connsiteX1415" fmla="*/ 2129827 w 4412618"/>
                  <a:gd name="connsiteY1415" fmla="*/ 1079354 h 2653250"/>
                  <a:gd name="connsiteX1416" fmla="*/ 2143595 w 4412618"/>
                  <a:gd name="connsiteY1416" fmla="*/ 1065078 h 2653250"/>
                  <a:gd name="connsiteX1417" fmla="*/ 2159651 w 4412618"/>
                  <a:gd name="connsiteY1417" fmla="*/ 1054690 h 2653250"/>
                  <a:gd name="connsiteX1418" fmla="*/ 2455539 w 4412618"/>
                  <a:gd name="connsiteY1418" fmla="*/ 1031969 h 2653250"/>
                  <a:gd name="connsiteX1419" fmla="*/ 2444628 w 4412618"/>
                  <a:gd name="connsiteY1419" fmla="*/ 1050222 h 2653250"/>
                  <a:gd name="connsiteX1420" fmla="*/ 2413533 w 4412618"/>
                  <a:gd name="connsiteY1420" fmla="*/ 1077224 h 2653250"/>
                  <a:gd name="connsiteX1421" fmla="*/ 2391192 w 4412618"/>
                  <a:gd name="connsiteY1421" fmla="*/ 1089020 h 2653250"/>
                  <a:gd name="connsiteX1422" fmla="*/ 2432246 w 4412618"/>
                  <a:gd name="connsiteY1422" fmla="*/ 1099225 h 2653250"/>
                  <a:gd name="connsiteX1423" fmla="*/ 2468907 w 4412618"/>
                  <a:gd name="connsiteY1423" fmla="*/ 1117984 h 2653250"/>
                  <a:gd name="connsiteX1424" fmla="*/ 2489425 w 4412618"/>
                  <a:gd name="connsiteY1424" fmla="*/ 1138688 h 2653250"/>
                  <a:gd name="connsiteX1425" fmla="*/ 2463964 w 4412618"/>
                  <a:gd name="connsiteY1425" fmla="*/ 1152877 h 2653250"/>
                  <a:gd name="connsiteX1426" fmla="*/ 2375643 w 4412618"/>
                  <a:gd name="connsiteY1426" fmla="*/ 1158902 h 2653250"/>
                  <a:gd name="connsiteX1427" fmla="*/ 2329133 w 4412618"/>
                  <a:gd name="connsiteY1427" fmla="*/ 1147338 h 2653250"/>
                  <a:gd name="connsiteX1428" fmla="*/ 2317641 w 4412618"/>
                  <a:gd name="connsiteY1428" fmla="*/ 1141459 h 2653250"/>
                  <a:gd name="connsiteX1429" fmla="*/ 2299861 w 4412618"/>
                  <a:gd name="connsiteY1429" fmla="*/ 1156899 h 2653250"/>
                  <a:gd name="connsiteX1430" fmla="*/ 2299190 w 4412618"/>
                  <a:gd name="connsiteY1430" fmla="*/ 1157253 h 2653250"/>
                  <a:gd name="connsiteX1431" fmla="*/ 2290686 w 4412618"/>
                  <a:gd name="connsiteY1431" fmla="*/ 1174789 h 2653250"/>
                  <a:gd name="connsiteX1432" fmla="*/ 2324933 w 4412618"/>
                  <a:gd name="connsiteY1432" fmla="*/ 1192311 h 2653250"/>
                  <a:gd name="connsiteX1433" fmla="*/ 2345450 w 4412618"/>
                  <a:gd name="connsiteY1433" fmla="*/ 1213015 h 2653250"/>
                  <a:gd name="connsiteX1434" fmla="*/ 2319989 w 4412618"/>
                  <a:gd name="connsiteY1434" fmla="*/ 1227204 h 2653250"/>
                  <a:gd name="connsiteX1435" fmla="*/ 2281880 w 4412618"/>
                  <a:gd name="connsiteY1435" fmla="*/ 1234591 h 2653250"/>
                  <a:gd name="connsiteX1436" fmla="*/ 2289870 w 4412618"/>
                  <a:gd name="connsiteY1436" fmla="*/ 1242653 h 2653250"/>
                  <a:gd name="connsiteX1437" fmla="*/ 2272967 w 4412618"/>
                  <a:gd name="connsiteY1437" fmla="*/ 1252074 h 2653250"/>
                  <a:gd name="connsiteX1438" fmla="*/ 2284765 w 4412618"/>
                  <a:gd name="connsiteY1438" fmla="*/ 1263452 h 2653250"/>
                  <a:gd name="connsiteX1439" fmla="*/ 2302365 w 4412618"/>
                  <a:gd name="connsiteY1439" fmla="*/ 1290653 h 2653250"/>
                  <a:gd name="connsiteX1440" fmla="*/ 2310446 w 4412618"/>
                  <a:gd name="connsiteY1440" fmla="*/ 1273534 h 2653250"/>
                  <a:gd name="connsiteX1441" fmla="*/ 2330486 w 4412618"/>
                  <a:gd name="connsiteY1441" fmla="*/ 1252367 h 2653250"/>
                  <a:gd name="connsiteX1442" fmla="*/ 2345479 w 4412618"/>
                  <a:gd name="connsiteY1442" fmla="*/ 1277363 h 2653250"/>
                  <a:gd name="connsiteX1443" fmla="*/ 2354600 w 4412618"/>
                  <a:gd name="connsiteY1443" fmla="*/ 1317521 h 2653250"/>
                  <a:gd name="connsiteX1444" fmla="*/ 2354449 w 4412618"/>
                  <a:gd name="connsiteY1444" fmla="*/ 1342785 h 2653250"/>
                  <a:gd name="connsiteX1445" fmla="*/ 2368700 w 4412618"/>
                  <a:gd name="connsiteY1445" fmla="*/ 1327033 h 2653250"/>
                  <a:gd name="connsiteX1446" fmla="*/ 2376504 w 4412618"/>
                  <a:gd name="connsiteY1446" fmla="*/ 1298585 h 2653250"/>
                  <a:gd name="connsiteX1447" fmla="*/ 2424983 w 4412618"/>
                  <a:gd name="connsiteY1447" fmla="*/ 1224513 h 2653250"/>
                  <a:gd name="connsiteX1448" fmla="*/ 2449818 w 4412618"/>
                  <a:gd name="connsiteY1448" fmla="*/ 1209255 h 2653250"/>
                  <a:gd name="connsiteX1449" fmla="*/ 2454546 w 4412618"/>
                  <a:gd name="connsiteY1449" fmla="*/ 1225791 h 2653250"/>
                  <a:gd name="connsiteX1450" fmla="*/ 2465296 w 4412618"/>
                  <a:gd name="connsiteY1450" fmla="*/ 1222642 h 2653250"/>
                  <a:gd name="connsiteX1451" fmla="*/ 2506456 w 4412618"/>
                  <a:gd name="connsiteY1451" fmla="*/ 1223958 h 2653250"/>
                  <a:gd name="connsiteX1452" fmla="*/ 2533938 w 4412618"/>
                  <a:gd name="connsiteY1452" fmla="*/ 1231305 h 2653250"/>
                  <a:gd name="connsiteX1453" fmla="*/ 2526275 w 4412618"/>
                  <a:gd name="connsiteY1453" fmla="*/ 1219612 h 2653250"/>
                  <a:gd name="connsiteX1454" fmla="*/ 2512122 w 4412618"/>
                  <a:gd name="connsiteY1454" fmla="*/ 1180940 h 2653250"/>
                  <a:gd name="connsiteX1455" fmla="*/ 2511136 w 4412618"/>
                  <a:gd name="connsiteY1455" fmla="*/ 1151808 h 2653250"/>
                  <a:gd name="connsiteX1456" fmla="*/ 2539458 w 4412618"/>
                  <a:gd name="connsiteY1456" fmla="*/ 1158697 h 2653250"/>
                  <a:gd name="connsiteX1457" fmla="*/ 2574445 w 4412618"/>
                  <a:gd name="connsiteY1457" fmla="*/ 1180417 h 2653250"/>
                  <a:gd name="connsiteX1458" fmla="*/ 2592320 w 4412618"/>
                  <a:gd name="connsiteY1458" fmla="*/ 1198272 h 2653250"/>
                  <a:gd name="connsiteX1459" fmla="*/ 2591120 w 4412618"/>
                  <a:gd name="connsiteY1459" fmla="*/ 1177063 h 2653250"/>
                  <a:gd name="connsiteX1460" fmla="*/ 2576357 w 4412618"/>
                  <a:gd name="connsiteY1460" fmla="*/ 1151524 h 2653250"/>
                  <a:gd name="connsiteX1461" fmla="*/ 2561358 w 4412618"/>
                  <a:gd name="connsiteY1461" fmla="*/ 1106006 h 2653250"/>
                  <a:gd name="connsiteX1462" fmla="*/ 2559657 w 4412618"/>
                  <a:gd name="connsiteY1462" fmla="*/ 1086956 h 2653250"/>
                  <a:gd name="connsiteX1463" fmla="*/ 2528240 w 4412618"/>
                  <a:gd name="connsiteY1463" fmla="*/ 1078557 h 2653250"/>
                  <a:gd name="connsiteX1464" fmla="*/ 2485448 w 4412618"/>
                  <a:gd name="connsiteY1464" fmla="*/ 1056975 h 2653250"/>
                  <a:gd name="connsiteX1465" fmla="*/ 3809137 w 4412618"/>
                  <a:gd name="connsiteY1465" fmla="*/ 1013091 h 2653250"/>
                  <a:gd name="connsiteX1466" fmla="*/ 3791357 w 4412618"/>
                  <a:gd name="connsiteY1466" fmla="*/ 1028530 h 2653250"/>
                  <a:gd name="connsiteX1467" fmla="*/ 3766201 w 4412618"/>
                  <a:gd name="connsiteY1467" fmla="*/ 1041813 h 2653250"/>
                  <a:gd name="connsiteX1468" fmla="*/ 3779768 w 4412618"/>
                  <a:gd name="connsiteY1468" fmla="*/ 1045185 h 2653250"/>
                  <a:gd name="connsiteX1469" fmla="*/ 3816428 w 4412618"/>
                  <a:gd name="connsiteY1469" fmla="*/ 1063944 h 2653250"/>
                  <a:gd name="connsiteX1470" fmla="*/ 3836946 w 4412618"/>
                  <a:gd name="connsiteY1470" fmla="*/ 1084647 h 2653250"/>
                  <a:gd name="connsiteX1471" fmla="*/ 3825190 w 4412618"/>
                  <a:gd name="connsiteY1471" fmla="*/ 1091199 h 2653250"/>
                  <a:gd name="connsiteX1472" fmla="*/ 3836761 w 4412618"/>
                  <a:gd name="connsiteY1472" fmla="*/ 1101229 h 2653250"/>
                  <a:gd name="connsiteX1473" fmla="*/ 3857921 w 4412618"/>
                  <a:gd name="connsiteY1473" fmla="*/ 1136557 h 2653250"/>
                  <a:gd name="connsiteX1474" fmla="*/ 3865638 w 4412618"/>
                  <a:gd name="connsiteY1474" fmla="*/ 1160615 h 2653250"/>
                  <a:gd name="connsiteX1475" fmla="*/ 3874282 w 4412618"/>
                  <a:gd name="connsiteY1475" fmla="*/ 1141211 h 2653250"/>
                  <a:gd name="connsiteX1476" fmla="*/ 3872848 w 4412618"/>
                  <a:gd name="connsiteY1476" fmla="*/ 1111746 h 2653250"/>
                  <a:gd name="connsiteX1477" fmla="*/ 3880356 w 4412618"/>
                  <a:gd name="connsiteY1477" fmla="*/ 1064412 h 2653250"/>
                  <a:gd name="connsiteX1478" fmla="*/ 3893735 w 4412618"/>
                  <a:gd name="connsiteY1478" fmla="*/ 1031540 h 2653250"/>
                  <a:gd name="connsiteX1479" fmla="*/ 3867138 w 4412618"/>
                  <a:gd name="connsiteY1479" fmla="*/ 1030533 h 2653250"/>
                  <a:gd name="connsiteX1480" fmla="*/ 3820628 w 4412618"/>
                  <a:gd name="connsiteY1480" fmla="*/ 1018971 h 2653250"/>
                  <a:gd name="connsiteX1481" fmla="*/ 3092490 w 4412618"/>
                  <a:gd name="connsiteY1481" fmla="*/ 1010225 h 2653250"/>
                  <a:gd name="connsiteX1482" fmla="*/ 3081264 w 4412618"/>
                  <a:gd name="connsiteY1482" fmla="*/ 1033276 h 2653250"/>
                  <a:gd name="connsiteX1483" fmla="*/ 3076802 w 4412618"/>
                  <a:gd name="connsiteY1483" fmla="*/ 1038767 h 2653250"/>
                  <a:gd name="connsiteX1484" fmla="*/ 3082763 w 4412618"/>
                  <a:gd name="connsiteY1484" fmla="*/ 1045440 h 2653250"/>
                  <a:gd name="connsiteX1485" fmla="*/ 3085097 w 4412618"/>
                  <a:gd name="connsiteY1485" fmla="*/ 1049715 h 2653250"/>
                  <a:gd name="connsiteX1486" fmla="*/ 3099599 w 4412618"/>
                  <a:gd name="connsiteY1486" fmla="*/ 1047391 h 2653250"/>
                  <a:gd name="connsiteX1487" fmla="*/ 3099708 w 4412618"/>
                  <a:gd name="connsiteY1487" fmla="*/ 1046927 h 2653250"/>
                  <a:gd name="connsiteX1488" fmla="*/ 3092750 w 4412618"/>
                  <a:gd name="connsiteY1488" fmla="*/ 1018262 h 2653250"/>
                  <a:gd name="connsiteX1489" fmla="*/ 1410759 w 4412618"/>
                  <a:gd name="connsiteY1489" fmla="*/ 987580 h 2653250"/>
                  <a:gd name="connsiteX1490" fmla="*/ 1388165 w 4412618"/>
                  <a:gd name="connsiteY1490" fmla="*/ 998982 h 2653250"/>
                  <a:gd name="connsiteX1491" fmla="*/ 1370428 w 4412618"/>
                  <a:gd name="connsiteY1491" fmla="*/ 1003287 h 2653250"/>
                  <a:gd name="connsiteX1492" fmla="*/ 1369964 w 4412618"/>
                  <a:gd name="connsiteY1492" fmla="*/ 1022876 h 2653250"/>
                  <a:gd name="connsiteX1493" fmla="*/ 1359058 w 4412618"/>
                  <a:gd name="connsiteY1493" fmla="*/ 1069545 h 2653250"/>
                  <a:gd name="connsiteX1494" fmla="*/ 1353341 w 4412618"/>
                  <a:gd name="connsiteY1494" fmla="*/ 1081118 h 2653250"/>
                  <a:gd name="connsiteX1495" fmla="*/ 1369029 w 4412618"/>
                  <a:gd name="connsiteY1495" fmla="*/ 1098678 h 2653250"/>
                  <a:gd name="connsiteX1496" fmla="*/ 1382665 w 4412618"/>
                  <a:gd name="connsiteY1496" fmla="*/ 1123644 h 2653250"/>
                  <a:gd name="connsiteX1497" fmla="*/ 1385846 w 4412618"/>
                  <a:gd name="connsiteY1497" fmla="*/ 1110031 h 2653250"/>
                  <a:gd name="connsiteX1498" fmla="*/ 1404085 w 4412618"/>
                  <a:gd name="connsiteY1498" fmla="*/ 1073110 h 2653250"/>
                  <a:gd name="connsiteX1499" fmla="*/ 1424498 w 4412618"/>
                  <a:gd name="connsiteY1499" fmla="*/ 1052302 h 2653250"/>
                  <a:gd name="connsiteX1500" fmla="*/ 1439044 w 4412618"/>
                  <a:gd name="connsiteY1500" fmla="*/ 1077561 h 2653250"/>
                  <a:gd name="connsiteX1501" fmla="*/ 1446968 w 4412618"/>
                  <a:gd name="connsiteY1501" fmla="*/ 1115561 h 2653250"/>
                  <a:gd name="connsiteX1502" fmla="*/ 1454916 w 4412618"/>
                  <a:gd name="connsiteY1502" fmla="*/ 1107459 h 2653250"/>
                  <a:gd name="connsiteX1503" fmla="*/ 1464573 w 4412618"/>
                  <a:gd name="connsiteY1503" fmla="*/ 1124229 h 2653250"/>
                  <a:gd name="connsiteX1504" fmla="*/ 1475785 w 4412618"/>
                  <a:gd name="connsiteY1504" fmla="*/ 1112270 h 2653250"/>
                  <a:gd name="connsiteX1505" fmla="*/ 1510041 w 4412618"/>
                  <a:gd name="connsiteY1505" fmla="*/ 1089415 h 2653250"/>
                  <a:gd name="connsiteX1506" fmla="*/ 1523659 w 4412618"/>
                  <a:gd name="connsiteY1506" fmla="*/ 1085625 h 2653250"/>
                  <a:gd name="connsiteX1507" fmla="*/ 1524564 w 4412618"/>
                  <a:gd name="connsiteY1507" fmla="*/ 1081129 h 2653250"/>
                  <a:gd name="connsiteX1508" fmla="*/ 1526069 w 4412618"/>
                  <a:gd name="connsiteY1508" fmla="*/ 1077834 h 2653250"/>
                  <a:gd name="connsiteX1509" fmla="*/ 1508775 w 4412618"/>
                  <a:gd name="connsiteY1509" fmla="*/ 1064208 h 2653250"/>
                  <a:gd name="connsiteX1510" fmla="*/ 1508751 w 4412618"/>
                  <a:gd name="connsiteY1510" fmla="*/ 1064172 h 2653250"/>
                  <a:gd name="connsiteX1511" fmla="*/ 1501725 w 4412618"/>
                  <a:gd name="connsiteY1511" fmla="*/ 1063155 h 2653250"/>
                  <a:gd name="connsiteX1512" fmla="*/ 1427875 w 4412618"/>
                  <a:gd name="connsiteY1512" fmla="*/ 1014340 h 2653250"/>
                  <a:gd name="connsiteX1513" fmla="*/ 946828 w 4412618"/>
                  <a:gd name="connsiteY1513" fmla="*/ 982327 h 2653250"/>
                  <a:gd name="connsiteX1514" fmla="*/ 937575 w 4412618"/>
                  <a:gd name="connsiteY1514" fmla="*/ 1021922 h 2653250"/>
                  <a:gd name="connsiteX1515" fmla="*/ 933724 w 4412618"/>
                  <a:gd name="connsiteY1515" fmla="*/ 1029718 h 2653250"/>
                  <a:gd name="connsiteX1516" fmla="*/ 956871 w 4412618"/>
                  <a:gd name="connsiteY1516" fmla="*/ 1018331 h 2653250"/>
                  <a:gd name="connsiteX1517" fmla="*/ 984583 w 4412618"/>
                  <a:gd name="connsiteY1517" fmla="*/ 1011903 h 2653250"/>
                  <a:gd name="connsiteX1518" fmla="*/ 972325 w 4412618"/>
                  <a:gd name="connsiteY1518" fmla="*/ 1005182 h 2653250"/>
                  <a:gd name="connsiteX1519" fmla="*/ 1811766 w 4412618"/>
                  <a:gd name="connsiteY1519" fmla="*/ 969047 h 2653250"/>
                  <a:gd name="connsiteX1520" fmla="*/ 1773597 w 4412618"/>
                  <a:gd name="connsiteY1520" fmla="*/ 981895 h 2653250"/>
                  <a:gd name="connsiteX1521" fmla="*/ 1725889 w 4412618"/>
                  <a:gd name="connsiteY1521" fmla="*/ 986459 h 2653250"/>
                  <a:gd name="connsiteX1522" fmla="*/ 1691124 w 4412618"/>
                  <a:gd name="connsiteY1522" fmla="*/ 982604 h 2653250"/>
                  <a:gd name="connsiteX1523" fmla="*/ 1687642 w 4412618"/>
                  <a:gd name="connsiteY1523" fmla="*/ 985689 h 2653250"/>
                  <a:gd name="connsiteX1524" fmla="*/ 1643747 w 4412618"/>
                  <a:gd name="connsiteY1524" fmla="*/ 1004930 h 2653250"/>
                  <a:gd name="connsiteX1525" fmla="*/ 1631057 w 4412618"/>
                  <a:gd name="connsiteY1525" fmla="*/ 1007290 h 2653250"/>
                  <a:gd name="connsiteX1526" fmla="*/ 1626404 w 4412618"/>
                  <a:gd name="connsiteY1526" fmla="*/ 1030374 h 2653250"/>
                  <a:gd name="connsiteX1527" fmla="*/ 1614591 w 4412618"/>
                  <a:gd name="connsiteY1527" fmla="*/ 1056253 h 2653250"/>
                  <a:gd name="connsiteX1528" fmla="*/ 1627395 w 4412618"/>
                  <a:gd name="connsiteY1528" fmla="*/ 1050640 h 2653250"/>
                  <a:gd name="connsiteX1529" fmla="*/ 1667882 w 4412618"/>
                  <a:gd name="connsiteY1529" fmla="*/ 1043110 h 2653250"/>
                  <a:gd name="connsiteX1530" fmla="*/ 1696772 w 4412618"/>
                  <a:gd name="connsiteY1530" fmla="*/ 1046979 h 2653250"/>
                  <a:gd name="connsiteX1531" fmla="*/ 1685272 w 4412618"/>
                  <a:gd name="connsiteY1531" fmla="*/ 1073762 h 2653250"/>
                  <a:gd name="connsiteX1532" fmla="*/ 1658039 w 4412618"/>
                  <a:gd name="connsiteY1532" fmla="*/ 1104653 h 2653250"/>
                  <a:gd name="connsiteX1533" fmla="*/ 1637463 w 4412618"/>
                  <a:gd name="connsiteY1533" fmla="*/ 1119313 h 2653250"/>
                  <a:gd name="connsiteX1534" fmla="*/ 1679509 w 4412618"/>
                  <a:gd name="connsiteY1534" fmla="*/ 1123977 h 2653250"/>
                  <a:gd name="connsiteX1535" fmla="*/ 1718336 w 4412618"/>
                  <a:gd name="connsiteY1535" fmla="*/ 1137699 h 2653250"/>
                  <a:gd name="connsiteX1536" fmla="*/ 1741422 w 4412618"/>
                  <a:gd name="connsiteY1536" fmla="*/ 1155494 h 2653250"/>
                  <a:gd name="connsiteX1537" fmla="*/ 1718071 w 4412618"/>
                  <a:gd name="connsiteY1537" fmla="*/ 1172939 h 2653250"/>
                  <a:gd name="connsiteX1538" fmla="*/ 1631333 w 4412618"/>
                  <a:gd name="connsiteY1538" fmla="*/ 1190641 h 2653250"/>
                  <a:gd name="connsiteX1539" fmla="*/ 1544871 w 4412618"/>
                  <a:gd name="connsiteY1539" fmla="*/ 1171634 h 2653250"/>
                  <a:gd name="connsiteX1540" fmla="*/ 1527554 w 4412618"/>
                  <a:gd name="connsiteY1540" fmla="*/ 1158286 h 2653250"/>
                  <a:gd name="connsiteX1541" fmla="*/ 1516340 w 4412618"/>
                  <a:gd name="connsiteY1541" fmla="*/ 1156784 h 2653250"/>
                  <a:gd name="connsiteX1542" fmla="*/ 1500274 w 4412618"/>
                  <a:gd name="connsiteY1542" fmla="*/ 1190790 h 2653250"/>
                  <a:gd name="connsiteX1543" fmla="*/ 1476855 w 4412618"/>
                  <a:gd name="connsiteY1543" fmla="*/ 1215769 h 2653250"/>
                  <a:gd name="connsiteX1544" fmla="*/ 1476732 w 4412618"/>
                  <a:gd name="connsiteY1544" fmla="*/ 1220944 h 2653250"/>
                  <a:gd name="connsiteX1545" fmla="*/ 1465827 w 4412618"/>
                  <a:gd name="connsiteY1545" fmla="*/ 1267613 h 2653250"/>
                  <a:gd name="connsiteX1546" fmla="*/ 1460110 w 4412618"/>
                  <a:gd name="connsiteY1546" fmla="*/ 1279186 h 2653250"/>
                  <a:gd name="connsiteX1547" fmla="*/ 1475799 w 4412618"/>
                  <a:gd name="connsiteY1547" fmla="*/ 1296747 h 2653250"/>
                  <a:gd name="connsiteX1548" fmla="*/ 1489434 w 4412618"/>
                  <a:gd name="connsiteY1548" fmla="*/ 1321713 h 2653250"/>
                  <a:gd name="connsiteX1549" fmla="*/ 1492616 w 4412618"/>
                  <a:gd name="connsiteY1549" fmla="*/ 1308099 h 2653250"/>
                  <a:gd name="connsiteX1550" fmla="*/ 1510854 w 4412618"/>
                  <a:gd name="connsiteY1550" fmla="*/ 1271178 h 2653250"/>
                  <a:gd name="connsiteX1551" fmla="*/ 1531266 w 4412618"/>
                  <a:gd name="connsiteY1551" fmla="*/ 1250371 h 2653250"/>
                  <a:gd name="connsiteX1552" fmla="*/ 1545813 w 4412618"/>
                  <a:gd name="connsiteY1552" fmla="*/ 1275628 h 2653250"/>
                  <a:gd name="connsiteX1553" fmla="*/ 1554219 w 4412618"/>
                  <a:gd name="connsiteY1553" fmla="*/ 1315943 h 2653250"/>
                  <a:gd name="connsiteX1554" fmla="*/ 1553621 w 4412618"/>
                  <a:gd name="connsiteY1554" fmla="*/ 1341200 h 2653250"/>
                  <a:gd name="connsiteX1555" fmla="*/ 1574502 w 4412618"/>
                  <a:gd name="connsiteY1555" fmla="*/ 1318927 h 2653250"/>
                  <a:gd name="connsiteX1556" fmla="*/ 1565439 w 4412618"/>
                  <a:gd name="connsiteY1556" fmla="*/ 1309574 h 2653250"/>
                  <a:gd name="connsiteX1557" fmla="*/ 1556010 w 4412618"/>
                  <a:gd name="connsiteY1557" fmla="*/ 1281992 h 2653250"/>
                  <a:gd name="connsiteX1558" fmla="*/ 1585111 w 4412618"/>
                  <a:gd name="connsiteY1558" fmla="*/ 1280334 h 2653250"/>
                  <a:gd name="connsiteX1559" fmla="*/ 1615433 w 4412618"/>
                  <a:gd name="connsiteY1559" fmla="*/ 1288402 h 2653250"/>
                  <a:gd name="connsiteX1560" fmla="*/ 1616810 w 4412618"/>
                  <a:gd name="connsiteY1560" fmla="*/ 1287482 h 2653250"/>
                  <a:gd name="connsiteX1561" fmla="*/ 1643814 w 4412618"/>
                  <a:gd name="connsiteY1561" fmla="*/ 1279969 h 2653250"/>
                  <a:gd name="connsiteX1562" fmla="*/ 1640153 w 4412618"/>
                  <a:gd name="connsiteY1562" fmla="*/ 1250299 h 2653250"/>
                  <a:gd name="connsiteX1563" fmla="*/ 1645778 w 4412618"/>
                  <a:gd name="connsiteY1563" fmla="*/ 1221699 h 2653250"/>
                  <a:gd name="connsiteX1564" fmla="*/ 1671809 w 4412618"/>
                  <a:gd name="connsiteY1564" fmla="*/ 1234812 h 2653250"/>
                  <a:gd name="connsiteX1565" fmla="*/ 1700980 w 4412618"/>
                  <a:gd name="connsiteY1565" fmla="*/ 1263881 h 2653250"/>
                  <a:gd name="connsiteX1566" fmla="*/ 1714356 w 4412618"/>
                  <a:gd name="connsiteY1566" fmla="*/ 1285314 h 2653250"/>
                  <a:gd name="connsiteX1567" fmla="*/ 1721577 w 4412618"/>
                  <a:gd name="connsiteY1567" fmla="*/ 1243631 h 2653250"/>
                  <a:gd name="connsiteX1568" fmla="*/ 1737645 w 4412618"/>
                  <a:gd name="connsiteY1568" fmla="*/ 1205714 h 2653250"/>
                  <a:gd name="connsiteX1569" fmla="*/ 1756816 w 4412618"/>
                  <a:gd name="connsiteY1569" fmla="*/ 1183757 h 2653250"/>
                  <a:gd name="connsiteX1570" fmla="*/ 1772803 w 4412618"/>
                  <a:gd name="connsiteY1570" fmla="*/ 1208130 h 2653250"/>
                  <a:gd name="connsiteX1571" fmla="*/ 1785177 w 4412618"/>
                  <a:gd name="connsiteY1571" fmla="*/ 1295787 h 2653250"/>
                  <a:gd name="connsiteX1572" fmla="*/ 1776994 w 4412618"/>
                  <a:gd name="connsiteY1572" fmla="*/ 1343010 h 2653250"/>
                  <a:gd name="connsiteX1573" fmla="*/ 1771958 w 4412618"/>
                  <a:gd name="connsiteY1573" fmla="*/ 1354895 h 2653250"/>
                  <a:gd name="connsiteX1574" fmla="*/ 1788638 w 4412618"/>
                  <a:gd name="connsiteY1574" fmla="*/ 1371516 h 2653250"/>
                  <a:gd name="connsiteX1575" fmla="*/ 1803699 w 4412618"/>
                  <a:gd name="connsiteY1575" fmla="*/ 1395649 h 2653250"/>
                  <a:gd name="connsiteX1576" fmla="*/ 1806086 w 4412618"/>
                  <a:gd name="connsiteY1576" fmla="*/ 1381875 h 2653250"/>
                  <a:gd name="connsiteX1577" fmla="*/ 1822153 w 4412618"/>
                  <a:gd name="connsiteY1577" fmla="*/ 1343958 h 2653250"/>
                  <a:gd name="connsiteX1578" fmla="*/ 1841325 w 4412618"/>
                  <a:gd name="connsiteY1578" fmla="*/ 1322002 h 2653250"/>
                  <a:gd name="connsiteX1579" fmla="*/ 1857311 w 4412618"/>
                  <a:gd name="connsiteY1579" fmla="*/ 1346374 h 2653250"/>
                  <a:gd name="connsiteX1580" fmla="*/ 1867425 w 4412618"/>
                  <a:gd name="connsiteY1580" fmla="*/ 1383852 h 2653250"/>
                  <a:gd name="connsiteX1581" fmla="*/ 1874890 w 4412618"/>
                  <a:gd name="connsiteY1581" fmla="*/ 1375303 h 2653250"/>
                  <a:gd name="connsiteX1582" fmla="*/ 1885504 w 4412618"/>
                  <a:gd name="connsiteY1582" fmla="*/ 1391483 h 2653250"/>
                  <a:gd name="connsiteX1583" fmla="*/ 1896003 w 4412618"/>
                  <a:gd name="connsiteY1583" fmla="*/ 1378896 h 2653250"/>
                  <a:gd name="connsiteX1584" fmla="*/ 1928876 w 4412618"/>
                  <a:gd name="connsiteY1584" fmla="*/ 1354092 h 2653250"/>
                  <a:gd name="connsiteX1585" fmla="*/ 1956457 w 4412618"/>
                  <a:gd name="connsiteY1585" fmla="*/ 1344664 h 2653250"/>
                  <a:gd name="connsiteX1586" fmla="*/ 1958116 w 4412618"/>
                  <a:gd name="connsiteY1586" fmla="*/ 1373764 h 2653250"/>
                  <a:gd name="connsiteX1587" fmla="*/ 1925003 w 4412618"/>
                  <a:gd name="connsiteY1587" fmla="*/ 1455863 h 2653250"/>
                  <a:gd name="connsiteX1588" fmla="*/ 1903073 w 4412618"/>
                  <a:gd name="connsiteY1588" fmla="*/ 1482158 h 2653250"/>
                  <a:gd name="connsiteX1589" fmla="*/ 1903250 w 4412618"/>
                  <a:gd name="connsiteY1589" fmla="*/ 1487332 h 2653250"/>
                  <a:gd name="connsiteX1590" fmla="*/ 1895068 w 4412618"/>
                  <a:gd name="connsiteY1590" fmla="*/ 1534555 h 2653250"/>
                  <a:gd name="connsiteX1591" fmla="*/ 1890032 w 4412618"/>
                  <a:gd name="connsiteY1591" fmla="*/ 1546439 h 2653250"/>
                  <a:gd name="connsiteX1592" fmla="*/ 1906712 w 4412618"/>
                  <a:gd name="connsiteY1592" fmla="*/ 1563060 h 2653250"/>
                  <a:gd name="connsiteX1593" fmla="*/ 1921773 w 4412618"/>
                  <a:gd name="connsiteY1593" fmla="*/ 1587194 h 2653250"/>
                  <a:gd name="connsiteX1594" fmla="*/ 1924159 w 4412618"/>
                  <a:gd name="connsiteY1594" fmla="*/ 1573419 h 2653250"/>
                  <a:gd name="connsiteX1595" fmla="*/ 1940227 w 4412618"/>
                  <a:gd name="connsiteY1595" fmla="*/ 1535502 h 2653250"/>
                  <a:gd name="connsiteX1596" fmla="*/ 1959399 w 4412618"/>
                  <a:gd name="connsiteY1596" fmla="*/ 1513546 h 2653250"/>
                  <a:gd name="connsiteX1597" fmla="*/ 1975385 w 4412618"/>
                  <a:gd name="connsiteY1597" fmla="*/ 1537918 h 2653250"/>
                  <a:gd name="connsiteX1598" fmla="*/ 1986115 w 4412618"/>
                  <a:gd name="connsiteY1598" fmla="*/ 1577678 h 2653250"/>
                  <a:gd name="connsiteX1599" fmla="*/ 1986982 w 4412618"/>
                  <a:gd name="connsiteY1599" fmla="*/ 1602927 h 2653250"/>
                  <a:gd name="connsiteX1600" fmla="*/ 2014077 w 4412618"/>
                  <a:gd name="connsiteY1600" fmla="*/ 1570440 h 2653250"/>
                  <a:gd name="connsiteX1601" fmla="*/ 2046950 w 4412618"/>
                  <a:gd name="connsiteY1601" fmla="*/ 1545636 h 2653250"/>
                  <a:gd name="connsiteX1602" fmla="*/ 2074532 w 4412618"/>
                  <a:gd name="connsiteY1602" fmla="*/ 1536207 h 2653250"/>
                  <a:gd name="connsiteX1603" fmla="*/ 2076190 w 4412618"/>
                  <a:gd name="connsiteY1603" fmla="*/ 1565308 h 2653250"/>
                  <a:gd name="connsiteX1604" fmla="*/ 2043077 w 4412618"/>
                  <a:gd name="connsiteY1604" fmla="*/ 1647408 h 2653250"/>
                  <a:gd name="connsiteX1605" fmla="*/ 1979506 w 4412618"/>
                  <a:gd name="connsiteY1605" fmla="*/ 1709016 h 2653250"/>
                  <a:gd name="connsiteX1606" fmla="*/ 1958817 w 4412618"/>
                  <a:gd name="connsiteY1606" fmla="*/ 1716089 h 2653250"/>
                  <a:gd name="connsiteX1607" fmla="*/ 1944747 w 4412618"/>
                  <a:gd name="connsiteY1607" fmla="*/ 1732203 h 2653250"/>
                  <a:gd name="connsiteX1608" fmla="*/ 1939048 w 4412618"/>
                  <a:gd name="connsiteY1608" fmla="*/ 1747601 h 2653250"/>
                  <a:gd name="connsiteX1609" fmla="*/ 1912631 w 4412618"/>
                  <a:gd name="connsiteY1609" fmla="*/ 1787589 h 2653250"/>
                  <a:gd name="connsiteX1610" fmla="*/ 1888318 w 4412618"/>
                  <a:gd name="connsiteY1610" fmla="*/ 1811696 h 2653250"/>
                  <a:gd name="connsiteX1611" fmla="*/ 1888006 w 4412618"/>
                  <a:gd name="connsiteY1611" fmla="*/ 1816866 h 2653250"/>
                  <a:gd name="connsiteX1612" fmla="*/ 1875405 w 4412618"/>
                  <a:gd name="connsiteY1612" fmla="*/ 1863105 h 2653250"/>
                  <a:gd name="connsiteX1613" fmla="*/ 1869269 w 4412618"/>
                  <a:gd name="connsiteY1613" fmla="*/ 1874462 h 2653250"/>
                  <a:gd name="connsiteX1614" fmla="*/ 1884307 w 4412618"/>
                  <a:gd name="connsiteY1614" fmla="*/ 1892583 h 2653250"/>
                  <a:gd name="connsiteX1615" fmla="*/ 1897022 w 4412618"/>
                  <a:gd name="connsiteY1615" fmla="*/ 1918030 h 2653250"/>
                  <a:gd name="connsiteX1616" fmla="*/ 1900698 w 4412618"/>
                  <a:gd name="connsiteY1616" fmla="*/ 1904542 h 2653250"/>
                  <a:gd name="connsiteX1617" fmla="*/ 1920271 w 4412618"/>
                  <a:gd name="connsiteY1617" fmla="*/ 1868310 h 2653250"/>
                  <a:gd name="connsiteX1618" fmla="*/ 1941429 w 4412618"/>
                  <a:gd name="connsiteY1618" fmla="*/ 1848261 h 2653250"/>
                  <a:gd name="connsiteX1619" fmla="*/ 1955045 w 4412618"/>
                  <a:gd name="connsiteY1619" fmla="*/ 1874033 h 2653250"/>
                  <a:gd name="connsiteX1620" fmla="*/ 1961974 w 4412618"/>
                  <a:gd name="connsiteY1620" fmla="*/ 1914627 h 2653250"/>
                  <a:gd name="connsiteX1621" fmla="*/ 1960455 w 4412618"/>
                  <a:gd name="connsiteY1621" fmla="*/ 1939846 h 2653250"/>
                  <a:gd name="connsiteX1622" fmla="*/ 1970593 w 4412618"/>
                  <a:gd name="connsiteY1622" fmla="*/ 1929794 h 2653250"/>
                  <a:gd name="connsiteX1623" fmla="*/ 1963611 w 4412618"/>
                  <a:gd name="connsiteY1623" fmla="*/ 1902947 h 2653250"/>
                  <a:gd name="connsiteX1624" fmla="*/ 1992754 w 4412618"/>
                  <a:gd name="connsiteY1624" fmla="*/ 1903475 h 2653250"/>
                  <a:gd name="connsiteX1625" fmla="*/ 1998144 w 4412618"/>
                  <a:gd name="connsiteY1625" fmla="*/ 1905351 h 2653250"/>
                  <a:gd name="connsiteX1626" fmla="*/ 2025563 w 4412618"/>
                  <a:gd name="connsiteY1626" fmla="*/ 1888470 h 2653250"/>
                  <a:gd name="connsiteX1627" fmla="*/ 2027022 w 4412618"/>
                  <a:gd name="connsiteY1627" fmla="*/ 1888121 h 2653250"/>
                  <a:gd name="connsiteX1628" fmla="*/ 2002597 w 4412618"/>
                  <a:gd name="connsiteY1628" fmla="*/ 1847268 h 2653250"/>
                  <a:gd name="connsiteX1629" fmla="*/ 1990051 w 4412618"/>
                  <a:gd name="connsiteY1629" fmla="*/ 1808045 h 2653250"/>
                  <a:gd name="connsiteX1630" fmla="*/ 1990267 w 4412618"/>
                  <a:gd name="connsiteY1630" fmla="*/ 1778897 h 2653250"/>
                  <a:gd name="connsiteX1631" fmla="*/ 2018280 w 4412618"/>
                  <a:gd name="connsiteY1631" fmla="*/ 1786949 h 2653250"/>
                  <a:gd name="connsiteX1632" fmla="*/ 2052342 w 4412618"/>
                  <a:gd name="connsiteY1632" fmla="*/ 1810092 h 2653250"/>
                  <a:gd name="connsiteX1633" fmla="*/ 2071623 w 4412618"/>
                  <a:gd name="connsiteY1633" fmla="*/ 1831010 h 2653250"/>
                  <a:gd name="connsiteX1634" fmla="*/ 2071409 w 4412618"/>
                  <a:gd name="connsiteY1634" fmla="*/ 1817031 h 2653250"/>
                  <a:gd name="connsiteX1635" fmla="*/ 2080156 w 4412618"/>
                  <a:gd name="connsiteY1635" fmla="*/ 1776790 h 2653250"/>
                  <a:gd name="connsiteX1636" fmla="*/ 2094916 w 4412618"/>
                  <a:gd name="connsiteY1636" fmla="*/ 1751655 h 2653250"/>
                  <a:gd name="connsiteX1637" fmla="*/ 2115151 w 4412618"/>
                  <a:gd name="connsiteY1637" fmla="*/ 1772634 h 2653250"/>
                  <a:gd name="connsiteX1638" fmla="*/ 2133078 w 4412618"/>
                  <a:gd name="connsiteY1638" fmla="*/ 1809709 h 2653250"/>
                  <a:gd name="connsiteX1639" fmla="*/ 2138619 w 4412618"/>
                  <a:gd name="connsiteY1639" fmla="*/ 1834358 h 2653250"/>
                  <a:gd name="connsiteX1640" fmla="*/ 2159210 w 4412618"/>
                  <a:gd name="connsiteY1640" fmla="*/ 1797404 h 2653250"/>
                  <a:gd name="connsiteX1641" fmla="*/ 2186905 w 4412618"/>
                  <a:gd name="connsiteY1641" fmla="*/ 1766927 h 2653250"/>
                  <a:gd name="connsiteX1642" fmla="*/ 2195342 w 4412618"/>
                  <a:gd name="connsiteY1642" fmla="*/ 1762138 h 2653250"/>
                  <a:gd name="connsiteX1643" fmla="*/ 2157712 w 4412618"/>
                  <a:gd name="connsiteY1643" fmla="*/ 1742852 h 2653250"/>
                  <a:gd name="connsiteX1644" fmla="*/ 2126290 w 4412618"/>
                  <a:gd name="connsiteY1644" fmla="*/ 1716232 h 2653250"/>
                  <a:gd name="connsiteX1645" fmla="*/ 2114844 w 4412618"/>
                  <a:gd name="connsiteY1645" fmla="*/ 1697603 h 2653250"/>
                  <a:gd name="connsiteX1646" fmla="*/ 2095486 w 4412618"/>
                  <a:gd name="connsiteY1646" fmla="*/ 1687121 h 2653250"/>
                  <a:gd name="connsiteX1647" fmla="*/ 2115749 w 4412618"/>
                  <a:gd name="connsiteY1647" fmla="*/ 1666169 h 2653250"/>
                  <a:gd name="connsiteX1648" fmla="*/ 2115786 w 4412618"/>
                  <a:gd name="connsiteY1648" fmla="*/ 1666149 h 2653250"/>
                  <a:gd name="connsiteX1649" fmla="*/ 2117510 w 4412618"/>
                  <a:gd name="connsiteY1649" fmla="*/ 1659261 h 2653250"/>
                  <a:gd name="connsiteX1650" fmla="*/ 2144594 w 4412618"/>
                  <a:gd name="connsiteY1650" fmla="*/ 1626138 h 2653250"/>
                  <a:gd name="connsiteX1651" fmla="*/ 2130708 w 4412618"/>
                  <a:gd name="connsiteY1651" fmla="*/ 1602989 h 2653250"/>
                  <a:gd name="connsiteX1652" fmla="*/ 2130698 w 4412618"/>
                  <a:gd name="connsiteY1652" fmla="*/ 1602948 h 2653250"/>
                  <a:gd name="connsiteX1653" fmla="*/ 2124491 w 4412618"/>
                  <a:gd name="connsiteY1653" fmla="*/ 1599501 h 2653250"/>
                  <a:gd name="connsiteX1654" fmla="*/ 2072797 w 4412618"/>
                  <a:gd name="connsiteY1654" fmla="*/ 1527635 h 2653250"/>
                  <a:gd name="connsiteX1655" fmla="*/ 2054701 w 4412618"/>
                  <a:gd name="connsiteY1655" fmla="*/ 1440979 h 2653250"/>
                  <a:gd name="connsiteX1656" fmla="*/ 2059553 w 4412618"/>
                  <a:gd name="connsiteY1656" fmla="*/ 1420668 h 2653250"/>
                  <a:gd name="connsiteX1657" fmla="*/ 2046923 w 4412618"/>
                  <a:gd name="connsiteY1657" fmla="*/ 1416312 h 2653250"/>
                  <a:gd name="connsiteX1658" fmla="*/ 2006353 w 4412618"/>
                  <a:gd name="connsiteY1658" fmla="*/ 1390797 h 2653250"/>
                  <a:gd name="connsiteX1659" fmla="*/ 1949486 w 4412618"/>
                  <a:gd name="connsiteY1659" fmla="*/ 1322952 h 2653250"/>
                  <a:gd name="connsiteX1660" fmla="*/ 1943922 w 4412618"/>
                  <a:gd name="connsiteY1660" fmla="*/ 1301807 h 2653250"/>
                  <a:gd name="connsiteX1661" fmla="*/ 1928427 w 4412618"/>
                  <a:gd name="connsiteY1661" fmla="*/ 1286171 h 2653250"/>
                  <a:gd name="connsiteX1662" fmla="*/ 1930125 w 4412618"/>
                  <a:gd name="connsiteY1662" fmla="*/ 1285224 h 2653250"/>
                  <a:gd name="connsiteX1663" fmla="*/ 1910151 w 4412618"/>
                  <a:gd name="connsiteY1663" fmla="*/ 1281024 h 2653250"/>
                  <a:gd name="connsiteX1664" fmla="*/ 1884916 w 4412618"/>
                  <a:gd name="connsiteY1664" fmla="*/ 1266436 h 2653250"/>
                  <a:gd name="connsiteX1665" fmla="*/ 1905758 w 4412618"/>
                  <a:gd name="connsiteY1665" fmla="*/ 1246059 h 2653250"/>
                  <a:gd name="connsiteX1666" fmla="*/ 1942710 w 4412618"/>
                  <a:gd name="connsiteY1666" fmla="*/ 1227881 h 2653250"/>
                  <a:gd name="connsiteX1667" fmla="*/ 1970421 w 4412618"/>
                  <a:gd name="connsiteY1667" fmla="*/ 1221453 h 2653250"/>
                  <a:gd name="connsiteX1668" fmla="*/ 1958163 w 4412618"/>
                  <a:gd name="connsiteY1668" fmla="*/ 1214731 h 2653250"/>
                  <a:gd name="connsiteX1669" fmla="*/ 1927498 w 4412618"/>
                  <a:gd name="connsiteY1669" fmla="*/ 1187244 h 2653250"/>
                  <a:gd name="connsiteX1670" fmla="*/ 1912938 w 4412618"/>
                  <a:gd name="connsiteY1670" fmla="*/ 1161993 h 2653250"/>
                  <a:gd name="connsiteX1671" fmla="*/ 1941176 w 4412618"/>
                  <a:gd name="connsiteY1671" fmla="*/ 1154766 h 2653250"/>
                  <a:gd name="connsiteX1672" fmla="*/ 1959489 w 4412618"/>
                  <a:gd name="connsiteY1672" fmla="*/ 1155984 h 2653250"/>
                  <a:gd name="connsiteX1673" fmla="*/ 1952874 w 4412618"/>
                  <a:gd name="connsiteY1673" fmla="*/ 1126945 h 2653250"/>
                  <a:gd name="connsiteX1674" fmla="*/ 1952567 w 4412618"/>
                  <a:gd name="connsiteY1674" fmla="*/ 1110016 h 2653250"/>
                  <a:gd name="connsiteX1675" fmla="*/ 1928269 w 4412618"/>
                  <a:gd name="connsiteY1675" fmla="*/ 1081259 h 2653250"/>
                  <a:gd name="connsiteX1676" fmla="*/ 1893618 w 4412618"/>
                  <a:gd name="connsiteY1676" fmla="*/ 1089296 h 2653250"/>
                  <a:gd name="connsiteX1677" fmla="*/ 1805403 w 4412618"/>
                  <a:gd name="connsiteY1677" fmla="*/ 1081880 h 2653250"/>
                  <a:gd name="connsiteX1678" fmla="*/ 1780169 w 4412618"/>
                  <a:gd name="connsiteY1678" fmla="*/ 1067291 h 2653250"/>
                  <a:gd name="connsiteX1679" fmla="*/ 1801010 w 4412618"/>
                  <a:gd name="connsiteY1679" fmla="*/ 1046913 h 2653250"/>
                  <a:gd name="connsiteX1680" fmla="*/ 1837963 w 4412618"/>
                  <a:gd name="connsiteY1680" fmla="*/ 1028735 h 2653250"/>
                  <a:gd name="connsiteX1681" fmla="*/ 1865674 w 4412618"/>
                  <a:gd name="connsiteY1681" fmla="*/ 1022308 h 2653250"/>
                  <a:gd name="connsiteX1682" fmla="*/ 1853416 w 4412618"/>
                  <a:gd name="connsiteY1682" fmla="*/ 1015587 h 2653250"/>
                  <a:gd name="connsiteX1683" fmla="*/ 1822751 w 4412618"/>
                  <a:gd name="connsiteY1683" fmla="*/ 988099 h 2653250"/>
                  <a:gd name="connsiteX1684" fmla="*/ 2338282 w 4412618"/>
                  <a:gd name="connsiteY1684" fmla="*/ 966160 h 2653250"/>
                  <a:gd name="connsiteX1685" fmla="*/ 2315698 w 4412618"/>
                  <a:gd name="connsiteY1685" fmla="*/ 978745 h 2653250"/>
                  <a:gd name="connsiteX1686" fmla="*/ 2285030 w 4412618"/>
                  <a:gd name="connsiteY1686" fmla="*/ 984690 h 2653250"/>
                  <a:gd name="connsiteX1687" fmla="*/ 2283430 w 4412618"/>
                  <a:gd name="connsiteY1687" fmla="*/ 1007395 h 2653250"/>
                  <a:gd name="connsiteX1688" fmla="*/ 2280887 w 4412618"/>
                  <a:gd name="connsiteY1688" fmla="*/ 1015631 h 2653250"/>
                  <a:gd name="connsiteX1689" fmla="*/ 2286917 w 4412618"/>
                  <a:gd name="connsiteY1689" fmla="*/ 1024950 h 2653250"/>
                  <a:gd name="connsiteX1690" fmla="*/ 2299100 w 4412618"/>
                  <a:gd name="connsiteY1690" fmla="*/ 1017618 h 2653250"/>
                  <a:gd name="connsiteX1691" fmla="*/ 2309880 w 4412618"/>
                  <a:gd name="connsiteY1691" fmla="*/ 995610 h 2653250"/>
                  <a:gd name="connsiteX1692" fmla="*/ 3287679 w 4412618"/>
                  <a:gd name="connsiteY1692" fmla="*/ 946208 h 2653250"/>
                  <a:gd name="connsiteX1693" fmla="*/ 3274430 w 4412618"/>
                  <a:gd name="connsiteY1693" fmla="*/ 949987 h 2653250"/>
                  <a:gd name="connsiteX1694" fmla="*/ 3261275 w 4412618"/>
                  <a:gd name="connsiteY1694" fmla="*/ 950627 h 2653250"/>
                  <a:gd name="connsiteX1695" fmla="*/ 3271471 w 4412618"/>
                  <a:gd name="connsiteY1695" fmla="*/ 969877 h 2653250"/>
                  <a:gd name="connsiteX1696" fmla="*/ 3277859 w 4412618"/>
                  <a:gd name="connsiteY1696" fmla="*/ 994102 h 2653250"/>
                  <a:gd name="connsiteX1697" fmla="*/ 3278050 w 4412618"/>
                  <a:gd name="connsiteY1697" fmla="*/ 994037 h 2653250"/>
                  <a:gd name="connsiteX1698" fmla="*/ 3287564 w 4412618"/>
                  <a:gd name="connsiteY1698" fmla="*/ 975383 h 2653250"/>
                  <a:gd name="connsiteX1699" fmla="*/ 2760474 w 4412618"/>
                  <a:gd name="connsiteY1699" fmla="*/ 926696 h 2653250"/>
                  <a:gd name="connsiteX1700" fmla="*/ 2752582 w 4412618"/>
                  <a:gd name="connsiteY1700" fmla="*/ 944504 h 2653250"/>
                  <a:gd name="connsiteX1701" fmla="*/ 2720661 w 4412618"/>
                  <a:gd name="connsiteY1701" fmla="*/ 980253 h 2653250"/>
                  <a:gd name="connsiteX1702" fmla="*/ 2710100 w 4412618"/>
                  <a:gd name="connsiteY1702" fmla="*/ 987676 h 2653250"/>
                  <a:gd name="connsiteX1703" fmla="*/ 2715464 w 4412618"/>
                  <a:gd name="connsiteY1703" fmla="*/ 1010603 h 2653250"/>
                  <a:gd name="connsiteX1704" fmla="*/ 2715481 w 4412618"/>
                  <a:gd name="connsiteY1704" fmla="*/ 1039050 h 2653250"/>
                  <a:gd name="connsiteX1705" fmla="*/ 2724791 w 4412618"/>
                  <a:gd name="connsiteY1705" fmla="*/ 1028622 h 2653250"/>
                  <a:gd name="connsiteX1706" fmla="*/ 2758483 w 4412618"/>
                  <a:gd name="connsiteY1706" fmla="*/ 1004943 h 2653250"/>
                  <a:gd name="connsiteX1707" fmla="*/ 2786366 w 4412618"/>
                  <a:gd name="connsiteY1707" fmla="*/ 996450 h 2653250"/>
                  <a:gd name="connsiteX1708" fmla="*/ 2787043 w 4412618"/>
                  <a:gd name="connsiteY1708" fmla="*/ 1025590 h 2653250"/>
                  <a:gd name="connsiteX1709" fmla="*/ 2775803 w 4412618"/>
                  <a:gd name="connsiteY1709" fmla="*/ 1062746 h 2653250"/>
                  <a:gd name="connsiteX1710" fmla="*/ 2786660 w 4412618"/>
                  <a:gd name="connsiteY1710" fmla="*/ 1059438 h 2653250"/>
                  <a:gd name="connsiteX1711" fmla="*/ 2787109 w 4412618"/>
                  <a:gd name="connsiteY1711" fmla="*/ 1078784 h 2653250"/>
                  <a:gd name="connsiteX1712" fmla="*/ 2802677 w 4412618"/>
                  <a:gd name="connsiteY1712" fmla="*/ 1073654 h 2653250"/>
                  <a:gd name="connsiteX1713" fmla="*/ 2843696 w 4412618"/>
                  <a:gd name="connsiteY1713" fmla="*/ 1069993 h 2653250"/>
                  <a:gd name="connsiteX1714" fmla="*/ 2872089 w 4412618"/>
                  <a:gd name="connsiteY1714" fmla="*/ 1076579 h 2653250"/>
                  <a:gd name="connsiteX1715" fmla="*/ 2858105 w 4412618"/>
                  <a:gd name="connsiteY1715" fmla="*/ 1102153 h 2653250"/>
                  <a:gd name="connsiteX1716" fmla="*/ 2858039 w 4412618"/>
                  <a:gd name="connsiteY1716" fmla="*/ 1102215 h 2653250"/>
                  <a:gd name="connsiteX1717" fmla="*/ 2859506 w 4412618"/>
                  <a:gd name="connsiteY1717" fmla="*/ 1104383 h 2653250"/>
                  <a:gd name="connsiteX1718" fmla="*/ 2870802 w 4412618"/>
                  <a:gd name="connsiteY1718" fmla="*/ 1143985 h 2653250"/>
                  <a:gd name="connsiteX1719" fmla="*/ 2872184 w 4412618"/>
                  <a:gd name="connsiteY1719" fmla="*/ 1172399 h 2653250"/>
                  <a:gd name="connsiteX1720" fmla="*/ 2880983 w 4412618"/>
                  <a:gd name="connsiteY1720" fmla="*/ 1161536 h 2653250"/>
                  <a:gd name="connsiteX1721" fmla="*/ 2913499 w 4412618"/>
                  <a:gd name="connsiteY1721" fmla="*/ 1136266 h 2653250"/>
                  <a:gd name="connsiteX1722" fmla="*/ 2940943 w 4412618"/>
                  <a:gd name="connsiteY1722" fmla="*/ 1126444 h 2653250"/>
                  <a:gd name="connsiteX1723" fmla="*/ 2943017 w 4412618"/>
                  <a:gd name="connsiteY1723" fmla="*/ 1155519 h 2653250"/>
                  <a:gd name="connsiteX1724" fmla="*/ 2932999 w 4412618"/>
                  <a:gd name="connsiteY1724" fmla="*/ 1195462 h 2653250"/>
                  <a:gd name="connsiteX1725" fmla="*/ 2921443 w 4412618"/>
                  <a:gd name="connsiteY1725" fmla="*/ 1217930 h 2653250"/>
                  <a:gd name="connsiteX1726" fmla="*/ 2960941 w 4412618"/>
                  <a:gd name="connsiteY1726" fmla="*/ 1202777 h 2653250"/>
                  <a:gd name="connsiteX1727" fmla="*/ 3001735 w 4412618"/>
                  <a:gd name="connsiteY1727" fmla="*/ 1197150 h 2653250"/>
                  <a:gd name="connsiteX1728" fmla="*/ 3027164 w 4412618"/>
                  <a:gd name="connsiteY1728" fmla="*/ 1201776 h 2653250"/>
                  <a:gd name="connsiteX1729" fmla="*/ 3026651 w 4412618"/>
                  <a:gd name="connsiteY1729" fmla="*/ 1185915 h 2653250"/>
                  <a:gd name="connsiteX1730" fmla="*/ 3030395 w 4412618"/>
                  <a:gd name="connsiteY1730" fmla="*/ 1167160 h 2653250"/>
                  <a:gd name="connsiteX1731" fmla="*/ 3002623 w 4412618"/>
                  <a:gd name="connsiteY1731" fmla="*/ 1150237 h 2653250"/>
                  <a:gd name="connsiteX1732" fmla="*/ 2979822 w 4412618"/>
                  <a:gd name="connsiteY1732" fmla="*/ 1123802 h 2653250"/>
                  <a:gd name="connsiteX1733" fmla="*/ 2969754 w 4412618"/>
                  <a:gd name="connsiteY1733" fmla="*/ 1119695 h 2653250"/>
                  <a:gd name="connsiteX1734" fmla="*/ 2947944 w 4412618"/>
                  <a:gd name="connsiteY1734" fmla="*/ 1122684 h 2653250"/>
                  <a:gd name="connsiteX1735" fmla="*/ 2951901 w 4412618"/>
                  <a:gd name="connsiteY1735" fmla="*/ 1093807 h 2653250"/>
                  <a:gd name="connsiteX1736" fmla="*/ 2951920 w 4412618"/>
                  <a:gd name="connsiteY1736" fmla="*/ 1093769 h 2653250"/>
                  <a:gd name="connsiteX1737" fmla="*/ 2950129 w 4412618"/>
                  <a:gd name="connsiteY1737" fmla="*/ 1089378 h 2653250"/>
                  <a:gd name="connsiteX1738" fmla="*/ 2944802 w 4412618"/>
                  <a:gd name="connsiteY1738" fmla="*/ 1083203 h 2653250"/>
                  <a:gd name="connsiteX1739" fmla="*/ 2936988 w 4412618"/>
                  <a:gd name="connsiteY1739" fmla="*/ 1055122 h 2653250"/>
                  <a:gd name="connsiteX1740" fmla="*/ 2946977 w 4412618"/>
                  <a:gd name="connsiteY1740" fmla="*/ 1055132 h 2653250"/>
                  <a:gd name="connsiteX1741" fmla="*/ 2946341 w 4412618"/>
                  <a:gd name="connsiteY1741" fmla="*/ 1046116 h 2653250"/>
                  <a:gd name="connsiteX1742" fmla="*/ 2946914 w 4412618"/>
                  <a:gd name="connsiteY1742" fmla="*/ 1042540 h 2653250"/>
                  <a:gd name="connsiteX1743" fmla="*/ 2926620 w 4412618"/>
                  <a:gd name="connsiteY1743" fmla="*/ 1034006 h 2653250"/>
                  <a:gd name="connsiteX1744" fmla="*/ 2926587 w 4412618"/>
                  <a:gd name="connsiteY1744" fmla="*/ 1033978 h 2653250"/>
                  <a:gd name="connsiteX1745" fmla="*/ 2919543 w 4412618"/>
                  <a:gd name="connsiteY1745" fmla="*/ 1034868 h 2653250"/>
                  <a:gd name="connsiteX1746" fmla="*/ 2835366 w 4412618"/>
                  <a:gd name="connsiteY1746" fmla="*/ 1007462 h 2653250"/>
                  <a:gd name="connsiteX1747" fmla="*/ 2769543 w 4412618"/>
                  <a:gd name="connsiteY1747" fmla="*/ 948265 h 2653250"/>
                  <a:gd name="connsiteX1748" fmla="*/ 3359365 w 4412618"/>
                  <a:gd name="connsiteY1748" fmla="*/ 917146 h 2653250"/>
                  <a:gd name="connsiteX1749" fmla="*/ 3359297 w 4412618"/>
                  <a:gd name="connsiteY1749" fmla="*/ 934080 h 2653250"/>
                  <a:gd name="connsiteX1750" fmla="*/ 3367497 w 4412618"/>
                  <a:gd name="connsiteY1750" fmla="*/ 924980 h 2653250"/>
                  <a:gd name="connsiteX1751" fmla="*/ 3124052 w 4412618"/>
                  <a:gd name="connsiteY1751" fmla="*/ 915073 h 2653250"/>
                  <a:gd name="connsiteX1752" fmla="*/ 3134184 w 4412618"/>
                  <a:gd name="connsiteY1752" fmla="*/ 925226 h 2653250"/>
                  <a:gd name="connsiteX1753" fmla="*/ 3146143 w 4412618"/>
                  <a:gd name="connsiteY1753" fmla="*/ 948922 h 2653250"/>
                  <a:gd name="connsiteX1754" fmla="*/ 3155916 w 4412618"/>
                  <a:gd name="connsiteY1754" fmla="*/ 951347 h 2653250"/>
                  <a:gd name="connsiteX1755" fmla="*/ 3177149 w 4412618"/>
                  <a:gd name="connsiteY1755" fmla="*/ 964662 h 2653250"/>
                  <a:gd name="connsiteX1756" fmla="*/ 3192707 w 4412618"/>
                  <a:gd name="connsiteY1756" fmla="*/ 946945 h 2653250"/>
                  <a:gd name="connsiteX1757" fmla="*/ 3179226 w 4412618"/>
                  <a:gd name="connsiteY1757" fmla="*/ 944808 h 2653250"/>
                  <a:gd name="connsiteX1758" fmla="*/ 3141084 w 4412618"/>
                  <a:gd name="connsiteY1758" fmla="*/ 929283 h 2653250"/>
                  <a:gd name="connsiteX1759" fmla="*/ 3124410 w 4412618"/>
                  <a:gd name="connsiteY1759" fmla="*/ 915138 h 2653250"/>
                  <a:gd name="connsiteX1760" fmla="*/ 3646141 w 4412618"/>
                  <a:gd name="connsiteY1760" fmla="*/ 904350 h 2653250"/>
                  <a:gd name="connsiteX1761" fmla="*/ 3636265 w 4412618"/>
                  <a:gd name="connsiteY1761" fmla="*/ 912376 h 2653250"/>
                  <a:gd name="connsiteX1762" fmla="*/ 3624660 w 4412618"/>
                  <a:gd name="connsiteY1762" fmla="*/ 918028 h 2653250"/>
                  <a:gd name="connsiteX1763" fmla="*/ 3626316 w 4412618"/>
                  <a:gd name="connsiteY1763" fmla="*/ 941517 h 2653250"/>
                  <a:gd name="connsiteX1764" fmla="*/ 3625492 w 4412618"/>
                  <a:gd name="connsiteY1764" fmla="*/ 946663 h 2653250"/>
                  <a:gd name="connsiteX1765" fmla="*/ 3635090 w 4412618"/>
                  <a:gd name="connsiteY1765" fmla="*/ 936710 h 2653250"/>
                  <a:gd name="connsiteX1766" fmla="*/ 3651147 w 4412618"/>
                  <a:gd name="connsiteY1766" fmla="*/ 926321 h 2653250"/>
                  <a:gd name="connsiteX1767" fmla="*/ 3106922 w 4412618"/>
                  <a:gd name="connsiteY1767" fmla="*/ 902618 h 2653250"/>
                  <a:gd name="connsiteX1768" fmla="*/ 3081411 w 4412618"/>
                  <a:gd name="connsiteY1768" fmla="*/ 906705 h 2653250"/>
                  <a:gd name="connsiteX1769" fmla="*/ 3078144 w 4412618"/>
                  <a:gd name="connsiteY1769" fmla="*/ 910724 h 2653250"/>
                  <a:gd name="connsiteX1770" fmla="*/ 3040953 w 4412618"/>
                  <a:gd name="connsiteY1770" fmla="*/ 940951 h 2653250"/>
                  <a:gd name="connsiteX1771" fmla="*/ 3029347 w 4412618"/>
                  <a:gd name="connsiteY1771" fmla="*/ 946603 h 2653250"/>
                  <a:gd name="connsiteX1772" fmla="*/ 3031004 w 4412618"/>
                  <a:gd name="connsiteY1772" fmla="*/ 970092 h 2653250"/>
                  <a:gd name="connsiteX1773" fmla="*/ 3026504 w 4412618"/>
                  <a:gd name="connsiteY1773" fmla="*/ 998182 h 2653250"/>
                  <a:gd name="connsiteX1774" fmla="*/ 3037352 w 4412618"/>
                  <a:gd name="connsiteY1774" fmla="*/ 989364 h 2653250"/>
                  <a:gd name="connsiteX1775" fmla="*/ 3074376 w 4412618"/>
                  <a:gd name="connsiteY1775" fmla="*/ 971333 h 2653250"/>
                  <a:gd name="connsiteX1776" fmla="*/ 3091478 w 4412618"/>
                  <a:gd name="connsiteY1776" fmla="*/ 968989 h 2653250"/>
                  <a:gd name="connsiteX1777" fmla="*/ 3099264 w 4412618"/>
                  <a:gd name="connsiteY1777" fmla="*/ 929975 h 2653250"/>
                  <a:gd name="connsiteX1778" fmla="*/ 3109203 w 4412618"/>
                  <a:gd name="connsiteY1778" fmla="*/ 912372 h 2653250"/>
                  <a:gd name="connsiteX1779" fmla="*/ 3102752 w 4412618"/>
                  <a:gd name="connsiteY1779" fmla="*/ 911199 h 2653250"/>
                  <a:gd name="connsiteX1780" fmla="*/ 2313350 w 4412618"/>
                  <a:gd name="connsiteY1780" fmla="*/ 893000 h 2653250"/>
                  <a:gd name="connsiteX1781" fmla="*/ 2295570 w 4412618"/>
                  <a:gd name="connsiteY1781" fmla="*/ 908439 h 2653250"/>
                  <a:gd name="connsiteX1782" fmla="*/ 2270414 w 4412618"/>
                  <a:gd name="connsiteY1782" fmla="*/ 921722 h 2653250"/>
                  <a:gd name="connsiteX1783" fmla="*/ 2283981 w 4412618"/>
                  <a:gd name="connsiteY1783" fmla="*/ 925094 h 2653250"/>
                  <a:gd name="connsiteX1784" fmla="*/ 2320642 w 4412618"/>
                  <a:gd name="connsiteY1784" fmla="*/ 943853 h 2653250"/>
                  <a:gd name="connsiteX1785" fmla="*/ 2340485 w 4412618"/>
                  <a:gd name="connsiteY1785" fmla="*/ 963875 h 2653250"/>
                  <a:gd name="connsiteX1786" fmla="*/ 2343149 w 4412618"/>
                  <a:gd name="connsiteY1786" fmla="*/ 961112 h 2653250"/>
                  <a:gd name="connsiteX1787" fmla="*/ 2377725 w 4412618"/>
                  <a:gd name="connsiteY1787" fmla="*/ 938742 h 2653250"/>
                  <a:gd name="connsiteX1788" fmla="*/ 2399912 w 4412618"/>
                  <a:gd name="connsiteY1788" fmla="*/ 932904 h 2653250"/>
                  <a:gd name="connsiteX1789" fmla="*/ 2381403 w 4412618"/>
                  <a:gd name="connsiteY1789" fmla="*/ 910823 h 2653250"/>
                  <a:gd name="connsiteX1790" fmla="*/ 2371351 w 4412618"/>
                  <a:gd name="connsiteY1790" fmla="*/ 910443 h 2653250"/>
                  <a:gd name="connsiteX1791" fmla="*/ 2324841 w 4412618"/>
                  <a:gd name="connsiteY1791" fmla="*/ 898879 h 2653250"/>
                  <a:gd name="connsiteX1792" fmla="*/ 942431 w 4412618"/>
                  <a:gd name="connsiteY1792" fmla="*/ 871709 h 2653250"/>
                  <a:gd name="connsiteX1793" fmla="*/ 933573 w 4412618"/>
                  <a:gd name="connsiteY1793" fmla="*/ 873762 h 2653250"/>
                  <a:gd name="connsiteX1794" fmla="*/ 941211 w 4412618"/>
                  <a:gd name="connsiteY1794" fmla="*/ 887025 h 2653250"/>
                  <a:gd name="connsiteX1795" fmla="*/ 949617 w 4412618"/>
                  <a:gd name="connsiteY1795" fmla="*/ 927340 h 2653250"/>
                  <a:gd name="connsiteX1796" fmla="*/ 949156 w 4412618"/>
                  <a:gd name="connsiteY1796" fmla="*/ 946799 h 2653250"/>
                  <a:gd name="connsiteX1797" fmla="*/ 955338 w 4412618"/>
                  <a:gd name="connsiteY1797" fmla="*/ 945216 h 2653250"/>
                  <a:gd name="connsiteX1798" fmla="*/ 996429 w 4412618"/>
                  <a:gd name="connsiteY1798" fmla="*/ 947949 h 2653250"/>
                  <a:gd name="connsiteX1799" fmla="*/ 1020596 w 4412618"/>
                  <a:gd name="connsiteY1799" fmla="*/ 955311 h 2653250"/>
                  <a:gd name="connsiteX1800" fmla="*/ 1009572 w 4412618"/>
                  <a:gd name="connsiteY1800" fmla="*/ 937153 h 2653250"/>
                  <a:gd name="connsiteX1801" fmla="*/ 984540 w 4412618"/>
                  <a:gd name="connsiteY1801" fmla="*/ 921547 h 2653250"/>
                  <a:gd name="connsiteX1802" fmla="*/ 3276127 w 4412618"/>
                  <a:gd name="connsiteY1802" fmla="*/ 848191 h 2653250"/>
                  <a:gd name="connsiteX1803" fmla="*/ 3257263 w 4412618"/>
                  <a:gd name="connsiteY1803" fmla="*/ 867671 h 2653250"/>
                  <a:gd name="connsiteX1804" fmla="*/ 3236022 w 4412618"/>
                  <a:gd name="connsiteY1804" fmla="*/ 881351 h 2653250"/>
                  <a:gd name="connsiteX1805" fmla="*/ 3277804 w 4412618"/>
                  <a:gd name="connsiteY1805" fmla="*/ 887978 h 2653250"/>
                  <a:gd name="connsiteX1806" fmla="*/ 3298826 w 4412618"/>
                  <a:gd name="connsiteY1806" fmla="*/ 896534 h 2653250"/>
                  <a:gd name="connsiteX1807" fmla="*/ 3305793 w 4412618"/>
                  <a:gd name="connsiteY1807" fmla="*/ 881698 h 2653250"/>
                  <a:gd name="connsiteX1808" fmla="*/ 3282888 w 4412618"/>
                  <a:gd name="connsiteY1808" fmla="*/ 858611 h 2653250"/>
                  <a:gd name="connsiteX1809" fmla="*/ 1008717 w 4412618"/>
                  <a:gd name="connsiteY1809" fmla="*/ 842660 h 2653250"/>
                  <a:gd name="connsiteX1810" fmla="*/ 997777 w 4412618"/>
                  <a:gd name="connsiteY1810" fmla="*/ 845460 h 2653250"/>
                  <a:gd name="connsiteX1811" fmla="*/ 1012148 w 4412618"/>
                  <a:gd name="connsiteY1811" fmla="*/ 854421 h 2653250"/>
                  <a:gd name="connsiteX1812" fmla="*/ 2167498 w 4412618"/>
                  <a:gd name="connsiteY1812" fmla="*/ 839143 h 2653250"/>
                  <a:gd name="connsiteX1813" fmla="*/ 2152908 w 4412618"/>
                  <a:gd name="connsiteY1813" fmla="*/ 854704 h 2653250"/>
                  <a:gd name="connsiteX1814" fmla="*/ 2118651 w 4412618"/>
                  <a:gd name="connsiteY1814" fmla="*/ 877560 h 2653250"/>
                  <a:gd name="connsiteX1815" fmla="*/ 2097586 w 4412618"/>
                  <a:gd name="connsiteY1815" fmla="*/ 883421 h 2653250"/>
                  <a:gd name="connsiteX1816" fmla="*/ 2083920 w 4412618"/>
                  <a:gd name="connsiteY1816" fmla="*/ 897353 h 2653250"/>
                  <a:gd name="connsiteX1817" fmla="*/ 2097183 w 4412618"/>
                  <a:gd name="connsiteY1817" fmla="*/ 920934 h 2653250"/>
                  <a:gd name="connsiteX1818" fmla="*/ 2104719 w 4412618"/>
                  <a:gd name="connsiteY1818" fmla="*/ 959014 h 2653250"/>
                  <a:gd name="connsiteX1819" fmla="*/ 2112751 w 4412618"/>
                  <a:gd name="connsiteY1819" fmla="*/ 950993 h 2653250"/>
                  <a:gd name="connsiteX1820" fmla="*/ 2122236 w 4412618"/>
                  <a:gd name="connsiteY1820" fmla="*/ 967859 h 2653250"/>
                  <a:gd name="connsiteX1821" fmla="*/ 2133568 w 4412618"/>
                  <a:gd name="connsiteY1821" fmla="*/ 956016 h 2653250"/>
                  <a:gd name="connsiteX1822" fmla="*/ 2139852 w 4412618"/>
                  <a:gd name="connsiteY1822" fmla="*/ 951916 h 2653250"/>
                  <a:gd name="connsiteX1823" fmla="*/ 2139185 w 4412618"/>
                  <a:gd name="connsiteY1823" fmla="*/ 949382 h 2653250"/>
                  <a:gd name="connsiteX1824" fmla="*/ 2123689 w 4412618"/>
                  <a:gd name="connsiteY1824" fmla="*/ 933746 h 2653250"/>
                  <a:gd name="connsiteX1825" fmla="*/ 2149150 w 4412618"/>
                  <a:gd name="connsiteY1825" fmla="*/ 919556 h 2653250"/>
                  <a:gd name="connsiteX1826" fmla="*/ 2149192 w 4412618"/>
                  <a:gd name="connsiteY1826" fmla="*/ 919548 h 2653250"/>
                  <a:gd name="connsiteX1827" fmla="*/ 2152834 w 4412618"/>
                  <a:gd name="connsiteY1827" fmla="*/ 913454 h 2653250"/>
                  <a:gd name="connsiteX1828" fmla="*/ 2183929 w 4412618"/>
                  <a:gd name="connsiteY1828" fmla="*/ 886453 h 2653250"/>
                  <a:gd name="connsiteX1829" fmla="*/ 2187132 w 4412618"/>
                  <a:gd name="connsiteY1829" fmla="*/ 884761 h 2653250"/>
                  <a:gd name="connsiteX1830" fmla="*/ 2181756 w 4412618"/>
                  <a:gd name="connsiteY1830" fmla="*/ 863411 h 2653250"/>
                  <a:gd name="connsiteX1831" fmla="*/ 2181759 w 4412618"/>
                  <a:gd name="connsiteY1831" fmla="*/ 863368 h 2653250"/>
                  <a:gd name="connsiteX1832" fmla="*/ 2176815 w 4412618"/>
                  <a:gd name="connsiteY1832" fmla="*/ 858272 h 2653250"/>
                  <a:gd name="connsiteX1833" fmla="*/ 2032297 w 4412618"/>
                  <a:gd name="connsiteY1833" fmla="*/ 836391 h 2653250"/>
                  <a:gd name="connsiteX1834" fmla="*/ 2029626 w 4412618"/>
                  <a:gd name="connsiteY1834" fmla="*/ 837104 h 2653250"/>
                  <a:gd name="connsiteX1835" fmla="*/ 2028663 w 4412618"/>
                  <a:gd name="connsiteY1835" fmla="*/ 865549 h 2653250"/>
                  <a:gd name="connsiteX1836" fmla="*/ 2017282 w 4412618"/>
                  <a:gd name="connsiteY1836" fmla="*/ 912105 h 2653250"/>
                  <a:gd name="connsiteX1837" fmla="*/ 2011447 w 4412618"/>
                  <a:gd name="connsiteY1837" fmla="*/ 923619 h 2653250"/>
                  <a:gd name="connsiteX1838" fmla="*/ 2026956 w 4412618"/>
                  <a:gd name="connsiteY1838" fmla="*/ 941338 h 2653250"/>
                  <a:gd name="connsiteX1839" fmla="*/ 2040338 w 4412618"/>
                  <a:gd name="connsiteY1839" fmla="*/ 966442 h 2653250"/>
                  <a:gd name="connsiteX1840" fmla="*/ 2043657 w 4412618"/>
                  <a:gd name="connsiteY1840" fmla="*/ 952861 h 2653250"/>
                  <a:gd name="connsiteX1841" fmla="*/ 2062271 w 4412618"/>
                  <a:gd name="connsiteY1841" fmla="*/ 916128 h 2653250"/>
                  <a:gd name="connsiteX1842" fmla="*/ 2081116 w 4412618"/>
                  <a:gd name="connsiteY1842" fmla="*/ 897305 h 2653250"/>
                  <a:gd name="connsiteX1843" fmla="*/ 2067623 w 4412618"/>
                  <a:gd name="connsiteY1843" fmla="*/ 873879 h 2653250"/>
                  <a:gd name="connsiteX1844" fmla="*/ 2067614 w 4412618"/>
                  <a:gd name="connsiteY1844" fmla="*/ 873837 h 2653250"/>
                  <a:gd name="connsiteX1845" fmla="*/ 2061470 w 4412618"/>
                  <a:gd name="connsiteY1845" fmla="*/ 870280 h 2653250"/>
                  <a:gd name="connsiteX1846" fmla="*/ 2034033 w 4412618"/>
                  <a:gd name="connsiteY1846" fmla="*/ 839569 h 2653250"/>
                  <a:gd name="connsiteX1847" fmla="*/ 1529853 w 4412618"/>
                  <a:gd name="connsiteY1847" fmla="*/ 816284 h 2653250"/>
                  <a:gd name="connsiteX1848" fmla="*/ 1543431 w 4412618"/>
                  <a:gd name="connsiteY1848" fmla="*/ 839860 h 2653250"/>
                  <a:gd name="connsiteX1849" fmla="*/ 1543766 w 4412618"/>
                  <a:gd name="connsiteY1849" fmla="*/ 841463 h 2653250"/>
                  <a:gd name="connsiteX1850" fmla="*/ 1547513 w 4412618"/>
                  <a:gd name="connsiteY1850" fmla="*/ 830860 h 2653250"/>
                  <a:gd name="connsiteX1851" fmla="*/ 2964616 w 4412618"/>
                  <a:gd name="connsiteY1851" fmla="*/ 812522 h 2653250"/>
                  <a:gd name="connsiteX1852" fmla="*/ 2970657 w 4412618"/>
                  <a:gd name="connsiteY1852" fmla="*/ 828342 h 2653250"/>
                  <a:gd name="connsiteX1853" fmla="*/ 2975026 w 4412618"/>
                  <a:gd name="connsiteY1853" fmla="*/ 816898 h 2653250"/>
                  <a:gd name="connsiteX1854" fmla="*/ 1266425 w 4412618"/>
                  <a:gd name="connsiteY1854" fmla="*/ 804548 h 2653250"/>
                  <a:gd name="connsiteX1855" fmla="*/ 1234821 w 4412618"/>
                  <a:gd name="connsiteY1855" fmla="*/ 812218 h 2653250"/>
                  <a:gd name="connsiteX1856" fmla="*/ 1186920 w 4412618"/>
                  <a:gd name="connsiteY1856" fmla="*/ 813762 h 2653250"/>
                  <a:gd name="connsiteX1857" fmla="*/ 1177858 w 4412618"/>
                  <a:gd name="connsiteY1857" fmla="*/ 811953 h 2653250"/>
                  <a:gd name="connsiteX1858" fmla="*/ 1171419 w 4412618"/>
                  <a:gd name="connsiteY1858" fmla="*/ 825231 h 2653250"/>
                  <a:gd name="connsiteX1859" fmla="*/ 1147749 w 4412618"/>
                  <a:gd name="connsiteY1859" fmla="*/ 849969 h 2653250"/>
                  <a:gd name="connsiteX1860" fmla="*/ 1147573 w 4412618"/>
                  <a:gd name="connsiteY1860" fmla="*/ 855144 h 2653250"/>
                  <a:gd name="connsiteX1861" fmla="*/ 1136192 w 4412618"/>
                  <a:gd name="connsiteY1861" fmla="*/ 901700 h 2653250"/>
                  <a:gd name="connsiteX1862" fmla="*/ 1130357 w 4412618"/>
                  <a:gd name="connsiteY1862" fmla="*/ 913214 h 2653250"/>
                  <a:gd name="connsiteX1863" fmla="*/ 1145866 w 4412618"/>
                  <a:gd name="connsiteY1863" fmla="*/ 930933 h 2653250"/>
                  <a:gd name="connsiteX1864" fmla="*/ 1159248 w 4412618"/>
                  <a:gd name="connsiteY1864" fmla="*/ 956037 h 2653250"/>
                  <a:gd name="connsiteX1865" fmla="*/ 1162567 w 4412618"/>
                  <a:gd name="connsiteY1865" fmla="*/ 942457 h 2653250"/>
                  <a:gd name="connsiteX1866" fmla="*/ 1181181 w 4412618"/>
                  <a:gd name="connsiteY1866" fmla="*/ 905723 h 2653250"/>
                  <a:gd name="connsiteX1867" fmla="*/ 1201804 w 4412618"/>
                  <a:gd name="connsiteY1867" fmla="*/ 885124 h 2653250"/>
                  <a:gd name="connsiteX1868" fmla="*/ 1216092 w 4412618"/>
                  <a:gd name="connsiteY1868" fmla="*/ 910529 h 2653250"/>
                  <a:gd name="connsiteX1869" fmla="*/ 1224088 w 4412618"/>
                  <a:gd name="connsiteY1869" fmla="*/ 950927 h 2653250"/>
                  <a:gd name="connsiteX1870" fmla="*/ 1223232 w 4412618"/>
                  <a:gd name="connsiteY1870" fmla="*/ 976177 h 2653250"/>
                  <a:gd name="connsiteX1871" fmla="*/ 1227962 w 4412618"/>
                  <a:gd name="connsiteY1871" fmla="*/ 971233 h 2653250"/>
                  <a:gd name="connsiteX1872" fmla="*/ 1227822 w 4412618"/>
                  <a:gd name="connsiteY1872" fmla="*/ 969056 h 2653250"/>
                  <a:gd name="connsiteX1873" fmla="*/ 1235095 w 4412618"/>
                  <a:gd name="connsiteY1873" fmla="*/ 940831 h 2653250"/>
                  <a:gd name="connsiteX1874" fmla="*/ 1249227 w 4412618"/>
                  <a:gd name="connsiteY1874" fmla="*/ 949009 h 2653250"/>
                  <a:gd name="connsiteX1875" fmla="*/ 1252478 w 4412618"/>
                  <a:gd name="connsiteY1875" fmla="*/ 945611 h 2653250"/>
                  <a:gd name="connsiteX1876" fmla="*/ 1285740 w 4412618"/>
                  <a:gd name="connsiteY1876" fmla="*/ 923905 h 2653250"/>
                  <a:gd name="connsiteX1877" fmla="*/ 1269697 w 4412618"/>
                  <a:gd name="connsiteY1877" fmla="*/ 909817 h 2653250"/>
                  <a:gd name="connsiteX1878" fmla="*/ 1254882 w 4412618"/>
                  <a:gd name="connsiteY1878" fmla="*/ 884714 h 2653250"/>
                  <a:gd name="connsiteX1879" fmla="*/ 1283044 w 4412618"/>
                  <a:gd name="connsiteY1879" fmla="*/ 877201 h 2653250"/>
                  <a:gd name="connsiteX1880" fmla="*/ 1324160 w 4412618"/>
                  <a:gd name="connsiteY1880" fmla="*/ 879516 h 2653250"/>
                  <a:gd name="connsiteX1881" fmla="*/ 1348402 w 4412618"/>
                  <a:gd name="connsiteY1881" fmla="*/ 886631 h 2653250"/>
                  <a:gd name="connsiteX1882" fmla="*/ 1337194 w 4412618"/>
                  <a:gd name="connsiteY1882" fmla="*/ 868587 h 2653250"/>
                  <a:gd name="connsiteX1883" fmla="*/ 1312003 w 4412618"/>
                  <a:gd name="connsiteY1883" fmla="*/ 853236 h 2653250"/>
                  <a:gd name="connsiteX1884" fmla="*/ 1277039 w 4412618"/>
                  <a:gd name="connsiteY1884" fmla="*/ 820457 h 2653250"/>
                  <a:gd name="connsiteX1885" fmla="*/ 2512905 w 4412618"/>
                  <a:gd name="connsiteY1885" fmla="*/ 789034 h 2653250"/>
                  <a:gd name="connsiteX1886" fmla="*/ 2495124 w 4412618"/>
                  <a:gd name="connsiteY1886" fmla="*/ 804474 h 2653250"/>
                  <a:gd name="connsiteX1887" fmla="*/ 2469968 w 4412618"/>
                  <a:gd name="connsiteY1887" fmla="*/ 817755 h 2653250"/>
                  <a:gd name="connsiteX1888" fmla="*/ 2483535 w 4412618"/>
                  <a:gd name="connsiteY1888" fmla="*/ 821128 h 2653250"/>
                  <a:gd name="connsiteX1889" fmla="*/ 2520196 w 4412618"/>
                  <a:gd name="connsiteY1889" fmla="*/ 839886 h 2653250"/>
                  <a:gd name="connsiteX1890" fmla="*/ 2540713 w 4412618"/>
                  <a:gd name="connsiteY1890" fmla="*/ 860589 h 2653250"/>
                  <a:gd name="connsiteX1891" fmla="*/ 2515253 w 4412618"/>
                  <a:gd name="connsiteY1891" fmla="*/ 874779 h 2653250"/>
                  <a:gd name="connsiteX1892" fmla="*/ 2477143 w 4412618"/>
                  <a:gd name="connsiteY1892" fmla="*/ 882166 h 2653250"/>
                  <a:gd name="connsiteX1893" fmla="*/ 2485133 w 4412618"/>
                  <a:gd name="connsiteY1893" fmla="*/ 890229 h 2653250"/>
                  <a:gd name="connsiteX1894" fmla="*/ 2468229 w 4412618"/>
                  <a:gd name="connsiteY1894" fmla="*/ 899649 h 2653250"/>
                  <a:gd name="connsiteX1895" fmla="*/ 2480028 w 4412618"/>
                  <a:gd name="connsiteY1895" fmla="*/ 911027 h 2653250"/>
                  <a:gd name="connsiteX1896" fmla="*/ 2502398 w 4412618"/>
                  <a:gd name="connsiteY1896" fmla="*/ 945603 h 2653250"/>
                  <a:gd name="connsiteX1897" fmla="*/ 2509816 w 4412618"/>
                  <a:gd name="connsiteY1897" fmla="*/ 973791 h 2653250"/>
                  <a:gd name="connsiteX1898" fmla="*/ 2480671 w 4412618"/>
                  <a:gd name="connsiteY1898" fmla="*/ 973349 h 2653250"/>
                  <a:gd name="connsiteX1899" fmla="*/ 2441741 w 4412618"/>
                  <a:gd name="connsiteY1899" fmla="*/ 959921 h 2653250"/>
                  <a:gd name="connsiteX1900" fmla="*/ 2405822 w 4412618"/>
                  <a:gd name="connsiteY1900" fmla="*/ 937331 h 2653250"/>
                  <a:gd name="connsiteX1901" fmla="*/ 2405470 w 4412618"/>
                  <a:gd name="connsiteY1901" fmla="*/ 960469 h 2653250"/>
                  <a:gd name="connsiteX1902" fmla="*/ 2392043 w 4412618"/>
                  <a:gd name="connsiteY1902" fmla="*/ 999400 h 2653250"/>
                  <a:gd name="connsiteX1903" fmla="*/ 2376899 w 4412618"/>
                  <a:gd name="connsiteY1903" fmla="*/ 1023481 h 2653250"/>
                  <a:gd name="connsiteX1904" fmla="*/ 2390333 w 4412618"/>
                  <a:gd name="connsiteY1904" fmla="*/ 1019618 h 2653250"/>
                  <a:gd name="connsiteX1905" fmla="*/ 2431462 w 4412618"/>
                  <a:gd name="connsiteY1905" fmla="*/ 1017533 h 2653250"/>
                  <a:gd name="connsiteX1906" fmla="*/ 2448657 w 4412618"/>
                  <a:gd name="connsiteY1906" fmla="*/ 1022224 h 2653250"/>
                  <a:gd name="connsiteX1907" fmla="*/ 2438434 w 4412618"/>
                  <a:gd name="connsiteY1907" fmla="*/ 1005825 h 2653250"/>
                  <a:gd name="connsiteX1908" fmla="*/ 2466407 w 4412618"/>
                  <a:gd name="connsiteY1908" fmla="*/ 997630 h 2653250"/>
                  <a:gd name="connsiteX1909" fmla="*/ 2507567 w 4412618"/>
                  <a:gd name="connsiteY1909" fmla="*/ 998947 h 2653250"/>
                  <a:gd name="connsiteX1910" fmla="*/ 2535048 w 4412618"/>
                  <a:gd name="connsiteY1910" fmla="*/ 1006294 h 2653250"/>
                  <a:gd name="connsiteX1911" fmla="*/ 2527386 w 4412618"/>
                  <a:gd name="connsiteY1911" fmla="*/ 994601 h 2653250"/>
                  <a:gd name="connsiteX1912" fmla="*/ 2513233 w 4412618"/>
                  <a:gd name="connsiteY1912" fmla="*/ 955928 h 2653250"/>
                  <a:gd name="connsiteX1913" fmla="*/ 2512247 w 4412618"/>
                  <a:gd name="connsiteY1913" fmla="*/ 926797 h 2653250"/>
                  <a:gd name="connsiteX1914" fmla="*/ 2540568 w 4412618"/>
                  <a:gd name="connsiteY1914" fmla="*/ 933687 h 2653250"/>
                  <a:gd name="connsiteX1915" fmla="*/ 2575556 w 4412618"/>
                  <a:gd name="connsiteY1915" fmla="*/ 955406 h 2653250"/>
                  <a:gd name="connsiteX1916" fmla="*/ 2593431 w 4412618"/>
                  <a:gd name="connsiteY1916" fmla="*/ 973261 h 2653250"/>
                  <a:gd name="connsiteX1917" fmla="*/ 2592231 w 4412618"/>
                  <a:gd name="connsiteY1917" fmla="*/ 952053 h 2653250"/>
                  <a:gd name="connsiteX1918" fmla="*/ 2577467 w 4412618"/>
                  <a:gd name="connsiteY1918" fmla="*/ 926514 h 2653250"/>
                  <a:gd name="connsiteX1919" fmla="*/ 2558807 w 4412618"/>
                  <a:gd name="connsiteY1919" fmla="*/ 839977 h 2653250"/>
                  <a:gd name="connsiteX1920" fmla="*/ 2565394 w 4412618"/>
                  <a:gd name="connsiteY1920" fmla="*/ 811584 h 2653250"/>
                  <a:gd name="connsiteX1921" fmla="*/ 2590968 w 4412618"/>
                  <a:gd name="connsiteY1921" fmla="*/ 825568 h 2653250"/>
                  <a:gd name="connsiteX1922" fmla="*/ 2619142 w 4412618"/>
                  <a:gd name="connsiteY1922" fmla="*/ 855604 h 2653250"/>
                  <a:gd name="connsiteX1923" fmla="*/ 2633379 w 4412618"/>
                  <a:gd name="connsiteY1923" fmla="*/ 880231 h 2653250"/>
                  <a:gd name="connsiteX1924" fmla="*/ 2636230 w 4412618"/>
                  <a:gd name="connsiteY1924" fmla="*/ 866545 h 2653250"/>
                  <a:gd name="connsiteX1925" fmla="*/ 2653567 w 4412618"/>
                  <a:gd name="connsiteY1925" fmla="*/ 829192 h 2653250"/>
                  <a:gd name="connsiteX1926" fmla="*/ 2673469 w 4412618"/>
                  <a:gd name="connsiteY1926" fmla="*/ 807896 h 2653250"/>
                  <a:gd name="connsiteX1927" fmla="*/ 2688624 w 4412618"/>
                  <a:gd name="connsiteY1927" fmla="*/ 832793 h 2653250"/>
                  <a:gd name="connsiteX1928" fmla="*/ 2698005 w 4412618"/>
                  <a:gd name="connsiteY1928" fmla="*/ 872892 h 2653250"/>
                  <a:gd name="connsiteX1929" fmla="*/ 2698020 w 4412618"/>
                  <a:gd name="connsiteY1929" fmla="*/ 898156 h 2653250"/>
                  <a:gd name="connsiteX1930" fmla="*/ 2726195 w 4412618"/>
                  <a:gd name="connsiteY1930" fmla="*/ 866602 h 2653250"/>
                  <a:gd name="connsiteX1931" fmla="*/ 2759887 w 4412618"/>
                  <a:gd name="connsiteY1931" fmla="*/ 842921 h 2653250"/>
                  <a:gd name="connsiteX1932" fmla="*/ 2786933 w 4412618"/>
                  <a:gd name="connsiteY1932" fmla="*/ 834684 h 2653250"/>
                  <a:gd name="connsiteX1933" fmla="*/ 2779980 w 4412618"/>
                  <a:gd name="connsiteY1933" fmla="*/ 834416 h 2653250"/>
                  <a:gd name="connsiteX1934" fmla="*/ 2733762 w 4412618"/>
                  <a:gd name="connsiteY1934" fmla="*/ 821737 h 2653250"/>
                  <a:gd name="connsiteX1935" fmla="*/ 2691111 w 4412618"/>
                  <a:gd name="connsiteY1935" fmla="*/ 799878 h 2653250"/>
                  <a:gd name="connsiteX1936" fmla="*/ 2678868 w 4412618"/>
                  <a:gd name="connsiteY1936" fmla="*/ 789505 h 2653250"/>
                  <a:gd name="connsiteX1937" fmla="*/ 2659227 w 4412618"/>
                  <a:gd name="connsiteY1937" fmla="*/ 800451 h 2653250"/>
                  <a:gd name="connsiteX1938" fmla="*/ 2570906 w 4412618"/>
                  <a:gd name="connsiteY1938" fmla="*/ 806477 h 2653250"/>
                  <a:gd name="connsiteX1939" fmla="*/ 2524397 w 4412618"/>
                  <a:gd name="connsiteY1939" fmla="*/ 794914 h 2653250"/>
                  <a:gd name="connsiteX1940" fmla="*/ 1782892 w 4412618"/>
                  <a:gd name="connsiteY1940" fmla="*/ 780894 h 2653250"/>
                  <a:gd name="connsiteX1941" fmla="*/ 1782198 w 4412618"/>
                  <a:gd name="connsiteY1941" fmla="*/ 781508 h 2653250"/>
                  <a:gd name="connsiteX1942" fmla="*/ 1738303 w 4412618"/>
                  <a:gd name="connsiteY1942" fmla="*/ 800749 h 2653250"/>
                  <a:gd name="connsiteX1943" fmla="*/ 1725613 w 4412618"/>
                  <a:gd name="connsiteY1943" fmla="*/ 803109 h 2653250"/>
                  <a:gd name="connsiteX1944" fmla="*/ 1720960 w 4412618"/>
                  <a:gd name="connsiteY1944" fmla="*/ 826193 h 2653250"/>
                  <a:gd name="connsiteX1945" fmla="*/ 1709147 w 4412618"/>
                  <a:gd name="connsiteY1945" fmla="*/ 852072 h 2653250"/>
                  <a:gd name="connsiteX1946" fmla="*/ 1721951 w 4412618"/>
                  <a:gd name="connsiteY1946" fmla="*/ 846458 h 2653250"/>
                  <a:gd name="connsiteX1947" fmla="*/ 1762438 w 4412618"/>
                  <a:gd name="connsiteY1947" fmla="*/ 838929 h 2653250"/>
                  <a:gd name="connsiteX1948" fmla="*/ 1791328 w 4412618"/>
                  <a:gd name="connsiteY1948" fmla="*/ 842798 h 2653250"/>
                  <a:gd name="connsiteX1949" fmla="*/ 1779828 w 4412618"/>
                  <a:gd name="connsiteY1949" fmla="*/ 869581 h 2653250"/>
                  <a:gd name="connsiteX1950" fmla="*/ 1754158 w 4412618"/>
                  <a:gd name="connsiteY1950" fmla="*/ 898699 h 2653250"/>
                  <a:gd name="connsiteX1951" fmla="*/ 1765409 w 4412618"/>
                  <a:gd name="connsiteY1951" fmla="*/ 900206 h 2653250"/>
                  <a:gd name="connsiteX1952" fmla="*/ 1757773 w 4412618"/>
                  <a:gd name="connsiteY1952" fmla="*/ 917988 h 2653250"/>
                  <a:gd name="connsiteX1953" fmla="*/ 1774065 w 4412618"/>
                  <a:gd name="connsiteY1953" fmla="*/ 919795 h 2653250"/>
                  <a:gd name="connsiteX1954" fmla="*/ 1812892 w 4412618"/>
                  <a:gd name="connsiteY1954" fmla="*/ 933518 h 2653250"/>
                  <a:gd name="connsiteX1955" fmla="*/ 1835978 w 4412618"/>
                  <a:gd name="connsiteY1955" fmla="*/ 951313 h 2653250"/>
                  <a:gd name="connsiteX1956" fmla="*/ 1826971 w 4412618"/>
                  <a:gd name="connsiteY1956" fmla="*/ 958042 h 2653250"/>
                  <a:gd name="connsiteX1957" fmla="*/ 1836429 w 4412618"/>
                  <a:gd name="connsiteY1957" fmla="*/ 955621 h 2653250"/>
                  <a:gd name="connsiteX1958" fmla="*/ 1877520 w 4412618"/>
                  <a:gd name="connsiteY1958" fmla="*/ 958355 h 2653250"/>
                  <a:gd name="connsiteX1959" fmla="*/ 1901687 w 4412618"/>
                  <a:gd name="connsiteY1959" fmla="*/ 965716 h 2653250"/>
                  <a:gd name="connsiteX1960" fmla="*/ 1890664 w 4412618"/>
                  <a:gd name="connsiteY1960" fmla="*/ 947559 h 2653250"/>
                  <a:gd name="connsiteX1961" fmla="*/ 1865630 w 4412618"/>
                  <a:gd name="connsiteY1961" fmla="*/ 931953 h 2653250"/>
                  <a:gd name="connsiteX1962" fmla="*/ 1808497 w 4412618"/>
                  <a:gd name="connsiteY1962" fmla="*/ 864331 h 2653250"/>
                  <a:gd name="connsiteX1963" fmla="*/ 1800969 w 4412618"/>
                  <a:gd name="connsiteY1963" fmla="*/ 836172 h 2653250"/>
                  <a:gd name="connsiteX1964" fmla="*/ 1828597 w 4412618"/>
                  <a:gd name="connsiteY1964" fmla="*/ 836484 h 2653250"/>
                  <a:gd name="connsiteX1965" fmla="*/ 1829582 w 4412618"/>
                  <a:gd name="connsiteY1965" fmla="*/ 835500 h 2653250"/>
                  <a:gd name="connsiteX1966" fmla="*/ 1866347 w 4412618"/>
                  <a:gd name="connsiteY1966" fmla="*/ 816946 h 2653250"/>
                  <a:gd name="connsiteX1967" fmla="*/ 1887163 w 4412618"/>
                  <a:gd name="connsiteY1967" fmla="*/ 811895 h 2653250"/>
                  <a:gd name="connsiteX1968" fmla="*/ 1887076 w 4412618"/>
                  <a:gd name="connsiteY1968" fmla="*/ 810285 h 2653250"/>
                  <a:gd name="connsiteX1969" fmla="*/ 1887956 w 4412618"/>
                  <a:gd name="connsiteY1969" fmla="*/ 807007 h 2653250"/>
                  <a:gd name="connsiteX1970" fmla="*/ 1881666 w 4412618"/>
                  <a:gd name="connsiteY1970" fmla="*/ 803641 h 2653250"/>
                  <a:gd name="connsiteX1971" fmla="*/ 1856480 w 4412618"/>
                  <a:gd name="connsiteY1971" fmla="*/ 781523 h 2653250"/>
                  <a:gd name="connsiteX1972" fmla="*/ 1841959 w 4412618"/>
                  <a:gd name="connsiteY1972" fmla="*/ 790998 h 2653250"/>
                  <a:gd name="connsiteX1973" fmla="*/ 1820835 w 4412618"/>
                  <a:gd name="connsiteY1973" fmla="*/ 796645 h 2653250"/>
                  <a:gd name="connsiteX1974" fmla="*/ 1805260 w 4412618"/>
                  <a:gd name="connsiteY1974" fmla="*/ 812202 h 2653250"/>
                  <a:gd name="connsiteX1975" fmla="*/ 1790971 w 4412618"/>
                  <a:gd name="connsiteY1975" fmla="*/ 786797 h 2653250"/>
                  <a:gd name="connsiteX1976" fmla="*/ 1790963 w 4412618"/>
                  <a:gd name="connsiteY1976" fmla="*/ 786755 h 2653250"/>
                  <a:gd name="connsiteX1977" fmla="*/ 1784854 w 4412618"/>
                  <a:gd name="connsiteY1977" fmla="*/ 783136 h 2653250"/>
                  <a:gd name="connsiteX1978" fmla="*/ 1335375 w 4412618"/>
                  <a:gd name="connsiteY1978" fmla="*/ 774106 h 2653250"/>
                  <a:gd name="connsiteX1979" fmla="*/ 1324465 w 4412618"/>
                  <a:gd name="connsiteY1979" fmla="*/ 777018 h 2653250"/>
                  <a:gd name="connsiteX1980" fmla="*/ 1338926 w 4412618"/>
                  <a:gd name="connsiteY1980" fmla="*/ 785831 h 2653250"/>
                  <a:gd name="connsiteX1981" fmla="*/ 3242483 w 4412618"/>
                  <a:gd name="connsiteY1981" fmla="*/ 768102 h 2653250"/>
                  <a:gd name="connsiteX1982" fmla="*/ 3234866 w 4412618"/>
                  <a:gd name="connsiteY1982" fmla="*/ 769152 h 2653250"/>
                  <a:gd name="connsiteX1983" fmla="*/ 3229138 w 4412618"/>
                  <a:gd name="connsiteY1983" fmla="*/ 791993 h 2653250"/>
                  <a:gd name="connsiteX1984" fmla="*/ 3216127 w 4412618"/>
                  <a:gd name="connsiteY1984" fmla="*/ 817291 h 2653250"/>
                  <a:gd name="connsiteX1985" fmla="*/ 3229179 w 4412618"/>
                  <a:gd name="connsiteY1985" fmla="*/ 812283 h 2653250"/>
                  <a:gd name="connsiteX1986" fmla="*/ 3253387 w 4412618"/>
                  <a:gd name="connsiteY1986" fmla="*/ 808944 h 2653250"/>
                  <a:gd name="connsiteX1987" fmla="*/ 3242823 w 4412618"/>
                  <a:gd name="connsiteY1987" fmla="*/ 779670 h 2653250"/>
                  <a:gd name="connsiteX1988" fmla="*/ 1491516 w 4412618"/>
                  <a:gd name="connsiteY1988" fmla="*/ 761822 h 2653250"/>
                  <a:gd name="connsiteX1989" fmla="*/ 1474473 w 4412618"/>
                  <a:gd name="connsiteY1989" fmla="*/ 780001 h 2653250"/>
                  <a:gd name="connsiteX1990" fmla="*/ 1474351 w 4412618"/>
                  <a:gd name="connsiteY1990" fmla="*/ 785176 h 2653250"/>
                  <a:gd name="connsiteX1991" fmla="*/ 1463445 w 4412618"/>
                  <a:gd name="connsiteY1991" fmla="*/ 831845 h 2653250"/>
                  <a:gd name="connsiteX1992" fmla="*/ 1457727 w 4412618"/>
                  <a:gd name="connsiteY1992" fmla="*/ 843418 h 2653250"/>
                  <a:gd name="connsiteX1993" fmla="*/ 1473417 w 4412618"/>
                  <a:gd name="connsiteY1993" fmla="*/ 860978 h 2653250"/>
                  <a:gd name="connsiteX1994" fmla="*/ 1479477 w 4412618"/>
                  <a:gd name="connsiteY1994" fmla="*/ 872075 h 2653250"/>
                  <a:gd name="connsiteX1995" fmla="*/ 1488611 w 4412618"/>
                  <a:gd name="connsiteY1995" fmla="*/ 879273 h 2653250"/>
                  <a:gd name="connsiteX1996" fmla="*/ 1490233 w 4412618"/>
                  <a:gd name="connsiteY1996" fmla="*/ 872331 h 2653250"/>
                  <a:gd name="connsiteX1997" fmla="*/ 1508472 w 4412618"/>
                  <a:gd name="connsiteY1997" fmla="*/ 835409 h 2653250"/>
                  <a:gd name="connsiteX1998" fmla="*/ 1528406 w 4412618"/>
                  <a:gd name="connsiteY1998" fmla="*/ 815089 h 2653250"/>
                  <a:gd name="connsiteX1999" fmla="*/ 1522431 w 4412618"/>
                  <a:gd name="connsiteY1999" fmla="*/ 810158 h 2653250"/>
                  <a:gd name="connsiteX2000" fmla="*/ 2381622 w 4412618"/>
                  <a:gd name="connsiteY2000" fmla="*/ 760686 h 2653250"/>
                  <a:gd name="connsiteX2001" fmla="*/ 2372607 w 4412618"/>
                  <a:gd name="connsiteY2001" fmla="*/ 775022 h 2653250"/>
                  <a:gd name="connsiteX2002" fmla="*/ 2384379 w 4412618"/>
                  <a:gd name="connsiteY2002" fmla="*/ 771637 h 2653250"/>
                  <a:gd name="connsiteX2003" fmla="*/ 3296023 w 4412618"/>
                  <a:gd name="connsiteY2003" fmla="*/ 747304 h 2653250"/>
                  <a:gd name="connsiteX2004" fmla="*/ 3292399 w 4412618"/>
                  <a:gd name="connsiteY2004" fmla="*/ 750223 h 2653250"/>
                  <a:gd name="connsiteX2005" fmla="*/ 3271412 w 4412618"/>
                  <a:gd name="connsiteY2005" fmla="*/ 758275 h 2653250"/>
                  <a:gd name="connsiteX2006" fmla="*/ 3305148 w 4412618"/>
                  <a:gd name="connsiteY2006" fmla="*/ 779429 h 2653250"/>
                  <a:gd name="connsiteX2007" fmla="*/ 3325183 w 4412618"/>
                  <a:gd name="connsiteY2007" fmla="*/ 799624 h 2653250"/>
                  <a:gd name="connsiteX2008" fmla="*/ 3324456 w 4412618"/>
                  <a:gd name="connsiteY2008" fmla="*/ 785663 h 2653250"/>
                  <a:gd name="connsiteX2009" fmla="*/ 3330354 w 4412618"/>
                  <a:gd name="connsiteY2009" fmla="*/ 752748 h 2653250"/>
                  <a:gd name="connsiteX2010" fmla="*/ 3403921 w 4412618"/>
                  <a:gd name="connsiteY2010" fmla="*/ 743187 h 2653250"/>
                  <a:gd name="connsiteX2011" fmla="*/ 3378438 w 4412618"/>
                  <a:gd name="connsiteY2011" fmla="*/ 750454 h 2653250"/>
                  <a:gd name="connsiteX2012" fmla="*/ 3372395 w 4412618"/>
                  <a:gd name="connsiteY2012" fmla="*/ 750749 h 2653250"/>
                  <a:gd name="connsiteX2013" fmla="*/ 3385814 w 4412618"/>
                  <a:gd name="connsiteY2013" fmla="*/ 776081 h 2653250"/>
                  <a:gd name="connsiteX2014" fmla="*/ 3392256 w 4412618"/>
                  <a:gd name="connsiteY2014" fmla="*/ 800511 h 2653250"/>
                  <a:gd name="connsiteX2015" fmla="*/ 3401908 w 4412618"/>
                  <a:gd name="connsiteY2015" fmla="*/ 781586 h 2653250"/>
                  <a:gd name="connsiteX2016" fmla="*/ 3402024 w 4412618"/>
                  <a:gd name="connsiteY2016" fmla="*/ 752089 h 2653250"/>
                  <a:gd name="connsiteX2017" fmla="*/ 2817262 w 4412618"/>
                  <a:gd name="connsiteY2017" fmla="*/ 736089 h 2653250"/>
                  <a:gd name="connsiteX2018" fmla="*/ 2789271 w 4412618"/>
                  <a:gd name="connsiteY2018" fmla="*/ 750844 h 2653250"/>
                  <a:gd name="connsiteX2019" fmla="*/ 2764829 w 4412618"/>
                  <a:gd name="connsiteY2019" fmla="*/ 757238 h 2653250"/>
                  <a:gd name="connsiteX2020" fmla="*/ 2802476 w 4412618"/>
                  <a:gd name="connsiteY2020" fmla="*/ 776533 h 2653250"/>
                  <a:gd name="connsiteX2021" fmla="*/ 2833897 w 4412618"/>
                  <a:gd name="connsiteY2021" fmla="*/ 803153 h 2653250"/>
                  <a:gd name="connsiteX2022" fmla="*/ 2849156 w 4412618"/>
                  <a:gd name="connsiteY2022" fmla="*/ 827987 h 2653250"/>
                  <a:gd name="connsiteX2023" fmla="*/ 2821131 w 4412618"/>
                  <a:gd name="connsiteY2023" fmla="*/ 836001 h 2653250"/>
                  <a:gd name="connsiteX2024" fmla="*/ 2787778 w 4412618"/>
                  <a:gd name="connsiteY2024" fmla="*/ 834716 h 2653250"/>
                  <a:gd name="connsiteX2025" fmla="*/ 2788448 w 4412618"/>
                  <a:gd name="connsiteY2025" fmla="*/ 863568 h 2653250"/>
                  <a:gd name="connsiteX2026" fmla="*/ 2763093 w 4412618"/>
                  <a:gd name="connsiteY2026" fmla="*/ 920783 h 2653250"/>
                  <a:gd name="connsiteX2027" fmla="*/ 2787164 w 4412618"/>
                  <a:gd name="connsiteY2027" fmla="*/ 917746 h 2653250"/>
                  <a:gd name="connsiteX2028" fmla="*/ 2827593 w 4412618"/>
                  <a:gd name="connsiteY2028" fmla="*/ 925579 h 2653250"/>
                  <a:gd name="connsiteX2029" fmla="*/ 2853560 w 4412618"/>
                  <a:gd name="connsiteY2029" fmla="*/ 937197 h 2653250"/>
                  <a:gd name="connsiteX2030" fmla="*/ 2847851 w 4412618"/>
                  <a:gd name="connsiteY2030" fmla="*/ 924436 h 2653250"/>
                  <a:gd name="connsiteX2031" fmla="*/ 2840017 w 4412618"/>
                  <a:gd name="connsiteY2031" fmla="*/ 884007 h 2653250"/>
                  <a:gd name="connsiteX2032" fmla="*/ 2843667 w 4412618"/>
                  <a:gd name="connsiteY2032" fmla="*/ 855088 h 2653250"/>
                  <a:gd name="connsiteX2033" fmla="*/ 2870537 w 4412618"/>
                  <a:gd name="connsiteY2033" fmla="*/ 866386 h 2653250"/>
                  <a:gd name="connsiteX2034" fmla="*/ 2901632 w 4412618"/>
                  <a:gd name="connsiteY2034" fmla="*/ 893385 h 2653250"/>
                  <a:gd name="connsiteX2035" fmla="*/ 2916445 w 4412618"/>
                  <a:gd name="connsiteY2035" fmla="*/ 913851 h 2653250"/>
                  <a:gd name="connsiteX2036" fmla="*/ 2918629 w 4412618"/>
                  <a:gd name="connsiteY2036" fmla="*/ 892720 h 2653250"/>
                  <a:gd name="connsiteX2037" fmla="*/ 2908106 w 4412618"/>
                  <a:gd name="connsiteY2037" fmla="*/ 865162 h 2653250"/>
                  <a:gd name="connsiteX2038" fmla="*/ 2900525 w 4412618"/>
                  <a:gd name="connsiteY2038" fmla="*/ 817840 h 2653250"/>
                  <a:gd name="connsiteX2039" fmla="*/ 2901869 w 4412618"/>
                  <a:gd name="connsiteY2039" fmla="*/ 798762 h 2653250"/>
                  <a:gd name="connsiteX2040" fmla="*/ 2872183 w 4412618"/>
                  <a:gd name="connsiteY2040" fmla="*/ 785481 h 2653250"/>
                  <a:gd name="connsiteX2041" fmla="*/ 1911036 w 4412618"/>
                  <a:gd name="connsiteY2041" fmla="*/ 730861 h 2653250"/>
                  <a:gd name="connsiteX2042" fmla="*/ 1909580 w 4412618"/>
                  <a:gd name="connsiteY2042" fmla="*/ 733864 h 2653250"/>
                  <a:gd name="connsiteX2043" fmla="*/ 1898185 w 4412618"/>
                  <a:gd name="connsiteY2043" fmla="*/ 745773 h 2653250"/>
                  <a:gd name="connsiteX2044" fmla="*/ 1905186 w 4412618"/>
                  <a:gd name="connsiteY2044" fmla="*/ 746166 h 2653250"/>
                  <a:gd name="connsiteX2045" fmla="*/ 1929428 w 4412618"/>
                  <a:gd name="connsiteY2045" fmla="*/ 753281 h 2653250"/>
                  <a:gd name="connsiteX2046" fmla="*/ 1918220 w 4412618"/>
                  <a:gd name="connsiteY2046" fmla="*/ 735238 h 2653250"/>
                  <a:gd name="connsiteX2047" fmla="*/ 1617991 w 4412618"/>
                  <a:gd name="connsiteY2047" fmla="*/ 721389 h 2653250"/>
                  <a:gd name="connsiteX2048" fmla="*/ 1617992 w 4412618"/>
                  <a:gd name="connsiteY2048" fmla="*/ 721391 h 2653250"/>
                  <a:gd name="connsiteX2049" fmla="*/ 1617996 w 4412618"/>
                  <a:gd name="connsiteY2049" fmla="*/ 721390 h 2653250"/>
                  <a:gd name="connsiteX2050" fmla="*/ 1856667 w 4412618"/>
                  <a:gd name="connsiteY2050" fmla="*/ 685011 h 2653250"/>
                  <a:gd name="connsiteX2051" fmla="*/ 1856645 w 4412618"/>
                  <a:gd name="connsiteY2051" fmla="*/ 685665 h 2653250"/>
                  <a:gd name="connsiteX2052" fmla="*/ 1856915 w 4412618"/>
                  <a:gd name="connsiteY2052" fmla="*/ 685383 h 2653250"/>
                  <a:gd name="connsiteX2053" fmla="*/ 2942649 w 4412618"/>
                  <a:gd name="connsiteY2053" fmla="*/ 677207 h 2653250"/>
                  <a:gd name="connsiteX2054" fmla="*/ 2953263 w 4412618"/>
                  <a:gd name="connsiteY2054" fmla="*/ 691870 h 2653250"/>
                  <a:gd name="connsiteX2055" fmla="*/ 2954729 w 4412618"/>
                  <a:gd name="connsiteY2055" fmla="*/ 677672 h 2653250"/>
                  <a:gd name="connsiteX2056" fmla="*/ 2864209 w 4412618"/>
                  <a:gd name="connsiteY2056" fmla="*/ 648843 h 2653250"/>
                  <a:gd name="connsiteX2057" fmla="*/ 2859200 w 4412618"/>
                  <a:gd name="connsiteY2057" fmla="*/ 650154 h 2653250"/>
                  <a:gd name="connsiteX2058" fmla="*/ 2811334 w 4412618"/>
                  <a:gd name="connsiteY2058" fmla="*/ 652548 h 2653250"/>
                  <a:gd name="connsiteX2059" fmla="*/ 2798633 w 4412618"/>
                  <a:gd name="connsiteY2059" fmla="*/ 650246 h 2653250"/>
                  <a:gd name="connsiteX2060" fmla="*/ 2786083 w 4412618"/>
                  <a:gd name="connsiteY2060" fmla="*/ 670171 h 2653250"/>
                  <a:gd name="connsiteX2061" fmla="*/ 2765849 w 4412618"/>
                  <a:gd name="connsiteY2061" fmla="*/ 690166 h 2653250"/>
                  <a:gd name="connsiteX2062" fmla="*/ 2779811 w 4412618"/>
                  <a:gd name="connsiteY2062" fmla="*/ 689468 h 2653250"/>
                  <a:gd name="connsiteX2063" fmla="*/ 2818427 w 4412618"/>
                  <a:gd name="connsiteY2063" fmla="*/ 696466 h 2653250"/>
                  <a:gd name="connsiteX2064" fmla="*/ 2823981 w 4412618"/>
                  <a:gd name="connsiteY2064" fmla="*/ 695765 h 2653250"/>
                  <a:gd name="connsiteX2065" fmla="*/ 2864410 w 4412618"/>
                  <a:gd name="connsiteY2065" fmla="*/ 703599 h 2653250"/>
                  <a:gd name="connsiteX2066" fmla="*/ 2890377 w 4412618"/>
                  <a:gd name="connsiteY2066" fmla="*/ 715215 h 2653250"/>
                  <a:gd name="connsiteX2067" fmla="*/ 2884668 w 4412618"/>
                  <a:gd name="connsiteY2067" fmla="*/ 702455 h 2653250"/>
                  <a:gd name="connsiteX2068" fmla="*/ 2876834 w 4412618"/>
                  <a:gd name="connsiteY2068" fmla="*/ 662026 h 2653250"/>
                  <a:gd name="connsiteX2069" fmla="*/ 2877630 w 4412618"/>
                  <a:gd name="connsiteY2069" fmla="*/ 655721 h 2653250"/>
                  <a:gd name="connsiteX2070" fmla="*/ 3147351 w 4412618"/>
                  <a:gd name="connsiteY2070" fmla="*/ 638932 h 2653250"/>
                  <a:gd name="connsiteX2071" fmla="*/ 3125883 w 4412618"/>
                  <a:gd name="connsiteY2071" fmla="*/ 671947 h 2653250"/>
                  <a:gd name="connsiteX2072" fmla="*/ 3130026 w 4412618"/>
                  <a:gd name="connsiteY2072" fmla="*/ 678864 h 2653250"/>
                  <a:gd name="connsiteX2073" fmla="*/ 3137742 w 4412618"/>
                  <a:gd name="connsiteY2073" fmla="*/ 702922 h 2653250"/>
                  <a:gd name="connsiteX2074" fmla="*/ 3146386 w 4412618"/>
                  <a:gd name="connsiteY2074" fmla="*/ 683517 h 2653250"/>
                  <a:gd name="connsiteX2075" fmla="*/ 3144954 w 4412618"/>
                  <a:gd name="connsiteY2075" fmla="*/ 654053 h 2653250"/>
                  <a:gd name="connsiteX2076" fmla="*/ 3215030 w 4412618"/>
                  <a:gd name="connsiteY2076" fmla="*/ 621591 h 2653250"/>
                  <a:gd name="connsiteX2077" fmla="*/ 3215851 w 4412618"/>
                  <a:gd name="connsiteY2077" fmla="*/ 638505 h 2653250"/>
                  <a:gd name="connsiteX2078" fmla="*/ 3223562 w 4412618"/>
                  <a:gd name="connsiteY2078" fmla="*/ 628987 h 2653250"/>
                  <a:gd name="connsiteX2079" fmla="*/ 1771670 w 4412618"/>
                  <a:gd name="connsiteY2079" fmla="*/ 602740 h 2653250"/>
                  <a:gd name="connsiteX2080" fmla="*/ 1769605 w 4412618"/>
                  <a:gd name="connsiteY2080" fmla="*/ 611188 h 2653250"/>
                  <a:gd name="connsiteX2081" fmla="*/ 1766567 w 4412618"/>
                  <a:gd name="connsiteY2081" fmla="*/ 617182 h 2653250"/>
                  <a:gd name="connsiteX2082" fmla="*/ 1787222 w 4412618"/>
                  <a:gd name="connsiteY2082" fmla="*/ 612169 h 2653250"/>
                  <a:gd name="connsiteX2083" fmla="*/ 1774896 w 4412618"/>
                  <a:gd name="connsiteY2083" fmla="*/ 605573 h 2653250"/>
                  <a:gd name="connsiteX2084" fmla="*/ 2476720 w 4412618"/>
                  <a:gd name="connsiteY2084" fmla="*/ 594552 h 2653250"/>
                  <a:gd name="connsiteX2085" fmla="*/ 2481588 w 4412618"/>
                  <a:gd name="connsiteY2085" fmla="*/ 613891 h 2653250"/>
                  <a:gd name="connsiteX2086" fmla="*/ 2478694 w 4412618"/>
                  <a:gd name="connsiteY2086" fmla="*/ 654971 h 2653250"/>
                  <a:gd name="connsiteX2087" fmla="*/ 2471237 w 4412618"/>
                  <a:gd name="connsiteY2087" fmla="*/ 679109 h 2653250"/>
                  <a:gd name="connsiteX2088" fmla="*/ 2494363 w 4412618"/>
                  <a:gd name="connsiteY2088" fmla="*/ 665193 h 2653250"/>
                  <a:gd name="connsiteX2089" fmla="*/ 2505143 w 4412618"/>
                  <a:gd name="connsiteY2089" fmla="*/ 643185 h 2653250"/>
                  <a:gd name="connsiteX2090" fmla="*/ 2538412 w 4412618"/>
                  <a:gd name="connsiteY2090" fmla="*/ 608687 h 2653250"/>
                  <a:gd name="connsiteX2091" fmla="*/ 2544460 w 4412618"/>
                  <a:gd name="connsiteY2091" fmla="*/ 604774 h 2653250"/>
                  <a:gd name="connsiteX2092" fmla="*/ 2531852 w 4412618"/>
                  <a:gd name="connsiteY2092" fmla="*/ 605360 h 2653250"/>
                  <a:gd name="connsiteX2093" fmla="*/ 2484533 w 4412618"/>
                  <a:gd name="connsiteY2093" fmla="*/ 597752 h 2653250"/>
                  <a:gd name="connsiteX2094" fmla="*/ 2611584 w 4412618"/>
                  <a:gd name="connsiteY2094" fmla="*/ 594121 h 2653250"/>
                  <a:gd name="connsiteX2095" fmla="*/ 2600899 w 4412618"/>
                  <a:gd name="connsiteY2095" fmla="*/ 597144 h 2653250"/>
                  <a:gd name="connsiteX2096" fmla="*/ 2600734 w 4412618"/>
                  <a:gd name="connsiteY2096" fmla="*/ 608045 h 2653250"/>
                  <a:gd name="connsiteX2097" fmla="*/ 2587306 w 4412618"/>
                  <a:gd name="connsiteY2097" fmla="*/ 646974 h 2653250"/>
                  <a:gd name="connsiteX2098" fmla="*/ 2572162 w 4412618"/>
                  <a:gd name="connsiteY2098" fmla="*/ 671056 h 2653250"/>
                  <a:gd name="connsiteX2099" fmla="*/ 2585597 w 4412618"/>
                  <a:gd name="connsiteY2099" fmla="*/ 667192 h 2653250"/>
                  <a:gd name="connsiteX2100" fmla="*/ 2626726 w 4412618"/>
                  <a:gd name="connsiteY2100" fmla="*/ 665108 h 2653250"/>
                  <a:gd name="connsiteX2101" fmla="*/ 2654846 w 4412618"/>
                  <a:gd name="connsiteY2101" fmla="*/ 672779 h 2653250"/>
                  <a:gd name="connsiteX2102" fmla="*/ 2639890 w 4412618"/>
                  <a:gd name="connsiteY2102" fmla="*/ 697797 h 2653250"/>
                  <a:gd name="connsiteX2103" fmla="*/ 2608796 w 4412618"/>
                  <a:gd name="connsiteY2103" fmla="*/ 724798 h 2653250"/>
                  <a:gd name="connsiteX2104" fmla="*/ 2586455 w 4412618"/>
                  <a:gd name="connsiteY2104" fmla="*/ 736595 h 2653250"/>
                  <a:gd name="connsiteX2105" fmla="*/ 2627509 w 4412618"/>
                  <a:gd name="connsiteY2105" fmla="*/ 746800 h 2653250"/>
                  <a:gd name="connsiteX2106" fmla="*/ 2650737 w 4412618"/>
                  <a:gd name="connsiteY2106" fmla="*/ 758686 h 2653250"/>
                  <a:gd name="connsiteX2107" fmla="*/ 2648244 w 4412618"/>
                  <a:gd name="connsiteY2107" fmla="*/ 754628 h 2653250"/>
                  <a:gd name="connsiteX2108" fmla="*/ 2628885 w 4412618"/>
                  <a:gd name="connsiteY2108" fmla="*/ 744147 h 2653250"/>
                  <a:gd name="connsiteX2109" fmla="*/ 2649149 w 4412618"/>
                  <a:gd name="connsiteY2109" fmla="*/ 723195 h 2653250"/>
                  <a:gd name="connsiteX2110" fmla="*/ 2649187 w 4412618"/>
                  <a:gd name="connsiteY2110" fmla="*/ 723175 h 2653250"/>
                  <a:gd name="connsiteX2111" fmla="*/ 2650909 w 4412618"/>
                  <a:gd name="connsiteY2111" fmla="*/ 716287 h 2653250"/>
                  <a:gd name="connsiteX2112" fmla="*/ 2677993 w 4412618"/>
                  <a:gd name="connsiteY2112" fmla="*/ 683164 h 2653250"/>
                  <a:gd name="connsiteX2113" fmla="*/ 2664108 w 4412618"/>
                  <a:gd name="connsiteY2113" fmla="*/ 660016 h 2653250"/>
                  <a:gd name="connsiteX2114" fmla="*/ 2664099 w 4412618"/>
                  <a:gd name="connsiteY2114" fmla="*/ 659974 h 2653250"/>
                  <a:gd name="connsiteX2115" fmla="*/ 2657891 w 4412618"/>
                  <a:gd name="connsiteY2115" fmla="*/ 656527 h 2653250"/>
                  <a:gd name="connsiteX2116" fmla="*/ 2629913 w 4412618"/>
                  <a:gd name="connsiteY2116" fmla="*/ 626308 h 2653250"/>
                  <a:gd name="connsiteX2117" fmla="*/ 2107790 w 4412618"/>
                  <a:gd name="connsiteY2117" fmla="*/ 568800 h 2653250"/>
                  <a:gd name="connsiteX2118" fmla="*/ 2103858 w 4412618"/>
                  <a:gd name="connsiteY2118" fmla="*/ 580747 h 2653250"/>
                  <a:gd name="connsiteX2119" fmla="*/ 2078918 w 4412618"/>
                  <a:gd name="connsiteY2119" fmla="*/ 621672 h 2653250"/>
                  <a:gd name="connsiteX2120" fmla="*/ 2055499 w 4412618"/>
                  <a:gd name="connsiteY2120" fmla="*/ 646652 h 2653250"/>
                  <a:gd name="connsiteX2121" fmla="*/ 2055376 w 4412618"/>
                  <a:gd name="connsiteY2121" fmla="*/ 651826 h 2653250"/>
                  <a:gd name="connsiteX2122" fmla="*/ 2044471 w 4412618"/>
                  <a:gd name="connsiteY2122" fmla="*/ 698496 h 2653250"/>
                  <a:gd name="connsiteX2123" fmla="*/ 2038754 w 4412618"/>
                  <a:gd name="connsiteY2123" fmla="*/ 710069 h 2653250"/>
                  <a:gd name="connsiteX2124" fmla="*/ 2054443 w 4412618"/>
                  <a:gd name="connsiteY2124" fmla="*/ 727629 h 2653250"/>
                  <a:gd name="connsiteX2125" fmla="*/ 2068078 w 4412618"/>
                  <a:gd name="connsiteY2125" fmla="*/ 752595 h 2653250"/>
                  <a:gd name="connsiteX2126" fmla="*/ 2071260 w 4412618"/>
                  <a:gd name="connsiteY2126" fmla="*/ 738982 h 2653250"/>
                  <a:gd name="connsiteX2127" fmla="*/ 2089498 w 4412618"/>
                  <a:gd name="connsiteY2127" fmla="*/ 702060 h 2653250"/>
                  <a:gd name="connsiteX2128" fmla="*/ 2109910 w 4412618"/>
                  <a:gd name="connsiteY2128" fmla="*/ 681253 h 2653250"/>
                  <a:gd name="connsiteX2129" fmla="*/ 2124457 w 4412618"/>
                  <a:gd name="connsiteY2129" fmla="*/ 706511 h 2653250"/>
                  <a:gd name="connsiteX2130" fmla="*/ 2132863 w 4412618"/>
                  <a:gd name="connsiteY2130" fmla="*/ 746825 h 2653250"/>
                  <a:gd name="connsiteX2131" fmla="*/ 2132265 w 4412618"/>
                  <a:gd name="connsiteY2131" fmla="*/ 772082 h 2653250"/>
                  <a:gd name="connsiteX2132" fmla="*/ 2147792 w 4412618"/>
                  <a:gd name="connsiteY2132" fmla="*/ 755520 h 2653250"/>
                  <a:gd name="connsiteX2133" fmla="*/ 2147269 w 4412618"/>
                  <a:gd name="connsiteY2133" fmla="*/ 726602 h 2653250"/>
                  <a:gd name="connsiteX2134" fmla="*/ 2155899 w 4412618"/>
                  <a:gd name="connsiteY2134" fmla="*/ 686335 h 2653250"/>
                  <a:gd name="connsiteX2135" fmla="*/ 2170586 w 4412618"/>
                  <a:gd name="connsiteY2135" fmla="*/ 661158 h 2653250"/>
                  <a:gd name="connsiteX2136" fmla="*/ 2190881 w 4412618"/>
                  <a:gd name="connsiteY2136" fmla="*/ 682079 h 2653250"/>
                  <a:gd name="connsiteX2137" fmla="*/ 2206991 w 4412618"/>
                  <a:gd name="connsiteY2137" fmla="*/ 715155 h 2653250"/>
                  <a:gd name="connsiteX2138" fmla="*/ 2223536 w 4412618"/>
                  <a:gd name="connsiteY2138" fmla="*/ 710551 h 2653250"/>
                  <a:gd name="connsiteX2139" fmla="*/ 2223512 w 4412618"/>
                  <a:gd name="connsiteY2139" fmla="*/ 732936 h 2653250"/>
                  <a:gd name="connsiteX2140" fmla="*/ 2249610 w 4412618"/>
                  <a:gd name="connsiteY2140" fmla="*/ 704050 h 2653250"/>
                  <a:gd name="connsiteX2141" fmla="*/ 2274919 w 4412618"/>
                  <a:gd name="connsiteY2141" fmla="*/ 689590 h 2653250"/>
                  <a:gd name="connsiteX2142" fmla="*/ 2282034 w 4412618"/>
                  <a:gd name="connsiteY2142" fmla="*/ 717856 h 2653250"/>
                  <a:gd name="connsiteX2143" fmla="*/ 2279140 w 4412618"/>
                  <a:gd name="connsiteY2143" fmla="*/ 758935 h 2653250"/>
                  <a:gd name="connsiteX2144" fmla="*/ 2271683 w 4412618"/>
                  <a:gd name="connsiteY2144" fmla="*/ 783074 h 2653250"/>
                  <a:gd name="connsiteX2145" fmla="*/ 2294808 w 4412618"/>
                  <a:gd name="connsiteY2145" fmla="*/ 769159 h 2653250"/>
                  <a:gd name="connsiteX2146" fmla="*/ 2305588 w 4412618"/>
                  <a:gd name="connsiteY2146" fmla="*/ 747151 h 2653250"/>
                  <a:gd name="connsiteX2147" fmla="*/ 2338857 w 4412618"/>
                  <a:gd name="connsiteY2147" fmla="*/ 712653 h 2653250"/>
                  <a:gd name="connsiteX2148" fmla="*/ 2354915 w 4412618"/>
                  <a:gd name="connsiteY2148" fmla="*/ 702264 h 2653250"/>
                  <a:gd name="connsiteX2149" fmla="*/ 2347691 w 4412618"/>
                  <a:gd name="connsiteY2149" fmla="*/ 670555 h 2653250"/>
                  <a:gd name="connsiteX2150" fmla="*/ 2347036 w 4412618"/>
                  <a:gd name="connsiteY2150" fmla="*/ 634461 h 2653250"/>
                  <a:gd name="connsiteX2151" fmla="*/ 2332598 w 4412618"/>
                  <a:gd name="connsiteY2151" fmla="*/ 644211 h 2653250"/>
                  <a:gd name="connsiteX2152" fmla="*/ 2287826 w 4412618"/>
                  <a:gd name="connsiteY2152" fmla="*/ 661307 h 2653250"/>
                  <a:gd name="connsiteX2153" fmla="*/ 2199423 w 4412618"/>
                  <a:gd name="connsiteY2153" fmla="*/ 665992 h 2653250"/>
                  <a:gd name="connsiteX2154" fmla="*/ 2179178 w 4412618"/>
                  <a:gd name="connsiteY2154" fmla="*/ 657732 h 2653250"/>
                  <a:gd name="connsiteX2155" fmla="*/ 2157369 w 4412618"/>
                  <a:gd name="connsiteY2155" fmla="*/ 660721 h 2653250"/>
                  <a:gd name="connsiteX2156" fmla="*/ 2161327 w 4412618"/>
                  <a:gd name="connsiteY2156" fmla="*/ 631844 h 2653250"/>
                  <a:gd name="connsiteX2157" fmla="*/ 2161346 w 4412618"/>
                  <a:gd name="connsiteY2157" fmla="*/ 631806 h 2653250"/>
                  <a:gd name="connsiteX2158" fmla="*/ 2158664 w 4412618"/>
                  <a:gd name="connsiteY2158" fmla="*/ 625231 h 2653250"/>
                  <a:gd name="connsiteX2159" fmla="*/ 2155767 w 4412618"/>
                  <a:gd name="connsiteY2159" fmla="*/ 584153 h 2653250"/>
                  <a:gd name="connsiteX2160" fmla="*/ 2156340 w 4412618"/>
                  <a:gd name="connsiteY2160" fmla="*/ 580577 h 2653250"/>
                  <a:gd name="connsiteX2161" fmla="*/ 2136045 w 4412618"/>
                  <a:gd name="connsiteY2161" fmla="*/ 572043 h 2653250"/>
                  <a:gd name="connsiteX2162" fmla="*/ 2136012 w 4412618"/>
                  <a:gd name="connsiteY2162" fmla="*/ 572015 h 2653250"/>
                  <a:gd name="connsiteX2163" fmla="*/ 2128968 w 4412618"/>
                  <a:gd name="connsiteY2163" fmla="*/ 572904 h 2653250"/>
                  <a:gd name="connsiteX2164" fmla="*/ 1642130 w 4412618"/>
                  <a:gd name="connsiteY2164" fmla="*/ 552148 h 2653250"/>
                  <a:gd name="connsiteX2165" fmla="*/ 1631190 w 4412618"/>
                  <a:gd name="connsiteY2165" fmla="*/ 554948 h 2653250"/>
                  <a:gd name="connsiteX2166" fmla="*/ 1645560 w 4412618"/>
                  <a:gd name="connsiteY2166" fmla="*/ 563908 h 2653250"/>
                  <a:gd name="connsiteX2167" fmla="*/ 1805424 w 4412618"/>
                  <a:gd name="connsiteY2167" fmla="*/ 533497 h 2653250"/>
                  <a:gd name="connsiteX2168" fmla="*/ 1804832 w 4412618"/>
                  <a:gd name="connsiteY2168" fmla="*/ 534719 h 2653250"/>
                  <a:gd name="connsiteX2169" fmla="*/ 1792356 w 4412618"/>
                  <a:gd name="connsiteY2169" fmla="*/ 547758 h 2653250"/>
                  <a:gd name="connsiteX2170" fmla="*/ 1798416 w 4412618"/>
                  <a:gd name="connsiteY2170" fmla="*/ 548098 h 2653250"/>
                  <a:gd name="connsiteX2171" fmla="*/ 1822658 w 4412618"/>
                  <a:gd name="connsiteY2171" fmla="*/ 555214 h 2653250"/>
                  <a:gd name="connsiteX2172" fmla="*/ 1811449 w 4412618"/>
                  <a:gd name="connsiteY2172" fmla="*/ 537168 h 2653250"/>
                  <a:gd name="connsiteX2173" fmla="*/ 2021970 w 4412618"/>
                  <a:gd name="connsiteY2173" fmla="*/ 528981 h 2653250"/>
                  <a:gd name="connsiteX2174" fmla="*/ 2025612 w 4412618"/>
                  <a:gd name="connsiteY2174" fmla="*/ 546444 h 2653250"/>
                  <a:gd name="connsiteX2175" fmla="*/ 2033560 w 4412618"/>
                  <a:gd name="connsiteY2175" fmla="*/ 538342 h 2653250"/>
                  <a:gd name="connsiteX2176" fmla="*/ 2043217 w 4412618"/>
                  <a:gd name="connsiteY2176" fmla="*/ 555111 h 2653250"/>
                  <a:gd name="connsiteX2177" fmla="*/ 2050032 w 4412618"/>
                  <a:gd name="connsiteY2177" fmla="*/ 547843 h 2653250"/>
                  <a:gd name="connsiteX2178" fmla="*/ 2044791 w 4412618"/>
                  <a:gd name="connsiteY2178" fmla="*/ 545499 h 2653250"/>
                  <a:gd name="connsiteX2179" fmla="*/ 2825683 w 4412618"/>
                  <a:gd name="connsiteY2179" fmla="*/ 503835 h 2653250"/>
                  <a:gd name="connsiteX2180" fmla="*/ 2821203 w 4412618"/>
                  <a:gd name="connsiteY2180" fmla="*/ 520166 h 2653250"/>
                  <a:gd name="connsiteX2181" fmla="*/ 2831492 w 4412618"/>
                  <a:gd name="connsiteY2181" fmla="*/ 513519 h 2653250"/>
                  <a:gd name="connsiteX2182" fmla="*/ 2589147 w 4412618"/>
                  <a:gd name="connsiteY2182" fmla="*/ 493624 h 2653250"/>
                  <a:gd name="connsiteX2183" fmla="*/ 2562735 w 4412618"/>
                  <a:gd name="connsiteY2183" fmla="*/ 520783 h 2653250"/>
                  <a:gd name="connsiteX2184" fmla="*/ 2541465 w 4412618"/>
                  <a:gd name="connsiteY2184" fmla="*/ 534417 h 2653250"/>
                  <a:gd name="connsiteX2185" fmla="*/ 2583233 w 4412618"/>
                  <a:gd name="connsiteY2185" fmla="*/ 541132 h 2653250"/>
                  <a:gd name="connsiteX2186" fmla="*/ 2593527 w 4412618"/>
                  <a:gd name="connsiteY2186" fmla="*/ 545348 h 2653250"/>
                  <a:gd name="connsiteX2187" fmla="*/ 2591495 w 4412618"/>
                  <a:gd name="connsiteY2187" fmla="*/ 539046 h 2653250"/>
                  <a:gd name="connsiteX2188" fmla="*/ 2588101 w 4412618"/>
                  <a:gd name="connsiteY2188" fmla="*/ 498005 h 2653250"/>
                  <a:gd name="connsiteX2189" fmla="*/ 3089632 w 4412618"/>
                  <a:gd name="connsiteY2189" fmla="*/ 468545 h 2653250"/>
                  <a:gd name="connsiteX2190" fmla="*/ 3066484 w 4412618"/>
                  <a:gd name="connsiteY2190" fmla="*/ 480747 h 2653250"/>
                  <a:gd name="connsiteX2191" fmla="*/ 3020118 w 4412618"/>
                  <a:gd name="connsiteY2191" fmla="*/ 492876 h 2653250"/>
                  <a:gd name="connsiteX2192" fmla="*/ 2972252 w 4412618"/>
                  <a:gd name="connsiteY2192" fmla="*/ 495271 h 2653250"/>
                  <a:gd name="connsiteX2193" fmla="*/ 2959551 w 4412618"/>
                  <a:gd name="connsiteY2193" fmla="*/ 492969 h 2653250"/>
                  <a:gd name="connsiteX2194" fmla="*/ 2947001 w 4412618"/>
                  <a:gd name="connsiteY2194" fmla="*/ 512894 h 2653250"/>
                  <a:gd name="connsiteX2195" fmla="*/ 2926767 w 4412618"/>
                  <a:gd name="connsiteY2195" fmla="*/ 532889 h 2653250"/>
                  <a:gd name="connsiteX2196" fmla="*/ 2940729 w 4412618"/>
                  <a:gd name="connsiteY2196" fmla="*/ 532191 h 2653250"/>
                  <a:gd name="connsiteX2197" fmla="*/ 2948854 w 4412618"/>
                  <a:gd name="connsiteY2197" fmla="*/ 533663 h 2653250"/>
                  <a:gd name="connsiteX2198" fmla="*/ 2951249 w 4412618"/>
                  <a:gd name="connsiteY2198" fmla="*/ 527792 h 2653250"/>
                  <a:gd name="connsiteX2199" fmla="*/ 2961853 w 4412618"/>
                  <a:gd name="connsiteY2199" fmla="*/ 536019 h 2653250"/>
                  <a:gd name="connsiteX2200" fmla="*/ 2981250 w 4412618"/>
                  <a:gd name="connsiteY2200" fmla="*/ 539534 h 2653250"/>
                  <a:gd name="connsiteX2201" fmla="*/ 3006882 w 4412618"/>
                  <a:gd name="connsiteY2201" fmla="*/ 553412 h 2653250"/>
                  <a:gd name="connsiteX2202" fmla="*/ 2990767 w 4412618"/>
                  <a:gd name="connsiteY2202" fmla="*/ 570075 h 2653250"/>
                  <a:gd name="connsiteX2203" fmla="*/ 2997327 w 4412618"/>
                  <a:gd name="connsiteY2203" fmla="*/ 579786 h 2653250"/>
                  <a:gd name="connsiteX2204" fmla="*/ 3007473 w 4412618"/>
                  <a:gd name="connsiteY2204" fmla="*/ 606362 h 2653250"/>
                  <a:gd name="connsiteX2205" fmla="*/ 3012461 w 4412618"/>
                  <a:gd name="connsiteY2205" fmla="*/ 593302 h 2653250"/>
                  <a:gd name="connsiteX2206" fmla="*/ 3035508 w 4412618"/>
                  <a:gd name="connsiteY2206" fmla="*/ 559175 h 2653250"/>
                  <a:gd name="connsiteX2207" fmla="*/ 3058538 w 4412618"/>
                  <a:gd name="connsiteY2207" fmla="*/ 541308 h 2653250"/>
                  <a:gd name="connsiteX2208" fmla="*/ 3069549 w 4412618"/>
                  <a:gd name="connsiteY2208" fmla="*/ 568296 h 2653250"/>
                  <a:gd name="connsiteX2209" fmla="*/ 3072445 w 4412618"/>
                  <a:gd name="connsiteY2209" fmla="*/ 609375 h 2653250"/>
                  <a:gd name="connsiteX2210" fmla="*/ 3068449 w 4412618"/>
                  <a:gd name="connsiteY2210" fmla="*/ 634321 h 2653250"/>
                  <a:gd name="connsiteX2211" fmla="*/ 3101277 w 4412618"/>
                  <a:gd name="connsiteY2211" fmla="*/ 607639 h 2653250"/>
                  <a:gd name="connsiteX2212" fmla="*/ 3138301 w 4412618"/>
                  <a:gd name="connsiteY2212" fmla="*/ 589609 h 2653250"/>
                  <a:gd name="connsiteX2213" fmla="*/ 3157443 w 4412618"/>
                  <a:gd name="connsiteY2213" fmla="*/ 586985 h 2653250"/>
                  <a:gd name="connsiteX2214" fmla="*/ 3135583 w 4412618"/>
                  <a:gd name="connsiteY2214" fmla="*/ 567153 h 2653250"/>
                  <a:gd name="connsiteX2215" fmla="*/ 3091428 w 4412618"/>
                  <a:gd name="connsiteY2215" fmla="*/ 490425 h 2653250"/>
                  <a:gd name="connsiteX2216" fmla="*/ 2349014 w 4412618"/>
                  <a:gd name="connsiteY2216" fmla="*/ 430020 h 2653250"/>
                  <a:gd name="connsiteX2217" fmla="*/ 2324643 w 4412618"/>
                  <a:gd name="connsiteY2217" fmla="*/ 439326 h 2653250"/>
                  <a:gd name="connsiteX2218" fmla="*/ 2290836 w 4412618"/>
                  <a:gd name="connsiteY2218" fmla="*/ 444742 h 2653250"/>
                  <a:gd name="connsiteX2219" fmla="*/ 2287570 w 4412618"/>
                  <a:gd name="connsiteY2219" fmla="*/ 448760 h 2653250"/>
                  <a:gd name="connsiteX2220" fmla="*/ 2250379 w 4412618"/>
                  <a:gd name="connsiteY2220" fmla="*/ 478988 h 2653250"/>
                  <a:gd name="connsiteX2221" fmla="*/ 2238773 w 4412618"/>
                  <a:gd name="connsiteY2221" fmla="*/ 484640 h 2653250"/>
                  <a:gd name="connsiteX2222" fmla="*/ 2240429 w 4412618"/>
                  <a:gd name="connsiteY2222" fmla="*/ 508129 h 2653250"/>
                  <a:gd name="connsiteX2223" fmla="*/ 2235928 w 4412618"/>
                  <a:gd name="connsiteY2223" fmla="*/ 536218 h 2653250"/>
                  <a:gd name="connsiteX2224" fmla="*/ 2246778 w 4412618"/>
                  <a:gd name="connsiteY2224" fmla="*/ 527401 h 2653250"/>
                  <a:gd name="connsiteX2225" fmla="*/ 2283801 w 4412618"/>
                  <a:gd name="connsiteY2225" fmla="*/ 509370 h 2653250"/>
                  <a:gd name="connsiteX2226" fmla="*/ 2312679 w 4412618"/>
                  <a:gd name="connsiteY2226" fmla="*/ 505411 h 2653250"/>
                  <a:gd name="connsiteX2227" fmla="*/ 2308720 w 4412618"/>
                  <a:gd name="connsiteY2227" fmla="*/ 534288 h 2653250"/>
                  <a:gd name="connsiteX2228" fmla="*/ 2290690 w 4412618"/>
                  <a:gd name="connsiteY2228" fmla="*/ 571313 h 2653250"/>
                  <a:gd name="connsiteX2229" fmla="*/ 2274755 w 4412618"/>
                  <a:gd name="connsiteY2229" fmla="*/ 590919 h 2653250"/>
                  <a:gd name="connsiteX2230" fmla="*/ 2316526 w 4412618"/>
                  <a:gd name="connsiteY2230" fmla="*/ 584226 h 2653250"/>
                  <a:gd name="connsiteX2231" fmla="*/ 2354481 w 4412618"/>
                  <a:gd name="connsiteY2231" fmla="*/ 586902 h 2653250"/>
                  <a:gd name="connsiteX2232" fmla="*/ 2355452 w 4412618"/>
                  <a:gd name="connsiteY2232" fmla="*/ 582370 h 2653250"/>
                  <a:gd name="connsiteX2233" fmla="*/ 2370139 w 4412618"/>
                  <a:gd name="connsiteY2233" fmla="*/ 557194 h 2653250"/>
                  <a:gd name="connsiteX2234" fmla="*/ 2390435 w 4412618"/>
                  <a:gd name="connsiteY2234" fmla="*/ 578114 h 2653250"/>
                  <a:gd name="connsiteX2235" fmla="*/ 2408468 w 4412618"/>
                  <a:gd name="connsiteY2235" fmla="*/ 615137 h 2653250"/>
                  <a:gd name="connsiteX2236" fmla="*/ 2414787 w 4412618"/>
                  <a:gd name="connsiteY2236" fmla="*/ 642874 h 2653250"/>
                  <a:gd name="connsiteX2237" fmla="*/ 2421556 w 4412618"/>
                  <a:gd name="connsiteY2237" fmla="*/ 630642 h 2653250"/>
                  <a:gd name="connsiteX2238" fmla="*/ 2449164 w 4412618"/>
                  <a:gd name="connsiteY2238" fmla="*/ 600085 h 2653250"/>
                  <a:gd name="connsiteX2239" fmla="*/ 2466310 w 4412618"/>
                  <a:gd name="connsiteY2239" fmla="*/ 590289 h 2653250"/>
                  <a:gd name="connsiteX2240" fmla="*/ 2446424 w 4412618"/>
                  <a:gd name="connsiteY2240" fmla="*/ 582146 h 2653250"/>
                  <a:gd name="connsiteX2241" fmla="*/ 2429781 w 4412618"/>
                  <a:gd name="connsiteY2241" fmla="*/ 567965 h 2653250"/>
                  <a:gd name="connsiteX2242" fmla="*/ 2408131 w 4412618"/>
                  <a:gd name="connsiteY2242" fmla="*/ 563980 h 2653250"/>
                  <a:gd name="connsiteX2243" fmla="*/ 2420927 w 4412618"/>
                  <a:gd name="connsiteY2243" fmla="*/ 537792 h 2653250"/>
                  <a:gd name="connsiteX2244" fmla="*/ 2420957 w 4412618"/>
                  <a:gd name="connsiteY2244" fmla="*/ 537761 h 2653250"/>
                  <a:gd name="connsiteX2245" fmla="*/ 2420467 w 4412618"/>
                  <a:gd name="connsiteY2245" fmla="*/ 530678 h 2653250"/>
                  <a:gd name="connsiteX2246" fmla="*/ 2430571 w 4412618"/>
                  <a:gd name="connsiteY2246" fmla="*/ 490755 h 2653250"/>
                  <a:gd name="connsiteX2247" fmla="*/ 2432234 w 4412618"/>
                  <a:gd name="connsiteY2247" fmla="*/ 487538 h 2653250"/>
                  <a:gd name="connsiteX2248" fmla="*/ 2415628 w 4412618"/>
                  <a:gd name="connsiteY2248" fmla="*/ 473082 h 2653250"/>
                  <a:gd name="connsiteX2249" fmla="*/ 2415606 w 4412618"/>
                  <a:gd name="connsiteY2249" fmla="*/ 473046 h 2653250"/>
                  <a:gd name="connsiteX2250" fmla="*/ 2408638 w 4412618"/>
                  <a:gd name="connsiteY2250" fmla="*/ 471686 h 2653250"/>
                  <a:gd name="connsiteX2251" fmla="*/ 2372691 w 4412618"/>
                  <a:gd name="connsiteY2251" fmla="*/ 451594 h 2653250"/>
                  <a:gd name="connsiteX2252" fmla="*/ 2174041 w 4412618"/>
                  <a:gd name="connsiteY2252" fmla="*/ 350559 h 2653250"/>
                  <a:gd name="connsiteX2253" fmla="*/ 2180082 w 4412618"/>
                  <a:gd name="connsiteY2253" fmla="*/ 366379 h 2653250"/>
                  <a:gd name="connsiteX2254" fmla="*/ 2184451 w 4412618"/>
                  <a:gd name="connsiteY2254" fmla="*/ 354935 h 2653250"/>
                  <a:gd name="connsiteX2255" fmla="*/ 2521026 w 4412618"/>
                  <a:gd name="connsiteY2255" fmla="*/ 274612 h 2653250"/>
                  <a:gd name="connsiteX2256" fmla="*/ 2521813 w 4412618"/>
                  <a:gd name="connsiteY2256" fmla="*/ 291529 h 2653250"/>
                  <a:gd name="connsiteX2257" fmla="*/ 2529544 w 4412618"/>
                  <a:gd name="connsiteY2257" fmla="*/ 282027 h 2653250"/>
                  <a:gd name="connsiteX2258" fmla="*/ 2597433 w 4412618"/>
                  <a:gd name="connsiteY2258" fmla="*/ 0 h 2653250"/>
                  <a:gd name="connsiteX2259" fmla="*/ 2613715 w 4412618"/>
                  <a:gd name="connsiteY2259" fmla="*/ 24176 h 2653250"/>
                  <a:gd name="connsiteX2260" fmla="*/ 2624926 w 4412618"/>
                  <a:gd name="connsiteY2260" fmla="*/ 63803 h 2653250"/>
                  <a:gd name="connsiteX2261" fmla="*/ 2626247 w 4412618"/>
                  <a:gd name="connsiteY2261" fmla="*/ 92218 h 2653250"/>
                  <a:gd name="connsiteX2262" fmla="*/ 2635070 w 4412618"/>
                  <a:gd name="connsiteY2262" fmla="*/ 81375 h 2653250"/>
                  <a:gd name="connsiteX2263" fmla="*/ 2667640 w 4412618"/>
                  <a:gd name="connsiteY2263" fmla="*/ 56174 h 2653250"/>
                  <a:gd name="connsiteX2264" fmla="*/ 2695104 w 4412618"/>
                  <a:gd name="connsiteY2264" fmla="*/ 46411 h 2653250"/>
                  <a:gd name="connsiteX2265" fmla="*/ 2697117 w 4412618"/>
                  <a:gd name="connsiteY2265" fmla="*/ 75489 h 2653250"/>
                  <a:gd name="connsiteX2266" fmla="*/ 2687013 w 4412618"/>
                  <a:gd name="connsiteY2266" fmla="*/ 115412 h 2653250"/>
                  <a:gd name="connsiteX2267" fmla="*/ 2675410 w 4412618"/>
                  <a:gd name="connsiteY2267" fmla="*/ 137855 h 2653250"/>
                  <a:gd name="connsiteX2268" fmla="*/ 2714939 w 4412618"/>
                  <a:gd name="connsiteY2268" fmla="*/ 122787 h 2653250"/>
                  <a:gd name="connsiteX2269" fmla="*/ 2755746 w 4412618"/>
                  <a:gd name="connsiteY2269" fmla="*/ 117247 h 2653250"/>
                  <a:gd name="connsiteX2270" fmla="*/ 2784412 w 4412618"/>
                  <a:gd name="connsiteY2270" fmla="*/ 122524 h 2653250"/>
                  <a:gd name="connsiteX2271" fmla="*/ 2771616 w 4412618"/>
                  <a:gd name="connsiteY2271" fmla="*/ 148713 h 2653250"/>
                  <a:gd name="connsiteX2272" fmla="*/ 2702556 w 4412618"/>
                  <a:gd name="connsiteY2272" fmla="*/ 204100 h 2653250"/>
                  <a:gd name="connsiteX2273" fmla="*/ 2657774 w 4412618"/>
                  <a:gd name="connsiteY2273" fmla="*/ 221170 h 2653250"/>
                  <a:gd name="connsiteX2274" fmla="*/ 2644982 w 4412618"/>
                  <a:gd name="connsiteY2274" fmla="*/ 222905 h 2653250"/>
                  <a:gd name="connsiteX2275" fmla="*/ 2639205 w 4412618"/>
                  <a:gd name="connsiteY2275" fmla="*/ 245734 h 2653250"/>
                  <a:gd name="connsiteX2276" fmla="*/ 2626140 w 4412618"/>
                  <a:gd name="connsiteY2276" fmla="*/ 271003 h 2653250"/>
                  <a:gd name="connsiteX2277" fmla="*/ 2639203 w 4412618"/>
                  <a:gd name="connsiteY2277" fmla="*/ 266024 h 2653250"/>
                  <a:gd name="connsiteX2278" fmla="*/ 2680010 w 4412618"/>
                  <a:gd name="connsiteY2278" fmla="*/ 260485 h 2653250"/>
                  <a:gd name="connsiteX2279" fmla="*/ 2708677 w 4412618"/>
                  <a:gd name="connsiteY2279" fmla="*/ 265762 h 2653250"/>
                  <a:gd name="connsiteX2280" fmla="*/ 2695880 w 4412618"/>
                  <a:gd name="connsiteY2280" fmla="*/ 291951 h 2653250"/>
                  <a:gd name="connsiteX2281" fmla="*/ 2668815 w 4412618"/>
                  <a:gd name="connsiteY2281" fmla="*/ 319780 h 2653250"/>
                  <a:gd name="connsiteX2282" fmla="*/ 2679979 w 4412618"/>
                  <a:gd name="connsiteY2282" fmla="*/ 321835 h 2653250"/>
                  <a:gd name="connsiteX2283" fmla="*/ 2671483 w 4412618"/>
                  <a:gd name="connsiteY2283" fmla="*/ 339220 h 2653250"/>
                  <a:gd name="connsiteX2284" fmla="*/ 2687667 w 4412618"/>
                  <a:gd name="connsiteY2284" fmla="*/ 341823 h 2653250"/>
                  <a:gd name="connsiteX2285" fmla="*/ 2725776 w 4412618"/>
                  <a:gd name="connsiteY2285" fmla="*/ 357429 h 2653250"/>
                  <a:gd name="connsiteX2286" fmla="*/ 2747963 w 4412618"/>
                  <a:gd name="connsiteY2286" fmla="*/ 376332 h 2653250"/>
                  <a:gd name="connsiteX2287" fmla="*/ 2723787 w 4412618"/>
                  <a:gd name="connsiteY2287" fmla="*/ 392613 h 2653250"/>
                  <a:gd name="connsiteX2288" fmla="*/ 2636286 w 4412618"/>
                  <a:gd name="connsiteY2288" fmla="*/ 406050 h 2653250"/>
                  <a:gd name="connsiteX2289" fmla="*/ 2602481 w 4412618"/>
                  <a:gd name="connsiteY2289" fmla="*/ 400615 h 2653250"/>
                  <a:gd name="connsiteX2290" fmla="*/ 2598122 w 4412618"/>
                  <a:gd name="connsiteY2290" fmla="*/ 403409 h 2653250"/>
                  <a:gd name="connsiteX2291" fmla="*/ 2553339 w 4412618"/>
                  <a:gd name="connsiteY2291" fmla="*/ 420480 h 2653250"/>
                  <a:gd name="connsiteX2292" fmla="*/ 2540549 w 4412618"/>
                  <a:gd name="connsiteY2292" fmla="*/ 422216 h 2653250"/>
                  <a:gd name="connsiteX2293" fmla="*/ 2534771 w 4412618"/>
                  <a:gd name="connsiteY2293" fmla="*/ 445044 h 2653250"/>
                  <a:gd name="connsiteX2294" fmla="*/ 2521707 w 4412618"/>
                  <a:gd name="connsiteY2294" fmla="*/ 470314 h 2653250"/>
                  <a:gd name="connsiteX2295" fmla="*/ 2534770 w 4412618"/>
                  <a:gd name="connsiteY2295" fmla="*/ 465335 h 2653250"/>
                  <a:gd name="connsiteX2296" fmla="*/ 2575576 w 4412618"/>
                  <a:gd name="connsiteY2296" fmla="*/ 459795 h 2653250"/>
                  <a:gd name="connsiteX2297" fmla="*/ 2604242 w 4412618"/>
                  <a:gd name="connsiteY2297" fmla="*/ 465073 h 2653250"/>
                  <a:gd name="connsiteX2298" fmla="*/ 2600482 w 4412618"/>
                  <a:gd name="connsiteY2298" fmla="*/ 472769 h 2653250"/>
                  <a:gd name="connsiteX2299" fmla="*/ 2620354 w 4412618"/>
                  <a:gd name="connsiteY2299" fmla="*/ 483805 h 2653250"/>
                  <a:gd name="connsiteX2300" fmla="*/ 2648332 w 4412618"/>
                  <a:gd name="connsiteY2300" fmla="*/ 514024 h 2653250"/>
                  <a:gd name="connsiteX2301" fmla="*/ 2662409 w 4412618"/>
                  <a:gd name="connsiteY2301" fmla="*/ 538743 h 2653250"/>
                  <a:gd name="connsiteX2302" fmla="*/ 2665348 w 4412618"/>
                  <a:gd name="connsiteY2302" fmla="*/ 525076 h 2653250"/>
                  <a:gd name="connsiteX2303" fmla="*/ 2682929 w 4412618"/>
                  <a:gd name="connsiteY2303" fmla="*/ 487836 h 2653250"/>
                  <a:gd name="connsiteX2304" fmla="*/ 2702968 w 4412618"/>
                  <a:gd name="connsiteY2304" fmla="*/ 466670 h 2653250"/>
                  <a:gd name="connsiteX2305" fmla="*/ 2717961 w 4412618"/>
                  <a:gd name="connsiteY2305" fmla="*/ 491666 h 2653250"/>
                  <a:gd name="connsiteX2306" fmla="*/ 2727081 w 4412618"/>
                  <a:gd name="connsiteY2306" fmla="*/ 531824 h 2653250"/>
                  <a:gd name="connsiteX2307" fmla="*/ 2726931 w 4412618"/>
                  <a:gd name="connsiteY2307" fmla="*/ 557088 h 2653250"/>
                  <a:gd name="connsiteX2308" fmla="*/ 2741182 w 4412618"/>
                  <a:gd name="connsiteY2308" fmla="*/ 541336 h 2653250"/>
                  <a:gd name="connsiteX2309" fmla="*/ 2748986 w 4412618"/>
                  <a:gd name="connsiteY2309" fmla="*/ 512887 h 2653250"/>
                  <a:gd name="connsiteX2310" fmla="*/ 2770845 w 4412618"/>
                  <a:gd name="connsiteY2310" fmla="*/ 470237 h 2653250"/>
                  <a:gd name="connsiteX2311" fmla="*/ 2783208 w 4412618"/>
                  <a:gd name="connsiteY2311" fmla="*/ 455644 h 2653250"/>
                  <a:gd name="connsiteX2312" fmla="*/ 2767115 w 4412618"/>
                  <a:gd name="connsiteY2312" fmla="*/ 427385 h 2653250"/>
                  <a:gd name="connsiteX2313" fmla="*/ 2749019 w 4412618"/>
                  <a:gd name="connsiteY2313" fmla="*/ 340728 h 2653250"/>
                  <a:gd name="connsiteX2314" fmla="*/ 2755790 w 4412618"/>
                  <a:gd name="connsiteY2314" fmla="*/ 312377 h 2653250"/>
                  <a:gd name="connsiteX2315" fmla="*/ 2781272 w 4412618"/>
                  <a:gd name="connsiteY2315" fmla="*/ 326528 h 2653250"/>
                  <a:gd name="connsiteX2316" fmla="*/ 2809250 w 4412618"/>
                  <a:gd name="connsiteY2316" fmla="*/ 356746 h 2653250"/>
                  <a:gd name="connsiteX2317" fmla="*/ 2823327 w 4412618"/>
                  <a:gd name="connsiteY2317" fmla="*/ 381467 h 2653250"/>
                  <a:gd name="connsiteX2318" fmla="*/ 2826266 w 4412618"/>
                  <a:gd name="connsiteY2318" fmla="*/ 367799 h 2653250"/>
                  <a:gd name="connsiteX2319" fmla="*/ 2843847 w 4412618"/>
                  <a:gd name="connsiteY2319" fmla="*/ 330559 h 2653250"/>
                  <a:gd name="connsiteX2320" fmla="*/ 2863886 w 4412618"/>
                  <a:gd name="connsiteY2320" fmla="*/ 309393 h 2653250"/>
                  <a:gd name="connsiteX2321" fmla="*/ 2878879 w 4412618"/>
                  <a:gd name="connsiteY2321" fmla="*/ 334388 h 2653250"/>
                  <a:gd name="connsiteX2322" fmla="*/ 2887999 w 4412618"/>
                  <a:gd name="connsiteY2322" fmla="*/ 374547 h 2653250"/>
                  <a:gd name="connsiteX2323" fmla="*/ 2887849 w 4412618"/>
                  <a:gd name="connsiteY2323" fmla="*/ 399811 h 2653250"/>
                  <a:gd name="connsiteX2324" fmla="*/ 2902100 w 4412618"/>
                  <a:gd name="connsiteY2324" fmla="*/ 384058 h 2653250"/>
                  <a:gd name="connsiteX2325" fmla="*/ 2909904 w 4412618"/>
                  <a:gd name="connsiteY2325" fmla="*/ 355611 h 2653250"/>
                  <a:gd name="connsiteX2326" fmla="*/ 2958384 w 4412618"/>
                  <a:gd name="connsiteY2326" fmla="*/ 281539 h 2653250"/>
                  <a:gd name="connsiteX2327" fmla="*/ 2983219 w 4412618"/>
                  <a:gd name="connsiteY2327" fmla="*/ 266281 h 2653250"/>
                  <a:gd name="connsiteX2328" fmla="*/ 2991231 w 4412618"/>
                  <a:gd name="connsiteY2328" fmla="*/ 294306 h 2653250"/>
                  <a:gd name="connsiteX2329" fmla="*/ 2989646 w 4412618"/>
                  <a:gd name="connsiteY2329" fmla="*/ 335456 h 2653250"/>
                  <a:gd name="connsiteX2330" fmla="*/ 2982121 w 4412618"/>
                  <a:gd name="connsiteY2330" fmla="*/ 362889 h 2653250"/>
                  <a:gd name="connsiteX2331" fmla="*/ 2993864 w 4412618"/>
                  <a:gd name="connsiteY2331" fmla="*/ 355303 h 2653250"/>
                  <a:gd name="connsiteX2332" fmla="*/ 3032628 w 4412618"/>
                  <a:gd name="connsiteY2332" fmla="*/ 341402 h 2653250"/>
                  <a:gd name="connsiteX2333" fmla="*/ 3061764 w 4412618"/>
                  <a:gd name="connsiteY2333" fmla="*/ 340605 h 2653250"/>
                  <a:gd name="connsiteX2334" fmla="*/ 3054691 w 4412618"/>
                  <a:gd name="connsiteY2334" fmla="*/ 368881 h 2653250"/>
                  <a:gd name="connsiteX2335" fmla="*/ 3032744 w 4412618"/>
                  <a:gd name="connsiteY2335" fmla="*/ 403727 h 2653250"/>
                  <a:gd name="connsiteX2336" fmla="*/ 3014773 w 4412618"/>
                  <a:gd name="connsiteY2336" fmla="*/ 421485 h 2653250"/>
                  <a:gd name="connsiteX2337" fmla="*/ 3057024 w 4412618"/>
                  <a:gd name="connsiteY2337" fmla="*/ 419371 h 2653250"/>
                  <a:gd name="connsiteX2338" fmla="*/ 3097545 w 4412618"/>
                  <a:gd name="connsiteY2338" fmla="*/ 426714 h 2653250"/>
                  <a:gd name="connsiteX2339" fmla="*/ 3123177 w 4412618"/>
                  <a:gd name="connsiteY2339" fmla="*/ 440592 h 2653250"/>
                  <a:gd name="connsiteX2340" fmla="*/ 3102914 w 4412618"/>
                  <a:gd name="connsiteY2340" fmla="*/ 461544 h 2653250"/>
                  <a:gd name="connsiteX2341" fmla="*/ 3099432 w 4412618"/>
                  <a:gd name="connsiteY2341" fmla="*/ 463379 h 2653250"/>
                  <a:gd name="connsiteX2342" fmla="*/ 3117665 w 4412618"/>
                  <a:gd name="connsiteY2342" fmla="*/ 466896 h 2653250"/>
                  <a:gd name="connsiteX2343" fmla="*/ 3153654 w 4412618"/>
                  <a:gd name="connsiteY2343" fmla="*/ 486912 h 2653250"/>
                  <a:gd name="connsiteX2344" fmla="*/ 3174722 w 4412618"/>
                  <a:gd name="connsiteY2344" fmla="*/ 506026 h 2653250"/>
                  <a:gd name="connsiteX2345" fmla="*/ 3173263 w 4412618"/>
                  <a:gd name="connsiteY2345" fmla="*/ 492123 h 2653250"/>
                  <a:gd name="connsiteX2346" fmla="*/ 3178388 w 4412618"/>
                  <a:gd name="connsiteY2346" fmla="*/ 451261 h 2653250"/>
                  <a:gd name="connsiteX2347" fmla="*/ 3190848 w 4412618"/>
                  <a:gd name="connsiteY2347" fmla="*/ 424912 h 2653250"/>
                  <a:gd name="connsiteX2348" fmla="*/ 3212873 w 4412618"/>
                  <a:gd name="connsiteY2348" fmla="*/ 444004 h 2653250"/>
                  <a:gd name="connsiteX2349" fmla="*/ 3234034 w 4412618"/>
                  <a:gd name="connsiteY2349" fmla="*/ 479332 h 2653250"/>
                  <a:gd name="connsiteX2350" fmla="*/ 3241751 w 4412618"/>
                  <a:gd name="connsiteY2350" fmla="*/ 503389 h 2653250"/>
                  <a:gd name="connsiteX2351" fmla="*/ 3250394 w 4412618"/>
                  <a:gd name="connsiteY2351" fmla="*/ 483985 h 2653250"/>
                  <a:gd name="connsiteX2352" fmla="*/ 3248961 w 4412618"/>
                  <a:gd name="connsiteY2352" fmla="*/ 454521 h 2653250"/>
                  <a:gd name="connsiteX2353" fmla="*/ 3271993 w 4412618"/>
                  <a:gd name="connsiteY2353" fmla="*/ 369044 h 2653250"/>
                  <a:gd name="connsiteX2354" fmla="*/ 3290849 w 4412618"/>
                  <a:gd name="connsiteY2354" fmla="*/ 346817 h 2653250"/>
                  <a:gd name="connsiteX2355" fmla="*/ 3307182 w 4412618"/>
                  <a:gd name="connsiteY2355" fmla="*/ 370958 h 2653250"/>
                  <a:gd name="connsiteX2356" fmla="*/ 3318478 w 4412618"/>
                  <a:gd name="connsiteY2356" fmla="*/ 410560 h 2653250"/>
                  <a:gd name="connsiteX2357" fmla="*/ 3319860 w 4412618"/>
                  <a:gd name="connsiteY2357" fmla="*/ 438973 h 2653250"/>
                  <a:gd name="connsiteX2358" fmla="*/ 3328659 w 4412618"/>
                  <a:gd name="connsiteY2358" fmla="*/ 428111 h 2653250"/>
                  <a:gd name="connsiteX2359" fmla="*/ 3361176 w 4412618"/>
                  <a:gd name="connsiteY2359" fmla="*/ 402841 h 2653250"/>
                  <a:gd name="connsiteX2360" fmla="*/ 3388619 w 4412618"/>
                  <a:gd name="connsiteY2360" fmla="*/ 393019 h 2653250"/>
                  <a:gd name="connsiteX2361" fmla="*/ 3390693 w 4412618"/>
                  <a:gd name="connsiteY2361" fmla="*/ 422093 h 2653250"/>
                  <a:gd name="connsiteX2362" fmla="*/ 3380674 w 4412618"/>
                  <a:gd name="connsiteY2362" fmla="*/ 462037 h 2653250"/>
                  <a:gd name="connsiteX2363" fmla="*/ 3369120 w 4412618"/>
                  <a:gd name="connsiteY2363" fmla="*/ 484504 h 2653250"/>
                  <a:gd name="connsiteX2364" fmla="*/ 3408617 w 4412618"/>
                  <a:gd name="connsiteY2364" fmla="*/ 469352 h 2653250"/>
                  <a:gd name="connsiteX2365" fmla="*/ 3449412 w 4412618"/>
                  <a:gd name="connsiteY2365" fmla="*/ 463726 h 2653250"/>
                  <a:gd name="connsiteX2366" fmla="*/ 3478090 w 4412618"/>
                  <a:gd name="connsiteY2366" fmla="*/ 468941 h 2653250"/>
                  <a:gd name="connsiteX2367" fmla="*/ 3465349 w 4412618"/>
                  <a:gd name="connsiteY2367" fmla="*/ 495157 h 2653250"/>
                  <a:gd name="connsiteX2368" fmla="*/ 3396408 w 4412618"/>
                  <a:gd name="connsiteY2368" fmla="*/ 550691 h 2653250"/>
                  <a:gd name="connsiteX2369" fmla="*/ 3351660 w 4412618"/>
                  <a:gd name="connsiteY2369" fmla="*/ 567857 h 2653250"/>
                  <a:gd name="connsiteX2370" fmla="*/ 3338874 w 4412618"/>
                  <a:gd name="connsiteY2370" fmla="*/ 569620 h 2653250"/>
                  <a:gd name="connsiteX2371" fmla="*/ 3333146 w 4412618"/>
                  <a:gd name="connsiteY2371" fmla="*/ 592461 h 2653250"/>
                  <a:gd name="connsiteX2372" fmla="*/ 3320135 w 4412618"/>
                  <a:gd name="connsiteY2372" fmla="*/ 617758 h 2653250"/>
                  <a:gd name="connsiteX2373" fmla="*/ 3333187 w 4412618"/>
                  <a:gd name="connsiteY2373" fmla="*/ 612751 h 2653250"/>
                  <a:gd name="connsiteX2374" fmla="*/ 3373983 w 4412618"/>
                  <a:gd name="connsiteY2374" fmla="*/ 607124 h 2653250"/>
                  <a:gd name="connsiteX2375" fmla="*/ 3402659 w 4412618"/>
                  <a:gd name="connsiteY2375" fmla="*/ 612341 h 2653250"/>
                  <a:gd name="connsiteX2376" fmla="*/ 3389919 w 4412618"/>
                  <a:gd name="connsiteY2376" fmla="*/ 638556 h 2653250"/>
                  <a:gd name="connsiteX2377" fmla="*/ 3362914 w 4412618"/>
                  <a:gd name="connsiteY2377" fmla="*/ 666442 h 2653250"/>
                  <a:gd name="connsiteX2378" fmla="*/ 3374081 w 4412618"/>
                  <a:gd name="connsiteY2378" fmla="*/ 668473 h 2653250"/>
                  <a:gd name="connsiteX2379" fmla="*/ 3365622 w 4412618"/>
                  <a:gd name="connsiteY2379" fmla="*/ 685877 h 2653250"/>
                  <a:gd name="connsiteX2380" fmla="*/ 3381812 w 4412618"/>
                  <a:gd name="connsiteY2380" fmla="*/ 688445 h 2653250"/>
                  <a:gd name="connsiteX2381" fmla="*/ 3401073 w 4412618"/>
                  <a:gd name="connsiteY2381" fmla="*/ 696285 h 2653250"/>
                  <a:gd name="connsiteX2382" fmla="*/ 3390375 w 4412618"/>
                  <a:gd name="connsiteY2382" fmla="*/ 670840 h 2653250"/>
                  <a:gd name="connsiteX2383" fmla="*/ 3419294 w 4412618"/>
                  <a:gd name="connsiteY2383" fmla="*/ 667190 h 2653250"/>
                  <a:gd name="connsiteX2384" fmla="*/ 3428984 w 4412618"/>
                  <a:gd name="connsiteY2384" fmla="*/ 669067 h 2653250"/>
                  <a:gd name="connsiteX2385" fmla="*/ 3429514 w 4412618"/>
                  <a:gd name="connsiteY2385" fmla="*/ 667938 h 2653250"/>
                  <a:gd name="connsiteX2386" fmla="*/ 3449511 w 4412618"/>
                  <a:gd name="connsiteY2386" fmla="*/ 646733 h 2653250"/>
                  <a:gd name="connsiteX2387" fmla="*/ 3464554 w 4412618"/>
                  <a:gd name="connsiteY2387" fmla="*/ 671699 h 2653250"/>
                  <a:gd name="connsiteX2388" fmla="*/ 3465955 w 4412618"/>
                  <a:gd name="connsiteY2388" fmla="*/ 677812 h 2653250"/>
                  <a:gd name="connsiteX2389" fmla="*/ 3485690 w 4412618"/>
                  <a:gd name="connsiteY2389" fmla="*/ 686640 h 2653250"/>
                  <a:gd name="connsiteX2390" fmla="*/ 3479981 w 4412618"/>
                  <a:gd name="connsiteY2390" fmla="*/ 673879 h 2653250"/>
                  <a:gd name="connsiteX2391" fmla="*/ 3472146 w 4412618"/>
                  <a:gd name="connsiteY2391" fmla="*/ 633450 h 2653250"/>
                  <a:gd name="connsiteX2392" fmla="*/ 3475797 w 4412618"/>
                  <a:gd name="connsiteY2392" fmla="*/ 604532 h 2653250"/>
                  <a:gd name="connsiteX2393" fmla="*/ 3502666 w 4412618"/>
                  <a:gd name="connsiteY2393" fmla="*/ 615830 h 2653250"/>
                  <a:gd name="connsiteX2394" fmla="*/ 3533761 w 4412618"/>
                  <a:gd name="connsiteY2394" fmla="*/ 642829 h 2653250"/>
                  <a:gd name="connsiteX2395" fmla="*/ 3548575 w 4412618"/>
                  <a:gd name="connsiteY2395" fmla="*/ 663294 h 2653250"/>
                  <a:gd name="connsiteX2396" fmla="*/ 3550758 w 4412618"/>
                  <a:gd name="connsiteY2396" fmla="*/ 642164 h 2653250"/>
                  <a:gd name="connsiteX2397" fmla="*/ 3540236 w 4412618"/>
                  <a:gd name="connsiteY2397" fmla="*/ 614607 h 2653250"/>
                  <a:gd name="connsiteX2398" fmla="*/ 3535551 w 4412618"/>
                  <a:gd name="connsiteY2398" fmla="*/ 526205 h 2653250"/>
                  <a:gd name="connsiteX2399" fmla="*/ 3546562 w 4412618"/>
                  <a:gd name="connsiteY2399" fmla="*/ 499217 h 2653250"/>
                  <a:gd name="connsiteX2400" fmla="*/ 3569591 w 4412618"/>
                  <a:gd name="connsiteY2400" fmla="*/ 517084 h 2653250"/>
                  <a:gd name="connsiteX2401" fmla="*/ 3592640 w 4412618"/>
                  <a:gd name="connsiteY2401" fmla="*/ 551211 h 2653250"/>
                  <a:gd name="connsiteX2402" fmla="*/ 3602786 w 4412618"/>
                  <a:gd name="connsiteY2402" fmla="*/ 577787 h 2653250"/>
                  <a:gd name="connsiteX2403" fmla="*/ 3607773 w 4412618"/>
                  <a:gd name="connsiteY2403" fmla="*/ 564726 h 2653250"/>
                  <a:gd name="connsiteX2404" fmla="*/ 3630821 w 4412618"/>
                  <a:gd name="connsiteY2404" fmla="*/ 530600 h 2653250"/>
                  <a:gd name="connsiteX2405" fmla="*/ 3653851 w 4412618"/>
                  <a:gd name="connsiteY2405" fmla="*/ 512733 h 2653250"/>
                  <a:gd name="connsiteX2406" fmla="*/ 3664861 w 4412618"/>
                  <a:gd name="connsiteY2406" fmla="*/ 539720 h 2653250"/>
                  <a:gd name="connsiteX2407" fmla="*/ 3667758 w 4412618"/>
                  <a:gd name="connsiteY2407" fmla="*/ 580800 h 2653250"/>
                  <a:gd name="connsiteX2408" fmla="*/ 3663762 w 4412618"/>
                  <a:gd name="connsiteY2408" fmla="*/ 605746 h 2653250"/>
                  <a:gd name="connsiteX2409" fmla="*/ 3696590 w 4412618"/>
                  <a:gd name="connsiteY2409" fmla="*/ 579064 h 2653250"/>
                  <a:gd name="connsiteX2410" fmla="*/ 3733614 w 4412618"/>
                  <a:gd name="connsiteY2410" fmla="*/ 561034 h 2653250"/>
                  <a:gd name="connsiteX2411" fmla="*/ 3762492 w 4412618"/>
                  <a:gd name="connsiteY2411" fmla="*/ 557075 h 2653250"/>
                  <a:gd name="connsiteX2412" fmla="*/ 3758533 w 4412618"/>
                  <a:gd name="connsiteY2412" fmla="*/ 585952 h 2653250"/>
                  <a:gd name="connsiteX2413" fmla="*/ 3710274 w 4412618"/>
                  <a:gd name="connsiteY2413" fmla="*/ 660169 h 2653250"/>
                  <a:gd name="connsiteX2414" fmla="*/ 3673082 w 4412618"/>
                  <a:gd name="connsiteY2414" fmla="*/ 690396 h 2653250"/>
                  <a:gd name="connsiteX2415" fmla="*/ 3661478 w 4412618"/>
                  <a:gd name="connsiteY2415" fmla="*/ 696047 h 2653250"/>
                  <a:gd name="connsiteX2416" fmla="*/ 3663134 w 4412618"/>
                  <a:gd name="connsiteY2416" fmla="*/ 719537 h 2653250"/>
                  <a:gd name="connsiteX2417" fmla="*/ 3658634 w 4412618"/>
                  <a:gd name="connsiteY2417" fmla="*/ 747625 h 2653250"/>
                  <a:gd name="connsiteX2418" fmla="*/ 3669483 w 4412618"/>
                  <a:gd name="connsiteY2418" fmla="*/ 738807 h 2653250"/>
                  <a:gd name="connsiteX2419" fmla="*/ 3706507 w 4412618"/>
                  <a:gd name="connsiteY2419" fmla="*/ 720777 h 2653250"/>
                  <a:gd name="connsiteX2420" fmla="*/ 3735385 w 4412618"/>
                  <a:gd name="connsiteY2420" fmla="*/ 716818 h 2653250"/>
                  <a:gd name="connsiteX2421" fmla="*/ 3731426 w 4412618"/>
                  <a:gd name="connsiteY2421" fmla="*/ 745695 h 2653250"/>
                  <a:gd name="connsiteX2422" fmla="*/ 3714429 w 4412618"/>
                  <a:gd name="connsiteY2422" fmla="*/ 780597 h 2653250"/>
                  <a:gd name="connsiteX2423" fmla="*/ 3725674 w 4412618"/>
                  <a:gd name="connsiteY2423" fmla="*/ 779055 h 2653250"/>
                  <a:gd name="connsiteX2424" fmla="*/ 3723045 w 4412618"/>
                  <a:gd name="connsiteY2424" fmla="*/ 798227 h 2653250"/>
                  <a:gd name="connsiteX2425" fmla="*/ 3739231 w 4412618"/>
                  <a:gd name="connsiteY2425" fmla="*/ 795633 h 2653250"/>
                  <a:gd name="connsiteX2426" fmla="*/ 3780311 w 4412618"/>
                  <a:gd name="connsiteY2426" fmla="*/ 798530 h 2653250"/>
                  <a:gd name="connsiteX2427" fmla="*/ 3807299 w 4412618"/>
                  <a:gd name="connsiteY2427" fmla="*/ 809540 h 2653250"/>
                  <a:gd name="connsiteX2428" fmla="*/ 3789431 w 4412618"/>
                  <a:gd name="connsiteY2428" fmla="*/ 832570 h 2653250"/>
                  <a:gd name="connsiteX2429" fmla="*/ 3777638 w 4412618"/>
                  <a:gd name="connsiteY2429" fmla="*/ 840535 h 2653250"/>
                  <a:gd name="connsiteX2430" fmla="*/ 3774926 w 4412618"/>
                  <a:gd name="connsiteY2430" fmla="*/ 879027 h 2653250"/>
                  <a:gd name="connsiteX2431" fmla="*/ 3767470 w 4412618"/>
                  <a:gd name="connsiteY2431" fmla="*/ 903167 h 2653250"/>
                  <a:gd name="connsiteX2432" fmla="*/ 3790595 w 4412618"/>
                  <a:gd name="connsiteY2432" fmla="*/ 889250 h 2653250"/>
                  <a:gd name="connsiteX2433" fmla="*/ 3801375 w 4412618"/>
                  <a:gd name="connsiteY2433" fmla="*/ 867241 h 2653250"/>
                  <a:gd name="connsiteX2434" fmla="*/ 3869221 w 4412618"/>
                  <a:gd name="connsiteY2434" fmla="*/ 810374 h 2653250"/>
                  <a:gd name="connsiteX2435" fmla="*/ 3897409 w 4412618"/>
                  <a:gd name="connsiteY2435" fmla="*/ 802957 h 2653250"/>
                  <a:gd name="connsiteX2436" fmla="*/ 3896966 w 4412618"/>
                  <a:gd name="connsiteY2436" fmla="*/ 832101 h 2653250"/>
                  <a:gd name="connsiteX2437" fmla="*/ 3883538 w 4412618"/>
                  <a:gd name="connsiteY2437" fmla="*/ 871032 h 2653250"/>
                  <a:gd name="connsiteX2438" fmla="*/ 3868394 w 4412618"/>
                  <a:gd name="connsiteY2438" fmla="*/ 895113 h 2653250"/>
                  <a:gd name="connsiteX2439" fmla="*/ 3881829 w 4412618"/>
                  <a:gd name="connsiteY2439" fmla="*/ 891250 h 2653250"/>
                  <a:gd name="connsiteX2440" fmla="*/ 3922958 w 4412618"/>
                  <a:gd name="connsiteY2440" fmla="*/ 889164 h 2653250"/>
                  <a:gd name="connsiteX2441" fmla="*/ 3951078 w 4412618"/>
                  <a:gd name="connsiteY2441" fmla="*/ 896835 h 2653250"/>
                  <a:gd name="connsiteX2442" fmla="*/ 3936123 w 4412618"/>
                  <a:gd name="connsiteY2442" fmla="*/ 921854 h 2653250"/>
                  <a:gd name="connsiteX2443" fmla="*/ 3905029 w 4412618"/>
                  <a:gd name="connsiteY2443" fmla="*/ 948855 h 2653250"/>
                  <a:gd name="connsiteX2444" fmla="*/ 3882687 w 4412618"/>
                  <a:gd name="connsiteY2444" fmla="*/ 960651 h 2653250"/>
                  <a:gd name="connsiteX2445" fmla="*/ 3923741 w 4412618"/>
                  <a:gd name="connsiteY2445" fmla="*/ 970858 h 2653250"/>
                  <a:gd name="connsiteX2446" fmla="*/ 3960402 w 4412618"/>
                  <a:gd name="connsiteY2446" fmla="*/ 989616 h 2653250"/>
                  <a:gd name="connsiteX2447" fmla="*/ 3980921 w 4412618"/>
                  <a:gd name="connsiteY2447" fmla="*/ 1010319 h 2653250"/>
                  <a:gd name="connsiteX2448" fmla="*/ 3955459 w 4412618"/>
                  <a:gd name="connsiteY2448" fmla="*/ 1024508 h 2653250"/>
                  <a:gd name="connsiteX2449" fmla="*/ 3931354 w 4412618"/>
                  <a:gd name="connsiteY2449" fmla="*/ 1029181 h 2653250"/>
                  <a:gd name="connsiteX2450" fmla="*/ 3942365 w 4412618"/>
                  <a:gd name="connsiteY2450" fmla="*/ 1067785 h 2653250"/>
                  <a:gd name="connsiteX2451" fmla="*/ 3943747 w 4412618"/>
                  <a:gd name="connsiteY2451" fmla="*/ 1096199 h 2653250"/>
                  <a:gd name="connsiteX2452" fmla="*/ 3952546 w 4412618"/>
                  <a:gd name="connsiteY2452" fmla="*/ 1085336 h 2653250"/>
                  <a:gd name="connsiteX2453" fmla="*/ 3985063 w 4412618"/>
                  <a:gd name="connsiteY2453" fmla="*/ 1060066 h 2653250"/>
                  <a:gd name="connsiteX2454" fmla="*/ 4012506 w 4412618"/>
                  <a:gd name="connsiteY2454" fmla="*/ 1050244 h 2653250"/>
                  <a:gd name="connsiteX2455" fmla="*/ 4014580 w 4412618"/>
                  <a:gd name="connsiteY2455" fmla="*/ 1079318 h 2653250"/>
                  <a:gd name="connsiteX2456" fmla="*/ 4004562 w 4412618"/>
                  <a:gd name="connsiteY2456" fmla="*/ 1119262 h 2653250"/>
                  <a:gd name="connsiteX2457" fmla="*/ 3993007 w 4412618"/>
                  <a:gd name="connsiteY2457" fmla="*/ 1141730 h 2653250"/>
                  <a:gd name="connsiteX2458" fmla="*/ 4032504 w 4412618"/>
                  <a:gd name="connsiteY2458" fmla="*/ 1126577 h 2653250"/>
                  <a:gd name="connsiteX2459" fmla="*/ 4073299 w 4412618"/>
                  <a:gd name="connsiteY2459" fmla="*/ 1120951 h 2653250"/>
                  <a:gd name="connsiteX2460" fmla="*/ 4101976 w 4412618"/>
                  <a:gd name="connsiteY2460" fmla="*/ 1126166 h 2653250"/>
                  <a:gd name="connsiteX2461" fmla="*/ 4089236 w 4412618"/>
                  <a:gd name="connsiteY2461" fmla="*/ 1152382 h 2653250"/>
                  <a:gd name="connsiteX2462" fmla="*/ 4020295 w 4412618"/>
                  <a:gd name="connsiteY2462" fmla="*/ 1207916 h 2653250"/>
                  <a:gd name="connsiteX2463" fmla="*/ 3975548 w 4412618"/>
                  <a:gd name="connsiteY2463" fmla="*/ 1225083 h 2653250"/>
                  <a:gd name="connsiteX2464" fmla="*/ 3962761 w 4412618"/>
                  <a:gd name="connsiteY2464" fmla="*/ 1226845 h 2653250"/>
                  <a:gd name="connsiteX2465" fmla="*/ 3957034 w 4412618"/>
                  <a:gd name="connsiteY2465" fmla="*/ 1249686 h 2653250"/>
                  <a:gd name="connsiteX2466" fmla="*/ 3944023 w 4412618"/>
                  <a:gd name="connsiteY2466" fmla="*/ 1274984 h 2653250"/>
                  <a:gd name="connsiteX2467" fmla="*/ 3957075 w 4412618"/>
                  <a:gd name="connsiteY2467" fmla="*/ 1269976 h 2653250"/>
                  <a:gd name="connsiteX2468" fmla="*/ 3997870 w 4412618"/>
                  <a:gd name="connsiteY2468" fmla="*/ 1264350 h 2653250"/>
                  <a:gd name="connsiteX2469" fmla="*/ 4026548 w 4412618"/>
                  <a:gd name="connsiteY2469" fmla="*/ 1269566 h 2653250"/>
                  <a:gd name="connsiteX2470" fmla="*/ 4013806 w 4412618"/>
                  <a:gd name="connsiteY2470" fmla="*/ 1295782 h 2653250"/>
                  <a:gd name="connsiteX2471" fmla="*/ 3986801 w 4412618"/>
                  <a:gd name="connsiteY2471" fmla="*/ 1323668 h 2653250"/>
                  <a:gd name="connsiteX2472" fmla="*/ 3997968 w 4412618"/>
                  <a:gd name="connsiteY2472" fmla="*/ 1325699 h 2653250"/>
                  <a:gd name="connsiteX2473" fmla="*/ 3989510 w 4412618"/>
                  <a:gd name="connsiteY2473" fmla="*/ 1343103 h 2653250"/>
                  <a:gd name="connsiteX2474" fmla="*/ 4005700 w 4412618"/>
                  <a:gd name="connsiteY2474" fmla="*/ 1345671 h 2653250"/>
                  <a:gd name="connsiteX2475" fmla="*/ 4043842 w 4412618"/>
                  <a:gd name="connsiteY2475" fmla="*/ 1361196 h 2653250"/>
                  <a:gd name="connsiteX2476" fmla="*/ 4066070 w 4412618"/>
                  <a:gd name="connsiteY2476" fmla="*/ 1380052 h 2653250"/>
                  <a:gd name="connsiteX2477" fmla="*/ 4041928 w 4412618"/>
                  <a:gd name="connsiteY2477" fmla="*/ 1396384 h 2653250"/>
                  <a:gd name="connsiteX2478" fmla="*/ 4002326 w 4412618"/>
                  <a:gd name="connsiteY2478" fmla="*/ 1407680 h 2653250"/>
                  <a:gd name="connsiteX2479" fmla="*/ 4002005 w 4412618"/>
                  <a:gd name="connsiteY2479" fmla="*/ 1407695 h 2653250"/>
                  <a:gd name="connsiteX2480" fmla="*/ 4004459 w 4412618"/>
                  <a:gd name="connsiteY2480" fmla="*/ 1413854 h 2653250"/>
                  <a:gd name="connsiteX2481" fmla="*/ 4007012 w 4412618"/>
                  <a:gd name="connsiteY2481" fmla="*/ 1454956 h 2653250"/>
                  <a:gd name="connsiteX2482" fmla="*/ 4002807 w 4412618"/>
                  <a:gd name="connsiteY2482" fmla="*/ 1479868 h 2653250"/>
                  <a:gd name="connsiteX2483" fmla="*/ 4019402 w 4412618"/>
                  <a:gd name="connsiteY2483" fmla="*/ 1466610 h 2653250"/>
                  <a:gd name="connsiteX2484" fmla="*/ 4031673 w 4412618"/>
                  <a:gd name="connsiteY2484" fmla="*/ 1439782 h 2653250"/>
                  <a:gd name="connsiteX2485" fmla="*/ 4060098 w 4412618"/>
                  <a:gd name="connsiteY2485" fmla="*/ 1401195 h 2653250"/>
                  <a:gd name="connsiteX2486" fmla="*/ 4074643 w 4412618"/>
                  <a:gd name="connsiteY2486" fmla="*/ 1388777 h 2653250"/>
                  <a:gd name="connsiteX2487" fmla="*/ 4063297 w 4412618"/>
                  <a:gd name="connsiteY2487" fmla="*/ 1358300 h 2653250"/>
                  <a:gd name="connsiteX2488" fmla="*/ 4059351 w 4412618"/>
                  <a:gd name="connsiteY2488" fmla="*/ 1269862 h 2653250"/>
                  <a:gd name="connsiteX2489" fmla="*/ 4070586 w 4412618"/>
                  <a:gd name="connsiteY2489" fmla="*/ 1242967 h 2653250"/>
                  <a:gd name="connsiteX2490" fmla="*/ 4093466 w 4412618"/>
                  <a:gd name="connsiteY2490" fmla="*/ 1261026 h 2653250"/>
                  <a:gd name="connsiteX2491" fmla="*/ 4116228 w 4412618"/>
                  <a:gd name="connsiteY2491" fmla="*/ 1295345 h 2653250"/>
                  <a:gd name="connsiteX2492" fmla="*/ 4126153 w 4412618"/>
                  <a:gd name="connsiteY2492" fmla="*/ 1322004 h 2653250"/>
                  <a:gd name="connsiteX2493" fmla="*/ 4131249 w 4412618"/>
                  <a:gd name="connsiteY2493" fmla="*/ 1308986 h 2653250"/>
                  <a:gd name="connsiteX2494" fmla="*/ 4154581 w 4412618"/>
                  <a:gd name="connsiteY2494" fmla="*/ 1275053 h 2653250"/>
                  <a:gd name="connsiteX2495" fmla="*/ 4177758 w 4412618"/>
                  <a:gd name="connsiteY2495" fmla="*/ 1257378 h 2653250"/>
                  <a:gd name="connsiteX2496" fmla="*/ 4188544 w 4412618"/>
                  <a:gd name="connsiteY2496" fmla="*/ 1284458 h 2653250"/>
                  <a:gd name="connsiteX2497" fmla="*/ 4191097 w 4412618"/>
                  <a:gd name="connsiteY2497" fmla="*/ 1325560 h 2653250"/>
                  <a:gd name="connsiteX2498" fmla="*/ 4186892 w 4412618"/>
                  <a:gd name="connsiteY2498" fmla="*/ 1350472 h 2653250"/>
                  <a:gd name="connsiteX2499" fmla="*/ 4203486 w 4412618"/>
                  <a:gd name="connsiteY2499" fmla="*/ 1337213 h 2653250"/>
                  <a:gd name="connsiteX2500" fmla="*/ 4215758 w 4412618"/>
                  <a:gd name="connsiteY2500" fmla="*/ 1310385 h 2653250"/>
                  <a:gd name="connsiteX2501" fmla="*/ 4275503 w 4412618"/>
                  <a:gd name="connsiteY2501" fmla="*/ 1245059 h 2653250"/>
                  <a:gd name="connsiteX2502" fmla="*/ 4302465 w 4412618"/>
                  <a:gd name="connsiteY2502" fmla="*/ 1233986 h 2653250"/>
                  <a:gd name="connsiteX2503" fmla="*/ 4305874 w 4412618"/>
                  <a:gd name="connsiteY2503" fmla="*/ 1262934 h 2653250"/>
                  <a:gd name="connsiteX2504" fmla="*/ 4297703 w 4412618"/>
                  <a:gd name="connsiteY2504" fmla="*/ 1303297 h 2653250"/>
                  <a:gd name="connsiteX2505" fmla="*/ 4285869 w 4412618"/>
                  <a:gd name="connsiteY2505" fmla="*/ 1329166 h 2653250"/>
                  <a:gd name="connsiteX2506" fmla="*/ 4298677 w 4412618"/>
                  <a:gd name="connsiteY2506" fmla="*/ 1323564 h 2653250"/>
                  <a:gd name="connsiteX2507" fmla="*/ 4339171 w 4412618"/>
                  <a:gd name="connsiteY2507" fmla="*/ 1316067 h 2653250"/>
                  <a:gd name="connsiteX2508" fmla="*/ 4368057 w 4412618"/>
                  <a:gd name="connsiteY2508" fmla="*/ 1319959 h 2653250"/>
                  <a:gd name="connsiteX2509" fmla="*/ 4356536 w 4412618"/>
                  <a:gd name="connsiteY2509" fmla="*/ 1346733 h 2653250"/>
                  <a:gd name="connsiteX2510" fmla="*/ 4329277 w 4412618"/>
                  <a:gd name="connsiteY2510" fmla="*/ 1377602 h 2653250"/>
                  <a:gd name="connsiteX2511" fmla="*/ 4308689 w 4412618"/>
                  <a:gd name="connsiteY2511" fmla="*/ 1392244 h 2653250"/>
                  <a:gd name="connsiteX2512" fmla="*/ 4350731 w 4412618"/>
                  <a:gd name="connsiteY2512" fmla="*/ 1396942 h 2653250"/>
                  <a:gd name="connsiteX2513" fmla="*/ 4389547 w 4412618"/>
                  <a:gd name="connsiteY2513" fmla="*/ 1410697 h 2653250"/>
                  <a:gd name="connsiteX2514" fmla="*/ 4412618 w 4412618"/>
                  <a:gd name="connsiteY2514" fmla="*/ 1428511 h 2653250"/>
                  <a:gd name="connsiteX2515" fmla="*/ 4389253 w 4412618"/>
                  <a:gd name="connsiteY2515" fmla="*/ 1445936 h 2653250"/>
                  <a:gd name="connsiteX2516" fmla="*/ 4302500 w 4412618"/>
                  <a:gd name="connsiteY2516" fmla="*/ 1463567 h 2653250"/>
                  <a:gd name="connsiteX2517" fmla="*/ 4254870 w 4412618"/>
                  <a:gd name="connsiteY2517" fmla="*/ 1458244 h 2653250"/>
                  <a:gd name="connsiteX2518" fmla="*/ 4242705 w 4412618"/>
                  <a:gd name="connsiteY2518" fmla="*/ 1453934 h 2653250"/>
                  <a:gd name="connsiteX2519" fmla="*/ 4227117 w 4412618"/>
                  <a:gd name="connsiteY2519" fmla="*/ 1471585 h 2653250"/>
                  <a:gd name="connsiteX2520" fmla="*/ 4203935 w 4412618"/>
                  <a:gd name="connsiteY2520" fmla="*/ 1488072 h 2653250"/>
                  <a:gd name="connsiteX2521" fmla="*/ 4217828 w 4412618"/>
                  <a:gd name="connsiteY2521" fmla="*/ 1489625 h 2653250"/>
                  <a:gd name="connsiteX2522" fmla="*/ 4256644 w 4412618"/>
                  <a:gd name="connsiteY2522" fmla="*/ 1503379 h 2653250"/>
                  <a:gd name="connsiteX2523" fmla="*/ 4279716 w 4412618"/>
                  <a:gd name="connsiteY2523" fmla="*/ 1521194 h 2653250"/>
                  <a:gd name="connsiteX2524" fmla="*/ 4256351 w 4412618"/>
                  <a:gd name="connsiteY2524" fmla="*/ 1538619 h 2653250"/>
                  <a:gd name="connsiteX2525" fmla="*/ 4219550 w 4412618"/>
                  <a:gd name="connsiteY2525" fmla="*/ 1550971 h 2653250"/>
                  <a:gd name="connsiteX2526" fmla="*/ 4228533 w 4412618"/>
                  <a:gd name="connsiteY2526" fmla="*/ 1557908 h 2653250"/>
                  <a:gd name="connsiteX2527" fmla="*/ 4213020 w 4412618"/>
                  <a:gd name="connsiteY2527" fmla="*/ 1569477 h 2653250"/>
                  <a:gd name="connsiteX2528" fmla="*/ 4226219 w 4412618"/>
                  <a:gd name="connsiteY2528" fmla="*/ 1579200 h 2653250"/>
                  <a:gd name="connsiteX2529" fmla="*/ 4252957 w 4412618"/>
                  <a:gd name="connsiteY2529" fmla="*/ 1610519 h 2653250"/>
                  <a:gd name="connsiteX2530" fmla="*/ 4264031 w 4412618"/>
                  <a:gd name="connsiteY2530" fmla="*/ 1637482 h 2653250"/>
                  <a:gd name="connsiteX2531" fmla="*/ 4235082 w 4412618"/>
                  <a:gd name="connsiteY2531" fmla="*/ 1640891 h 2653250"/>
                  <a:gd name="connsiteX2532" fmla="*/ 4151138 w 4412618"/>
                  <a:gd name="connsiteY2532" fmla="*/ 1612783 h 2653250"/>
                  <a:gd name="connsiteX2533" fmla="*/ 4128429 w 4412618"/>
                  <a:gd name="connsiteY2533" fmla="*/ 1592014 h 2653250"/>
                  <a:gd name="connsiteX2534" fmla="*/ 4118415 w 4412618"/>
                  <a:gd name="connsiteY2534" fmla="*/ 1592965 h 2653250"/>
                  <a:gd name="connsiteX2535" fmla="*/ 4070786 w 4412618"/>
                  <a:gd name="connsiteY2535" fmla="*/ 1587642 h 2653250"/>
                  <a:gd name="connsiteX2536" fmla="*/ 4058620 w 4412618"/>
                  <a:gd name="connsiteY2536" fmla="*/ 1583330 h 2653250"/>
                  <a:gd name="connsiteX2537" fmla="*/ 4043033 w 4412618"/>
                  <a:gd name="connsiteY2537" fmla="*/ 1600983 h 2653250"/>
                  <a:gd name="connsiteX2538" fmla="*/ 4019850 w 4412618"/>
                  <a:gd name="connsiteY2538" fmla="*/ 1617469 h 2653250"/>
                  <a:gd name="connsiteX2539" fmla="*/ 4033744 w 4412618"/>
                  <a:gd name="connsiteY2539" fmla="*/ 1619022 h 2653250"/>
                  <a:gd name="connsiteX2540" fmla="*/ 4072560 w 4412618"/>
                  <a:gd name="connsiteY2540" fmla="*/ 1632776 h 2653250"/>
                  <a:gd name="connsiteX2541" fmla="*/ 4095631 w 4412618"/>
                  <a:gd name="connsiteY2541" fmla="*/ 1650591 h 2653250"/>
                  <a:gd name="connsiteX2542" fmla="*/ 4072265 w 4412618"/>
                  <a:gd name="connsiteY2542" fmla="*/ 1668017 h 2653250"/>
                  <a:gd name="connsiteX2543" fmla="*/ 4033225 w 4412618"/>
                  <a:gd name="connsiteY2543" fmla="*/ 1681120 h 2653250"/>
                  <a:gd name="connsiteX2544" fmla="*/ 4008073 w 4412618"/>
                  <a:gd name="connsiteY2544" fmla="*/ 1683507 h 2653250"/>
                  <a:gd name="connsiteX2545" fmla="*/ 4042134 w 4412618"/>
                  <a:gd name="connsiteY2545" fmla="*/ 1708596 h 2653250"/>
                  <a:gd name="connsiteX2546" fmla="*/ 4068872 w 4412618"/>
                  <a:gd name="connsiteY2546" fmla="*/ 1739916 h 2653250"/>
                  <a:gd name="connsiteX2547" fmla="*/ 4072561 w 4412618"/>
                  <a:gd name="connsiteY2547" fmla="*/ 1748898 h 2653250"/>
                  <a:gd name="connsiteX2548" fmla="*/ 4078971 w 4412618"/>
                  <a:gd name="connsiteY2548" fmla="*/ 1731275 h 2653250"/>
                  <a:gd name="connsiteX2549" fmla="*/ 4101474 w 4412618"/>
                  <a:gd name="connsiteY2549" fmla="*/ 1696786 h 2653250"/>
                  <a:gd name="connsiteX2550" fmla="*/ 4124218 w 4412618"/>
                  <a:gd name="connsiteY2550" fmla="*/ 1678556 h 2653250"/>
                  <a:gd name="connsiteX2551" fmla="*/ 4135654 w 4412618"/>
                  <a:gd name="connsiteY2551" fmla="*/ 1705365 h 2653250"/>
                  <a:gd name="connsiteX2552" fmla="*/ 4139204 w 4412618"/>
                  <a:gd name="connsiteY2552" fmla="*/ 1746394 h 2653250"/>
                  <a:gd name="connsiteX2553" fmla="*/ 4135150 w 4412618"/>
                  <a:gd name="connsiteY2553" fmla="*/ 1774550 h 2653250"/>
                  <a:gd name="connsiteX2554" fmla="*/ 4145857 w 4412618"/>
                  <a:gd name="connsiteY2554" fmla="*/ 1765562 h 2653250"/>
                  <a:gd name="connsiteX2555" fmla="*/ 4182591 w 4412618"/>
                  <a:gd name="connsiteY2555" fmla="*/ 1746945 h 2653250"/>
                  <a:gd name="connsiteX2556" fmla="*/ 4211401 w 4412618"/>
                  <a:gd name="connsiteY2556" fmla="*/ 1742528 h 2653250"/>
                  <a:gd name="connsiteX2557" fmla="*/ 4207901 w 4412618"/>
                  <a:gd name="connsiteY2557" fmla="*/ 1771465 h 2653250"/>
                  <a:gd name="connsiteX2558" fmla="*/ 4190461 w 4412618"/>
                  <a:gd name="connsiteY2558" fmla="*/ 1808770 h 2653250"/>
                  <a:gd name="connsiteX2559" fmla="*/ 4174840 w 4412618"/>
                  <a:gd name="connsiteY2559" fmla="*/ 1828627 h 2653250"/>
                  <a:gd name="connsiteX2560" fmla="*/ 4201418 w 4412618"/>
                  <a:gd name="connsiteY2560" fmla="*/ 1823934 h 2653250"/>
                  <a:gd name="connsiteX2561" fmla="*/ 4219378 w 4412618"/>
                  <a:gd name="connsiteY2561" fmla="*/ 1807260 h 2653250"/>
                  <a:gd name="connsiteX2562" fmla="*/ 4303109 w 4412618"/>
                  <a:gd name="connsiteY2562" fmla="*/ 1778520 h 2653250"/>
                  <a:gd name="connsiteX2563" fmla="*/ 4332082 w 4412618"/>
                  <a:gd name="connsiteY2563" fmla="*/ 1781711 h 2653250"/>
                  <a:gd name="connsiteX2564" fmla="*/ 4321212 w 4412618"/>
                  <a:gd name="connsiteY2564" fmla="*/ 1808756 h 2653250"/>
                  <a:gd name="connsiteX2565" fmla="*/ 4294710 w 4412618"/>
                  <a:gd name="connsiteY2565" fmla="*/ 1840277 h 2653250"/>
                  <a:gd name="connsiteX2566" fmla="*/ 4271934 w 4412618"/>
                  <a:gd name="connsiteY2566" fmla="*/ 1857321 h 2653250"/>
                  <a:gd name="connsiteX2567" fmla="*/ 4285861 w 4412618"/>
                  <a:gd name="connsiteY2567" fmla="*/ 1858535 h 2653250"/>
                  <a:gd name="connsiteX2568" fmla="*/ 4324999 w 4412618"/>
                  <a:gd name="connsiteY2568" fmla="*/ 1871345 h 2653250"/>
                  <a:gd name="connsiteX2569" fmla="*/ 4348495 w 4412618"/>
                  <a:gd name="connsiteY2569" fmla="*/ 1888595 h 2653250"/>
                  <a:gd name="connsiteX2570" fmla="*/ 4325559 w 4412618"/>
                  <a:gd name="connsiteY2570" fmla="*/ 1906582 h 2653250"/>
                  <a:gd name="connsiteX2571" fmla="*/ 4286848 w 4412618"/>
                  <a:gd name="connsiteY2571" fmla="*/ 1920629 h 2653250"/>
                  <a:gd name="connsiteX2572" fmla="*/ 4261762 w 4412618"/>
                  <a:gd name="connsiteY2572" fmla="*/ 1923624 h 2653250"/>
                  <a:gd name="connsiteX2573" fmla="*/ 4296420 w 4412618"/>
                  <a:gd name="connsiteY2573" fmla="*/ 1947881 h 2653250"/>
                  <a:gd name="connsiteX2574" fmla="*/ 4323910 w 4412618"/>
                  <a:gd name="connsiteY2574" fmla="*/ 1978544 h 2653250"/>
                  <a:gd name="connsiteX2575" fmla="*/ 4335633 w 4412618"/>
                  <a:gd name="connsiteY2575" fmla="*/ 2005230 h 2653250"/>
                  <a:gd name="connsiteX2576" fmla="*/ 4306776 w 4412618"/>
                  <a:gd name="connsiteY2576" fmla="*/ 2009339 h 2653250"/>
                  <a:gd name="connsiteX2577" fmla="*/ 4222175 w 4412618"/>
                  <a:gd name="connsiteY2577" fmla="*/ 1983274 h 2653250"/>
                  <a:gd name="connsiteX2578" fmla="*/ 4178033 w 4412618"/>
                  <a:gd name="connsiteY2578" fmla="*/ 1944826 h 2653250"/>
                  <a:gd name="connsiteX2579" fmla="*/ 4152157 w 4412618"/>
                  <a:gd name="connsiteY2579" fmla="*/ 1954215 h 2653250"/>
                  <a:gd name="connsiteX2580" fmla="*/ 4123912 w 4412618"/>
                  <a:gd name="connsiteY2580" fmla="*/ 1957587 h 2653250"/>
                  <a:gd name="connsiteX2581" fmla="*/ 4135364 w 4412618"/>
                  <a:gd name="connsiteY2581" fmla="*/ 1965603 h 2653250"/>
                  <a:gd name="connsiteX2582" fmla="*/ 4162854 w 4412618"/>
                  <a:gd name="connsiteY2582" fmla="*/ 1996266 h 2653250"/>
                  <a:gd name="connsiteX2583" fmla="*/ 4174577 w 4412618"/>
                  <a:gd name="connsiteY2583" fmla="*/ 2022953 h 2653250"/>
                  <a:gd name="connsiteX2584" fmla="*/ 4145721 w 4412618"/>
                  <a:gd name="connsiteY2584" fmla="*/ 2027061 h 2653250"/>
                  <a:gd name="connsiteX2585" fmla="*/ 4107498 w 4412618"/>
                  <a:gd name="connsiteY2585" fmla="*/ 2020284 h 2653250"/>
                  <a:gd name="connsiteX2586" fmla="*/ 4112063 w 4412618"/>
                  <a:gd name="connsiteY2586" fmla="*/ 2030675 h 2653250"/>
                  <a:gd name="connsiteX2587" fmla="*/ 4092905 w 4412618"/>
                  <a:gd name="connsiteY2587" fmla="*/ 2033402 h 2653250"/>
                  <a:gd name="connsiteX2588" fmla="*/ 4099837 w 4412618"/>
                  <a:gd name="connsiteY2588" fmla="*/ 2048257 h 2653250"/>
                  <a:gd name="connsiteX2589" fmla="*/ 4108312 w 4412618"/>
                  <a:gd name="connsiteY2589" fmla="*/ 2088557 h 2653250"/>
                  <a:gd name="connsiteX2590" fmla="*/ 4105121 w 4412618"/>
                  <a:gd name="connsiteY2590" fmla="*/ 2117530 h 2653250"/>
                  <a:gd name="connsiteX2591" fmla="*/ 4078076 w 4412618"/>
                  <a:gd name="connsiteY2591" fmla="*/ 2106660 h 2653250"/>
                  <a:gd name="connsiteX2592" fmla="*/ 4017841 w 4412618"/>
                  <a:gd name="connsiteY2592" fmla="*/ 2041786 h 2653250"/>
                  <a:gd name="connsiteX2593" fmla="*/ 4003364 w 4412618"/>
                  <a:gd name="connsiteY2593" fmla="*/ 2010758 h 2653250"/>
                  <a:gd name="connsiteX2594" fmla="*/ 3998604 w 4412618"/>
                  <a:gd name="connsiteY2594" fmla="*/ 2008719 h 2653250"/>
                  <a:gd name="connsiteX2595" fmla="*/ 3954462 w 4412618"/>
                  <a:gd name="connsiteY2595" fmla="*/ 1970271 h 2653250"/>
                  <a:gd name="connsiteX2596" fmla="*/ 3928588 w 4412618"/>
                  <a:gd name="connsiteY2596" fmla="*/ 1979659 h 2653250"/>
                  <a:gd name="connsiteX2597" fmla="*/ 3900342 w 4412618"/>
                  <a:gd name="connsiteY2597" fmla="*/ 1983031 h 2653250"/>
                  <a:gd name="connsiteX2598" fmla="*/ 3911794 w 4412618"/>
                  <a:gd name="connsiteY2598" fmla="*/ 1991047 h 2653250"/>
                  <a:gd name="connsiteX2599" fmla="*/ 3939284 w 4412618"/>
                  <a:gd name="connsiteY2599" fmla="*/ 2021710 h 2653250"/>
                  <a:gd name="connsiteX2600" fmla="*/ 3951007 w 4412618"/>
                  <a:gd name="connsiteY2600" fmla="*/ 2048397 h 2653250"/>
                  <a:gd name="connsiteX2601" fmla="*/ 3922151 w 4412618"/>
                  <a:gd name="connsiteY2601" fmla="*/ 2052505 h 2653250"/>
                  <a:gd name="connsiteX2602" fmla="*/ 3881603 w 4412618"/>
                  <a:gd name="connsiteY2602" fmla="*/ 2045314 h 2653250"/>
                  <a:gd name="connsiteX2603" fmla="*/ 3858380 w 4412618"/>
                  <a:gd name="connsiteY2603" fmla="*/ 2035365 h 2653250"/>
                  <a:gd name="connsiteX2604" fmla="*/ 3876267 w 4412618"/>
                  <a:gd name="connsiteY2604" fmla="*/ 2073701 h 2653250"/>
                  <a:gd name="connsiteX2605" fmla="*/ 3884742 w 4412618"/>
                  <a:gd name="connsiteY2605" fmla="*/ 2114001 h 2653250"/>
                  <a:gd name="connsiteX2606" fmla="*/ 3881551 w 4412618"/>
                  <a:gd name="connsiteY2606" fmla="*/ 2142974 h 2653250"/>
                  <a:gd name="connsiteX2607" fmla="*/ 3854506 w 4412618"/>
                  <a:gd name="connsiteY2607" fmla="*/ 2132104 h 2653250"/>
                  <a:gd name="connsiteX2608" fmla="*/ 3794271 w 4412618"/>
                  <a:gd name="connsiteY2608" fmla="*/ 2067230 h 2653250"/>
                  <a:gd name="connsiteX2609" fmla="*/ 3765532 w 4412618"/>
                  <a:gd name="connsiteY2609" fmla="*/ 1983499 h 2653250"/>
                  <a:gd name="connsiteX2610" fmla="*/ 3767925 w 4412618"/>
                  <a:gd name="connsiteY2610" fmla="*/ 1961765 h 2653250"/>
                  <a:gd name="connsiteX2611" fmla="*/ 3763262 w 4412618"/>
                  <a:gd name="connsiteY2611" fmla="*/ 1951151 h 2653250"/>
                  <a:gd name="connsiteX2612" fmla="*/ 3737987 w 4412618"/>
                  <a:gd name="connsiteY2612" fmla="*/ 1956050 h 2653250"/>
                  <a:gd name="connsiteX2613" fmla="*/ 3735932 w 4412618"/>
                  <a:gd name="connsiteY2613" fmla="*/ 1955973 h 2653250"/>
                  <a:gd name="connsiteX2614" fmla="*/ 3733132 w 4412618"/>
                  <a:gd name="connsiteY2614" fmla="*/ 1957867 h 2653250"/>
                  <a:gd name="connsiteX2615" fmla="*/ 3645661 w 4412618"/>
                  <a:gd name="connsiteY2615" fmla="*/ 1971489 h 2653250"/>
                  <a:gd name="connsiteX2616" fmla="*/ 3598326 w 4412618"/>
                  <a:gd name="connsiteY2616" fmla="*/ 1963982 h 2653250"/>
                  <a:gd name="connsiteX2617" fmla="*/ 3594790 w 4412618"/>
                  <a:gd name="connsiteY2617" fmla="*/ 1962543 h 2653250"/>
                  <a:gd name="connsiteX2618" fmla="*/ 3589156 w 4412618"/>
                  <a:gd name="connsiteY2618" fmla="*/ 1965518 h 2653250"/>
                  <a:gd name="connsiteX2619" fmla="*/ 3602724 w 4412618"/>
                  <a:gd name="connsiteY2619" fmla="*/ 1968890 h 2653250"/>
                  <a:gd name="connsiteX2620" fmla="*/ 3639384 w 4412618"/>
                  <a:gd name="connsiteY2620" fmla="*/ 1987648 h 2653250"/>
                  <a:gd name="connsiteX2621" fmla="*/ 3659903 w 4412618"/>
                  <a:gd name="connsiteY2621" fmla="*/ 2008352 h 2653250"/>
                  <a:gd name="connsiteX2622" fmla="*/ 3634441 w 4412618"/>
                  <a:gd name="connsiteY2622" fmla="*/ 2022541 h 2653250"/>
                  <a:gd name="connsiteX2623" fmla="*/ 3596332 w 4412618"/>
                  <a:gd name="connsiteY2623" fmla="*/ 2029928 h 2653250"/>
                  <a:gd name="connsiteX2624" fmla="*/ 3604321 w 4412618"/>
                  <a:gd name="connsiteY2624" fmla="*/ 2037991 h 2653250"/>
                  <a:gd name="connsiteX2625" fmla="*/ 3587417 w 4412618"/>
                  <a:gd name="connsiteY2625" fmla="*/ 2047411 h 2653250"/>
                  <a:gd name="connsiteX2626" fmla="*/ 3599216 w 4412618"/>
                  <a:gd name="connsiteY2626" fmla="*/ 2058789 h 2653250"/>
                  <a:gd name="connsiteX2627" fmla="*/ 3621587 w 4412618"/>
                  <a:gd name="connsiteY2627" fmla="*/ 2093364 h 2653250"/>
                  <a:gd name="connsiteX2628" fmla="*/ 3629004 w 4412618"/>
                  <a:gd name="connsiteY2628" fmla="*/ 2121553 h 2653250"/>
                  <a:gd name="connsiteX2629" fmla="*/ 3599860 w 4412618"/>
                  <a:gd name="connsiteY2629" fmla="*/ 2121111 h 2653250"/>
                  <a:gd name="connsiteX2630" fmla="*/ 3520359 w 4412618"/>
                  <a:gd name="connsiteY2630" fmla="*/ 2082167 h 2653250"/>
                  <a:gd name="connsiteX2631" fmla="*/ 3500592 w 4412618"/>
                  <a:gd name="connsiteY2631" fmla="*/ 2058585 h 2653250"/>
                  <a:gd name="connsiteX2632" fmla="*/ 3490539 w 4412618"/>
                  <a:gd name="connsiteY2632" fmla="*/ 2058205 h 2653250"/>
                  <a:gd name="connsiteX2633" fmla="*/ 3444029 w 4412618"/>
                  <a:gd name="connsiteY2633" fmla="*/ 2046641 h 2653250"/>
                  <a:gd name="connsiteX2634" fmla="*/ 3432538 w 4412618"/>
                  <a:gd name="connsiteY2634" fmla="*/ 2040762 h 2653250"/>
                  <a:gd name="connsiteX2635" fmla="*/ 3414758 w 4412618"/>
                  <a:gd name="connsiteY2635" fmla="*/ 2056201 h 2653250"/>
                  <a:gd name="connsiteX2636" fmla="*/ 3389602 w 4412618"/>
                  <a:gd name="connsiteY2636" fmla="*/ 2069483 h 2653250"/>
                  <a:gd name="connsiteX2637" fmla="*/ 3403169 w 4412618"/>
                  <a:gd name="connsiteY2637" fmla="*/ 2072856 h 2653250"/>
                  <a:gd name="connsiteX2638" fmla="*/ 3439830 w 4412618"/>
                  <a:gd name="connsiteY2638" fmla="*/ 2091615 h 2653250"/>
                  <a:gd name="connsiteX2639" fmla="*/ 3460348 w 4412618"/>
                  <a:gd name="connsiteY2639" fmla="*/ 2112318 h 2653250"/>
                  <a:gd name="connsiteX2640" fmla="*/ 3434887 w 4412618"/>
                  <a:gd name="connsiteY2640" fmla="*/ 2126507 h 2653250"/>
                  <a:gd name="connsiteX2641" fmla="*/ 3394458 w 4412618"/>
                  <a:gd name="connsiteY2641" fmla="*/ 2134343 h 2653250"/>
                  <a:gd name="connsiteX2642" fmla="*/ 3369212 w 4412618"/>
                  <a:gd name="connsiteY2642" fmla="*/ 2133389 h 2653250"/>
                  <a:gd name="connsiteX2643" fmla="*/ 3399662 w 4412618"/>
                  <a:gd name="connsiteY2643" fmla="*/ 2162755 h 2653250"/>
                  <a:gd name="connsiteX2644" fmla="*/ 3422033 w 4412618"/>
                  <a:gd name="connsiteY2644" fmla="*/ 2197330 h 2653250"/>
                  <a:gd name="connsiteX2645" fmla="*/ 3429450 w 4412618"/>
                  <a:gd name="connsiteY2645" fmla="*/ 2225519 h 2653250"/>
                  <a:gd name="connsiteX2646" fmla="*/ 3400304 w 4412618"/>
                  <a:gd name="connsiteY2646" fmla="*/ 2225077 h 2653250"/>
                  <a:gd name="connsiteX2647" fmla="*/ 3320805 w 4412618"/>
                  <a:gd name="connsiteY2647" fmla="*/ 2186134 h 2653250"/>
                  <a:gd name="connsiteX2648" fmla="*/ 3263937 w 4412618"/>
                  <a:gd name="connsiteY2648" fmla="*/ 2118289 h 2653250"/>
                  <a:gd name="connsiteX2649" fmla="*/ 3258373 w 4412618"/>
                  <a:gd name="connsiteY2649" fmla="*/ 2097144 h 2653250"/>
                  <a:gd name="connsiteX2650" fmla="*/ 3242877 w 4412618"/>
                  <a:gd name="connsiteY2650" fmla="*/ 2081508 h 2653250"/>
                  <a:gd name="connsiteX2651" fmla="*/ 3268338 w 4412618"/>
                  <a:gd name="connsiteY2651" fmla="*/ 2067318 h 2653250"/>
                  <a:gd name="connsiteX2652" fmla="*/ 3268379 w 4412618"/>
                  <a:gd name="connsiteY2652" fmla="*/ 2067309 h 2653250"/>
                  <a:gd name="connsiteX2653" fmla="*/ 3272023 w 4412618"/>
                  <a:gd name="connsiteY2653" fmla="*/ 2061216 h 2653250"/>
                  <a:gd name="connsiteX2654" fmla="*/ 3303117 w 4412618"/>
                  <a:gd name="connsiteY2654" fmla="*/ 2034215 h 2653250"/>
                  <a:gd name="connsiteX2655" fmla="*/ 3306319 w 4412618"/>
                  <a:gd name="connsiteY2655" fmla="*/ 2032524 h 2653250"/>
                  <a:gd name="connsiteX2656" fmla="*/ 3300944 w 4412618"/>
                  <a:gd name="connsiteY2656" fmla="*/ 2011173 h 2653250"/>
                  <a:gd name="connsiteX2657" fmla="*/ 3300947 w 4412618"/>
                  <a:gd name="connsiteY2657" fmla="*/ 2011130 h 2653250"/>
                  <a:gd name="connsiteX2658" fmla="*/ 3296004 w 4412618"/>
                  <a:gd name="connsiteY2658" fmla="*/ 2006034 h 2653250"/>
                  <a:gd name="connsiteX2659" fmla="*/ 3277970 w 4412618"/>
                  <a:gd name="connsiteY2659" fmla="*/ 1969011 h 2653250"/>
                  <a:gd name="connsiteX2660" fmla="*/ 3271219 w 4412618"/>
                  <a:gd name="connsiteY2660" fmla="*/ 1939380 h 2653250"/>
                  <a:gd name="connsiteX2661" fmla="*/ 3270384 w 4412618"/>
                  <a:gd name="connsiteY2661" fmla="*/ 1940181 h 2653250"/>
                  <a:gd name="connsiteX2662" fmla="*/ 3229175 w 4412618"/>
                  <a:gd name="connsiteY2662" fmla="*/ 1964649 h 2653250"/>
                  <a:gd name="connsiteX2663" fmla="*/ 3183832 w 4412618"/>
                  <a:gd name="connsiteY2663" fmla="*/ 1980177 h 2653250"/>
                  <a:gd name="connsiteX2664" fmla="*/ 3170991 w 4412618"/>
                  <a:gd name="connsiteY2664" fmla="*/ 1981474 h 2653250"/>
                  <a:gd name="connsiteX2665" fmla="*/ 3164435 w 4412618"/>
                  <a:gd name="connsiteY2665" fmla="*/ 2004090 h 2653250"/>
                  <a:gd name="connsiteX2666" fmla="*/ 3150514 w 4412618"/>
                  <a:gd name="connsiteY2666" fmla="*/ 2028898 h 2653250"/>
                  <a:gd name="connsiteX2667" fmla="*/ 3163740 w 4412618"/>
                  <a:gd name="connsiteY2667" fmla="*/ 2024369 h 2653250"/>
                  <a:gd name="connsiteX2668" fmla="*/ 3204713 w 4412618"/>
                  <a:gd name="connsiteY2668" fmla="*/ 2020229 h 2653250"/>
                  <a:gd name="connsiteX2669" fmla="*/ 3233181 w 4412618"/>
                  <a:gd name="connsiteY2669" fmla="*/ 2026485 h 2653250"/>
                  <a:gd name="connsiteX2670" fmla="*/ 3219495 w 4412618"/>
                  <a:gd name="connsiteY2670" fmla="*/ 2052220 h 2653250"/>
                  <a:gd name="connsiteX2671" fmla="*/ 3191495 w 4412618"/>
                  <a:gd name="connsiteY2671" fmla="*/ 2079106 h 2653250"/>
                  <a:gd name="connsiteX2672" fmla="*/ 3202580 w 4412618"/>
                  <a:gd name="connsiteY2672" fmla="*/ 2081543 h 2653250"/>
                  <a:gd name="connsiteX2673" fmla="*/ 3193495 w 4412618"/>
                  <a:gd name="connsiteY2673" fmla="*/ 2098627 h 2653250"/>
                  <a:gd name="connsiteX2674" fmla="*/ 3209579 w 4412618"/>
                  <a:gd name="connsiteY2674" fmla="*/ 2101781 h 2653250"/>
                  <a:gd name="connsiteX2675" fmla="*/ 3247133 w 4412618"/>
                  <a:gd name="connsiteY2675" fmla="*/ 2118683 h 2653250"/>
                  <a:gd name="connsiteX2676" fmla="*/ 3268660 w 4412618"/>
                  <a:gd name="connsiteY2676" fmla="*/ 2138335 h 2653250"/>
                  <a:gd name="connsiteX2677" fmla="*/ 3243940 w 4412618"/>
                  <a:gd name="connsiteY2677" fmla="*/ 2153779 h 2653250"/>
                  <a:gd name="connsiteX2678" fmla="*/ 3156030 w 4412618"/>
                  <a:gd name="connsiteY2678" fmla="*/ 2164213 h 2653250"/>
                  <a:gd name="connsiteX2679" fmla="*/ 3122432 w 4412618"/>
                  <a:gd name="connsiteY2679" fmla="*/ 2157623 h 2653250"/>
                  <a:gd name="connsiteX2680" fmla="*/ 3117980 w 4412618"/>
                  <a:gd name="connsiteY2680" fmla="*/ 2160267 h 2653250"/>
                  <a:gd name="connsiteX2681" fmla="*/ 3072638 w 4412618"/>
                  <a:gd name="connsiteY2681" fmla="*/ 2175795 h 2653250"/>
                  <a:gd name="connsiteX2682" fmla="*/ 3059795 w 4412618"/>
                  <a:gd name="connsiteY2682" fmla="*/ 2177092 h 2653250"/>
                  <a:gd name="connsiteX2683" fmla="*/ 3053240 w 4412618"/>
                  <a:gd name="connsiteY2683" fmla="*/ 2199709 h 2653250"/>
                  <a:gd name="connsiteX2684" fmla="*/ 3039318 w 4412618"/>
                  <a:gd name="connsiteY2684" fmla="*/ 2224517 h 2653250"/>
                  <a:gd name="connsiteX2685" fmla="*/ 3052544 w 4412618"/>
                  <a:gd name="connsiteY2685" fmla="*/ 2219987 h 2653250"/>
                  <a:gd name="connsiteX2686" fmla="*/ 3093516 w 4412618"/>
                  <a:gd name="connsiteY2686" fmla="*/ 2215847 h 2653250"/>
                  <a:gd name="connsiteX2687" fmla="*/ 3121985 w 4412618"/>
                  <a:gd name="connsiteY2687" fmla="*/ 2222103 h 2653250"/>
                  <a:gd name="connsiteX2688" fmla="*/ 3108300 w 4412618"/>
                  <a:gd name="connsiteY2688" fmla="*/ 2247839 h 2653250"/>
                  <a:gd name="connsiteX2689" fmla="*/ 3078594 w 4412618"/>
                  <a:gd name="connsiteY2689" fmla="*/ 2276360 h 2653250"/>
                  <a:gd name="connsiteX2690" fmla="*/ 3056870 w 4412618"/>
                  <a:gd name="connsiteY2690" fmla="*/ 2289259 h 2653250"/>
                  <a:gd name="connsiteX2691" fmla="*/ 3098384 w 4412618"/>
                  <a:gd name="connsiteY2691" fmla="*/ 2297400 h 2653250"/>
                  <a:gd name="connsiteX2692" fmla="*/ 3135936 w 4412618"/>
                  <a:gd name="connsiteY2692" fmla="*/ 2314301 h 2653250"/>
                  <a:gd name="connsiteX2693" fmla="*/ 3157463 w 4412618"/>
                  <a:gd name="connsiteY2693" fmla="*/ 2333953 h 2653250"/>
                  <a:gd name="connsiteX2694" fmla="*/ 3132744 w 4412618"/>
                  <a:gd name="connsiteY2694" fmla="*/ 2349397 h 2653250"/>
                  <a:gd name="connsiteX2695" fmla="*/ 3044835 w 4412618"/>
                  <a:gd name="connsiteY2695" fmla="*/ 2359831 h 2653250"/>
                  <a:gd name="connsiteX2696" fmla="*/ 2960251 w 4412618"/>
                  <a:gd name="connsiteY2696" fmla="*/ 2333706 h 2653250"/>
                  <a:gd name="connsiteX2697" fmla="*/ 2944103 w 4412618"/>
                  <a:gd name="connsiteY2697" fmla="*/ 2318964 h 2653250"/>
                  <a:gd name="connsiteX2698" fmla="*/ 2922602 w 4412618"/>
                  <a:gd name="connsiteY2698" fmla="*/ 2314240 h 2653250"/>
                  <a:gd name="connsiteX2699" fmla="*/ 2936287 w 4412618"/>
                  <a:gd name="connsiteY2699" fmla="*/ 2288504 h 2653250"/>
                  <a:gd name="connsiteX2700" fmla="*/ 2936318 w 4412618"/>
                  <a:gd name="connsiteY2700" fmla="*/ 2288475 h 2653250"/>
                  <a:gd name="connsiteX2701" fmla="*/ 2936072 w 4412618"/>
                  <a:gd name="connsiteY2701" fmla="*/ 2281378 h 2653250"/>
                  <a:gd name="connsiteX2702" fmla="*/ 2952948 w 4412618"/>
                  <a:gd name="connsiteY2702" fmla="*/ 2242062 h 2653250"/>
                  <a:gd name="connsiteX2703" fmla="*/ 2933207 w 4412618"/>
                  <a:gd name="connsiteY2703" fmla="*/ 2223652 h 2653250"/>
                  <a:gd name="connsiteX2704" fmla="*/ 2933186 w 4412618"/>
                  <a:gd name="connsiteY2704" fmla="*/ 2223614 h 2653250"/>
                  <a:gd name="connsiteX2705" fmla="*/ 2926268 w 4412618"/>
                  <a:gd name="connsiteY2705" fmla="*/ 2222017 h 2653250"/>
                  <a:gd name="connsiteX2706" fmla="*/ 2891030 w 4412618"/>
                  <a:gd name="connsiteY2706" fmla="*/ 2200706 h 2653250"/>
                  <a:gd name="connsiteX2707" fmla="*/ 2865232 w 4412618"/>
                  <a:gd name="connsiteY2707" fmla="*/ 2175531 h 2653250"/>
                  <a:gd name="connsiteX2708" fmla="*/ 2843412 w 4412618"/>
                  <a:gd name="connsiteY2708" fmla="*/ 2188486 h 2653250"/>
                  <a:gd name="connsiteX2709" fmla="*/ 2827322 w 4412618"/>
                  <a:gd name="connsiteY2709" fmla="*/ 2193997 h 2653250"/>
                  <a:gd name="connsiteX2710" fmla="*/ 2840662 w 4412618"/>
                  <a:gd name="connsiteY2710" fmla="*/ 2200000 h 2653250"/>
                  <a:gd name="connsiteX2711" fmla="*/ 2862189 w 4412618"/>
                  <a:gd name="connsiteY2711" fmla="*/ 2219652 h 2653250"/>
                  <a:gd name="connsiteX2712" fmla="*/ 2837469 w 4412618"/>
                  <a:gd name="connsiteY2712" fmla="*/ 2235096 h 2653250"/>
                  <a:gd name="connsiteX2713" fmla="*/ 2797482 w 4412618"/>
                  <a:gd name="connsiteY2713" fmla="*/ 2244944 h 2653250"/>
                  <a:gd name="connsiteX2714" fmla="*/ 2768929 w 4412618"/>
                  <a:gd name="connsiteY2714" fmla="*/ 2245293 h 2653250"/>
                  <a:gd name="connsiteX2715" fmla="*/ 2764752 w 4412618"/>
                  <a:gd name="connsiteY2715" fmla="*/ 2252735 h 2653250"/>
                  <a:gd name="connsiteX2716" fmla="*/ 2777978 w 4412618"/>
                  <a:gd name="connsiteY2716" fmla="*/ 2248205 h 2653250"/>
                  <a:gd name="connsiteX2717" fmla="*/ 2818951 w 4412618"/>
                  <a:gd name="connsiteY2717" fmla="*/ 2244066 h 2653250"/>
                  <a:gd name="connsiteX2718" fmla="*/ 2847420 w 4412618"/>
                  <a:gd name="connsiteY2718" fmla="*/ 2250322 h 2653250"/>
                  <a:gd name="connsiteX2719" fmla="*/ 2833733 w 4412618"/>
                  <a:gd name="connsiteY2719" fmla="*/ 2276057 h 2653250"/>
                  <a:gd name="connsiteX2720" fmla="*/ 2805732 w 4412618"/>
                  <a:gd name="connsiteY2720" fmla="*/ 2302944 h 2653250"/>
                  <a:gd name="connsiteX2721" fmla="*/ 2816818 w 4412618"/>
                  <a:gd name="connsiteY2721" fmla="*/ 2305379 h 2653250"/>
                  <a:gd name="connsiteX2722" fmla="*/ 2807732 w 4412618"/>
                  <a:gd name="connsiteY2722" fmla="*/ 2322464 h 2653250"/>
                  <a:gd name="connsiteX2723" fmla="*/ 2823817 w 4412618"/>
                  <a:gd name="connsiteY2723" fmla="*/ 2325618 h 2653250"/>
                  <a:gd name="connsiteX2724" fmla="*/ 2861371 w 4412618"/>
                  <a:gd name="connsiteY2724" fmla="*/ 2342520 h 2653250"/>
                  <a:gd name="connsiteX2725" fmla="*/ 2882898 w 4412618"/>
                  <a:gd name="connsiteY2725" fmla="*/ 2362172 h 2653250"/>
                  <a:gd name="connsiteX2726" fmla="*/ 2858178 w 4412618"/>
                  <a:gd name="connsiteY2726" fmla="*/ 2377616 h 2653250"/>
                  <a:gd name="connsiteX2727" fmla="*/ 2770268 w 4412618"/>
                  <a:gd name="connsiteY2727" fmla="*/ 2388049 h 2653250"/>
                  <a:gd name="connsiteX2728" fmla="*/ 2736670 w 4412618"/>
                  <a:gd name="connsiteY2728" fmla="*/ 2381460 h 2653250"/>
                  <a:gd name="connsiteX2729" fmla="*/ 2732218 w 4412618"/>
                  <a:gd name="connsiteY2729" fmla="*/ 2384104 h 2653250"/>
                  <a:gd name="connsiteX2730" fmla="*/ 2686876 w 4412618"/>
                  <a:gd name="connsiteY2730" fmla="*/ 2399631 h 2653250"/>
                  <a:gd name="connsiteX2731" fmla="*/ 2674033 w 4412618"/>
                  <a:gd name="connsiteY2731" fmla="*/ 2400929 h 2653250"/>
                  <a:gd name="connsiteX2732" fmla="*/ 2667478 w 4412618"/>
                  <a:gd name="connsiteY2732" fmla="*/ 2423546 h 2653250"/>
                  <a:gd name="connsiteX2733" fmla="*/ 2653556 w 4412618"/>
                  <a:gd name="connsiteY2733" fmla="*/ 2448353 h 2653250"/>
                  <a:gd name="connsiteX2734" fmla="*/ 2666782 w 4412618"/>
                  <a:gd name="connsiteY2734" fmla="*/ 2443824 h 2653250"/>
                  <a:gd name="connsiteX2735" fmla="*/ 2707754 w 4412618"/>
                  <a:gd name="connsiteY2735" fmla="*/ 2439684 h 2653250"/>
                  <a:gd name="connsiteX2736" fmla="*/ 2736223 w 4412618"/>
                  <a:gd name="connsiteY2736" fmla="*/ 2445940 h 2653250"/>
                  <a:gd name="connsiteX2737" fmla="*/ 2722538 w 4412618"/>
                  <a:gd name="connsiteY2737" fmla="*/ 2471675 h 2653250"/>
                  <a:gd name="connsiteX2738" fmla="*/ 2692832 w 4412618"/>
                  <a:gd name="connsiteY2738" fmla="*/ 2500197 h 2653250"/>
                  <a:gd name="connsiteX2739" fmla="*/ 2671108 w 4412618"/>
                  <a:gd name="connsiteY2739" fmla="*/ 2513095 h 2653250"/>
                  <a:gd name="connsiteX2740" fmla="*/ 2712622 w 4412618"/>
                  <a:gd name="connsiteY2740" fmla="*/ 2521236 h 2653250"/>
                  <a:gd name="connsiteX2741" fmla="*/ 2750174 w 4412618"/>
                  <a:gd name="connsiteY2741" fmla="*/ 2538138 h 2653250"/>
                  <a:gd name="connsiteX2742" fmla="*/ 2771701 w 4412618"/>
                  <a:gd name="connsiteY2742" fmla="*/ 2557790 h 2653250"/>
                  <a:gd name="connsiteX2743" fmla="*/ 2746982 w 4412618"/>
                  <a:gd name="connsiteY2743" fmla="*/ 2573234 h 2653250"/>
                  <a:gd name="connsiteX2744" fmla="*/ 2659073 w 4412618"/>
                  <a:gd name="connsiteY2744" fmla="*/ 2583668 h 2653250"/>
                  <a:gd name="connsiteX2745" fmla="*/ 2574490 w 4412618"/>
                  <a:gd name="connsiteY2745" fmla="*/ 2557542 h 2653250"/>
                  <a:gd name="connsiteX2746" fmla="*/ 2558341 w 4412618"/>
                  <a:gd name="connsiteY2746" fmla="*/ 2542801 h 2653250"/>
                  <a:gd name="connsiteX2747" fmla="*/ 2536840 w 4412618"/>
                  <a:gd name="connsiteY2747" fmla="*/ 2538076 h 2653250"/>
                  <a:gd name="connsiteX2748" fmla="*/ 2550525 w 4412618"/>
                  <a:gd name="connsiteY2748" fmla="*/ 2512341 h 2653250"/>
                  <a:gd name="connsiteX2749" fmla="*/ 2550556 w 4412618"/>
                  <a:gd name="connsiteY2749" fmla="*/ 2512311 h 2653250"/>
                  <a:gd name="connsiteX2750" fmla="*/ 2550309 w 4412618"/>
                  <a:gd name="connsiteY2750" fmla="*/ 2505216 h 2653250"/>
                  <a:gd name="connsiteX2751" fmla="*/ 2567186 w 4412618"/>
                  <a:gd name="connsiteY2751" fmla="*/ 2465899 h 2653250"/>
                  <a:gd name="connsiteX2752" fmla="*/ 2547445 w 4412618"/>
                  <a:gd name="connsiteY2752" fmla="*/ 2447489 h 2653250"/>
                  <a:gd name="connsiteX2753" fmla="*/ 2547424 w 4412618"/>
                  <a:gd name="connsiteY2753" fmla="*/ 2447451 h 2653250"/>
                  <a:gd name="connsiteX2754" fmla="*/ 2540506 w 4412618"/>
                  <a:gd name="connsiteY2754" fmla="*/ 2445853 h 2653250"/>
                  <a:gd name="connsiteX2755" fmla="*/ 2505268 w 4412618"/>
                  <a:gd name="connsiteY2755" fmla="*/ 2424542 h 2653250"/>
                  <a:gd name="connsiteX2756" fmla="*/ 2501652 w 4412618"/>
                  <a:gd name="connsiteY2756" fmla="*/ 2421014 h 2653250"/>
                  <a:gd name="connsiteX2757" fmla="*/ 2473671 w 4412618"/>
                  <a:gd name="connsiteY2757" fmla="*/ 2427436 h 2653250"/>
                  <a:gd name="connsiteX2758" fmla="*/ 2439438 w 4412618"/>
                  <a:gd name="connsiteY2758" fmla="*/ 2428112 h 2653250"/>
                  <a:gd name="connsiteX2759" fmla="*/ 2435647 w 4412618"/>
                  <a:gd name="connsiteY2759" fmla="*/ 2431637 h 2653250"/>
                  <a:gd name="connsiteX2760" fmla="*/ 2394623 w 4412618"/>
                  <a:gd name="connsiteY2760" fmla="*/ 2456415 h 2653250"/>
                  <a:gd name="connsiteX2761" fmla="*/ 2382346 w 4412618"/>
                  <a:gd name="connsiteY2761" fmla="*/ 2460402 h 2653250"/>
                  <a:gd name="connsiteX2762" fmla="*/ 2380728 w 4412618"/>
                  <a:gd name="connsiteY2762" fmla="*/ 2483894 h 2653250"/>
                  <a:gd name="connsiteX2763" fmla="*/ 2372376 w 4412618"/>
                  <a:gd name="connsiteY2763" fmla="*/ 2511088 h 2653250"/>
                  <a:gd name="connsiteX2764" fmla="*/ 2384343 w 4412618"/>
                  <a:gd name="connsiteY2764" fmla="*/ 2503861 h 2653250"/>
                  <a:gd name="connsiteX2765" fmla="*/ 2423509 w 4412618"/>
                  <a:gd name="connsiteY2765" fmla="*/ 2491139 h 2653250"/>
                  <a:gd name="connsiteX2766" fmla="*/ 2452658 w 4412618"/>
                  <a:gd name="connsiteY2766" fmla="*/ 2491223 h 2653250"/>
                  <a:gd name="connsiteX2767" fmla="*/ 2444731 w 4412618"/>
                  <a:gd name="connsiteY2767" fmla="*/ 2519273 h 2653250"/>
                  <a:gd name="connsiteX2768" fmla="*/ 2421740 w 4412618"/>
                  <a:gd name="connsiteY2768" fmla="*/ 2553438 h 2653250"/>
                  <a:gd name="connsiteX2769" fmla="*/ 2403241 w 4412618"/>
                  <a:gd name="connsiteY2769" fmla="*/ 2570644 h 2653250"/>
                  <a:gd name="connsiteX2770" fmla="*/ 2445536 w 4412618"/>
                  <a:gd name="connsiteY2770" fmla="*/ 2569811 h 2653250"/>
                  <a:gd name="connsiteX2771" fmla="*/ 2485816 w 4412618"/>
                  <a:gd name="connsiteY2771" fmla="*/ 2578376 h 2653250"/>
                  <a:gd name="connsiteX2772" fmla="*/ 2511017 w 4412618"/>
                  <a:gd name="connsiteY2772" fmla="*/ 2593023 h 2653250"/>
                  <a:gd name="connsiteX2773" fmla="*/ 2490129 w 4412618"/>
                  <a:gd name="connsiteY2773" fmla="*/ 2613352 h 2653250"/>
                  <a:gd name="connsiteX2774" fmla="*/ 2406423 w 4412618"/>
                  <a:gd name="connsiteY2774" fmla="*/ 2642165 h 2653250"/>
                  <a:gd name="connsiteX2775" fmla="*/ 2318225 w 4412618"/>
                  <a:gd name="connsiteY2775" fmla="*/ 2634545 h 2653250"/>
                  <a:gd name="connsiteX2776" fmla="*/ 2299321 w 4412618"/>
                  <a:gd name="connsiteY2776" fmla="*/ 2623557 h 2653250"/>
                  <a:gd name="connsiteX2777" fmla="*/ 2277308 w 4412618"/>
                  <a:gd name="connsiteY2777" fmla="*/ 2623493 h 2653250"/>
                  <a:gd name="connsiteX2778" fmla="*/ 2285232 w 4412618"/>
                  <a:gd name="connsiteY2778" fmla="*/ 2595444 h 2653250"/>
                  <a:gd name="connsiteX2779" fmla="*/ 2285257 w 4412618"/>
                  <a:gd name="connsiteY2779" fmla="*/ 2595407 h 2653250"/>
                  <a:gd name="connsiteX2780" fmla="*/ 2283512 w 4412618"/>
                  <a:gd name="connsiteY2780" fmla="*/ 2588526 h 2653250"/>
                  <a:gd name="connsiteX2781" fmla="*/ 2286341 w 4412618"/>
                  <a:gd name="connsiteY2781" fmla="*/ 2547442 h 2653250"/>
                  <a:gd name="connsiteX2782" fmla="*/ 2287404 w 4412618"/>
                  <a:gd name="connsiteY2782" fmla="*/ 2543979 h 2653250"/>
                  <a:gd name="connsiteX2783" fmla="*/ 2268489 w 4412618"/>
                  <a:gd name="connsiteY2783" fmla="*/ 2532714 h 2653250"/>
                  <a:gd name="connsiteX2784" fmla="*/ 2268460 w 4412618"/>
                  <a:gd name="connsiteY2784" fmla="*/ 2532681 h 2653250"/>
                  <a:gd name="connsiteX2785" fmla="*/ 2261361 w 4412618"/>
                  <a:gd name="connsiteY2785" fmla="*/ 2532585 h 2653250"/>
                  <a:gd name="connsiteX2786" fmla="*/ 2181798 w 4412618"/>
                  <a:gd name="connsiteY2786" fmla="*/ 2493770 h 2653250"/>
                  <a:gd name="connsiteX2787" fmla="*/ 2147248 w 4412618"/>
                  <a:gd name="connsiteY2787" fmla="*/ 2460556 h 2653250"/>
                  <a:gd name="connsiteX2788" fmla="*/ 2133499 w 4412618"/>
                  <a:gd name="connsiteY2788" fmla="*/ 2439381 h 2653250"/>
                  <a:gd name="connsiteX2789" fmla="*/ 2125067 w 4412618"/>
                  <a:gd name="connsiteY2789" fmla="*/ 2456448 h 2653250"/>
                  <a:gd name="connsiteX2790" fmla="*/ 2126491 w 4412618"/>
                  <a:gd name="connsiteY2790" fmla="*/ 2478416 h 2653250"/>
                  <a:gd name="connsiteX2791" fmla="*/ 2097970 w 4412618"/>
                  <a:gd name="connsiteY2791" fmla="*/ 2472404 h 2653250"/>
                  <a:gd name="connsiteX2792" fmla="*/ 2097933 w 4412618"/>
                  <a:gd name="connsiteY2792" fmla="*/ 2472384 h 2653250"/>
                  <a:gd name="connsiteX2793" fmla="*/ 2091184 w 4412618"/>
                  <a:gd name="connsiteY2793" fmla="*/ 2474589 h 2653250"/>
                  <a:gd name="connsiteX2794" fmla="*/ 2050003 w 4412618"/>
                  <a:gd name="connsiteY2794" fmla="*/ 2474544 h 2653250"/>
                  <a:gd name="connsiteX2795" fmla="*/ 2046477 w 4412618"/>
                  <a:gd name="connsiteY2795" fmla="*/ 2473717 h 2653250"/>
                  <a:gd name="connsiteX2796" fmla="*/ 2036515 w 4412618"/>
                  <a:gd name="connsiteY2796" fmla="*/ 2493351 h 2653250"/>
                  <a:gd name="connsiteX2797" fmla="*/ 2036485 w 4412618"/>
                  <a:gd name="connsiteY2797" fmla="*/ 2493382 h 2653250"/>
                  <a:gd name="connsiteX2798" fmla="*/ 2036869 w 4412618"/>
                  <a:gd name="connsiteY2798" fmla="*/ 2500471 h 2653250"/>
                  <a:gd name="connsiteX2799" fmla="*/ 2003520 w 4412618"/>
                  <a:gd name="connsiteY2799" fmla="*/ 2582475 h 2653250"/>
                  <a:gd name="connsiteX2800" fmla="*/ 1939773 w 4412618"/>
                  <a:gd name="connsiteY2800" fmla="*/ 2643902 h 2653250"/>
                  <a:gd name="connsiteX2801" fmla="*/ 1912165 w 4412618"/>
                  <a:gd name="connsiteY2801" fmla="*/ 2653250 h 2653250"/>
                  <a:gd name="connsiteX2802" fmla="*/ 1910590 w 4412618"/>
                  <a:gd name="connsiteY2802" fmla="*/ 2624145 h 2653250"/>
                  <a:gd name="connsiteX2803" fmla="*/ 1921292 w 4412618"/>
                  <a:gd name="connsiteY2803" fmla="*/ 2584379 h 2653250"/>
                  <a:gd name="connsiteX2804" fmla="*/ 1934734 w 4412618"/>
                  <a:gd name="connsiteY2804" fmla="*/ 2559308 h 2653250"/>
                  <a:gd name="connsiteX2805" fmla="*/ 1921598 w 4412618"/>
                  <a:gd name="connsiteY2805" fmla="*/ 2564091 h 2653250"/>
                  <a:gd name="connsiteX2806" fmla="*/ 1880712 w 4412618"/>
                  <a:gd name="connsiteY2806" fmla="*/ 2569017 h 2653250"/>
                  <a:gd name="connsiteX2807" fmla="*/ 1852129 w 4412618"/>
                  <a:gd name="connsiteY2807" fmla="*/ 2563310 h 2653250"/>
                  <a:gd name="connsiteX2808" fmla="*/ 1865317 w 4412618"/>
                  <a:gd name="connsiteY2808" fmla="*/ 2537317 h 2653250"/>
                  <a:gd name="connsiteX2809" fmla="*/ 1894468 w 4412618"/>
                  <a:gd name="connsiteY2809" fmla="*/ 2508229 h 2653250"/>
                  <a:gd name="connsiteX2810" fmla="*/ 1915940 w 4412618"/>
                  <a:gd name="connsiteY2810" fmla="*/ 2494915 h 2653250"/>
                  <a:gd name="connsiteX2811" fmla="*/ 1895020 w 4412618"/>
                  <a:gd name="connsiteY2811" fmla="*/ 2491229 h 2653250"/>
                  <a:gd name="connsiteX2812" fmla="*/ 1866780 w 4412618"/>
                  <a:gd name="connsiteY2812" fmla="*/ 2499755 h 2653250"/>
                  <a:gd name="connsiteX2813" fmla="*/ 1819036 w 4412618"/>
                  <a:gd name="connsiteY2813" fmla="*/ 2503938 h 2653250"/>
                  <a:gd name="connsiteX2814" fmla="*/ 1796598 w 4412618"/>
                  <a:gd name="connsiteY2814" fmla="*/ 2500732 h 2653250"/>
                  <a:gd name="connsiteX2815" fmla="*/ 1784738 w 4412618"/>
                  <a:gd name="connsiteY2815" fmla="*/ 2529895 h 2653250"/>
                  <a:gd name="connsiteX2816" fmla="*/ 1720990 w 4412618"/>
                  <a:gd name="connsiteY2816" fmla="*/ 2591321 h 2653250"/>
                  <a:gd name="connsiteX2817" fmla="*/ 1693382 w 4412618"/>
                  <a:gd name="connsiteY2817" fmla="*/ 2600670 h 2653250"/>
                  <a:gd name="connsiteX2818" fmla="*/ 1691807 w 4412618"/>
                  <a:gd name="connsiteY2818" fmla="*/ 2571565 h 2653250"/>
                  <a:gd name="connsiteX2819" fmla="*/ 1702509 w 4412618"/>
                  <a:gd name="connsiteY2819" fmla="*/ 2531799 h 2653250"/>
                  <a:gd name="connsiteX2820" fmla="*/ 1715951 w 4412618"/>
                  <a:gd name="connsiteY2820" fmla="*/ 2506728 h 2653250"/>
                  <a:gd name="connsiteX2821" fmla="*/ 1702815 w 4412618"/>
                  <a:gd name="connsiteY2821" fmla="*/ 2511511 h 2653250"/>
                  <a:gd name="connsiteX2822" fmla="*/ 1661930 w 4412618"/>
                  <a:gd name="connsiteY2822" fmla="*/ 2516437 h 2653250"/>
                  <a:gd name="connsiteX2823" fmla="*/ 1633346 w 4412618"/>
                  <a:gd name="connsiteY2823" fmla="*/ 2510730 h 2653250"/>
                  <a:gd name="connsiteX2824" fmla="*/ 1646534 w 4412618"/>
                  <a:gd name="connsiteY2824" fmla="*/ 2484737 h 2653250"/>
                  <a:gd name="connsiteX2825" fmla="*/ 1675685 w 4412618"/>
                  <a:gd name="connsiteY2825" fmla="*/ 2455649 h 2653250"/>
                  <a:gd name="connsiteX2826" fmla="*/ 1697157 w 4412618"/>
                  <a:gd name="connsiteY2826" fmla="*/ 2442335 h 2653250"/>
                  <a:gd name="connsiteX2827" fmla="*/ 1676237 w 4412618"/>
                  <a:gd name="connsiteY2827" fmla="*/ 2438649 h 2653250"/>
                  <a:gd name="connsiteX2828" fmla="*/ 1647998 w 4412618"/>
                  <a:gd name="connsiteY2828" fmla="*/ 2447176 h 2653250"/>
                  <a:gd name="connsiteX2829" fmla="*/ 1559486 w 4412618"/>
                  <a:gd name="connsiteY2829" fmla="*/ 2445534 h 2653250"/>
                  <a:gd name="connsiteX2830" fmla="*/ 1533353 w 4412618"/>
                  <a:gd name="connsiteY2830" fmla="*/ 2432623 h 2653250"/>
                  <a:gd name="connsiteX2831" fmla="*/ 1552821 w 4412618"/>
                  <a:gd name="connsiteY2831" fmla="*/ 2410929 h 2653250"/>
                  <a:gd name="connsiteX2832" fmla="*/ 1588507 w 4412618"/>
                  <a:gd name="connsiteY2832" fmla="*/ 2390377 h 2653250"/>
                  <a:gd name="connsiteX2833" fmla="*/ 1615740 w 4412618"/>
                  <a:gd name="connsiteY2833" fmla="*/ 2382154 h 2653250"/>
                  <a:gd name="connsiteX2834" fmla="*/ 1603069 w 4412618"/>
                  <a:gd name="connsiteY2834" fmla="*/ 2376248 h 2653250"/>
                  <a:gd name="connsiteX2835" fmla="*/ 1570675 w 4412618"/>
                  <a:gd name="connsiteY2835" fmla="*/ 2350821 h 2653250"/>
                  <a:gd name="connsiteX2836" fmla="*/ 1554499 w 4412618"/>
                  <a:gd name="connsiteY2836" fmla="*/ 2326574 h 2653250"/>
                  <a:gd name="connsiteX2837" fmla="*/ 1582205 w 4412618"/>
                  <a:gd name="connsiteY2837" fmla="*/ 2317520 h 2653250"/>
                  <a:gd name="connsiteX2838" fmla="*/ 1623386 w 4412618"/>
                  <a:gd name="connsiteY2838" fmla="*/ 2317565 h 2653250"/>
                  <a:gd name="connsiteX2839" fmla="*/ 1647983 w 4412618"/>
                  <a:gd name="connsiteY2839" fmla="*/ 2323333 h 2653250"/>
                  <a:gd name="connsiteX2840" fmla="*/ 1623715 w 4412618"/>
                  <a:gd name="connsiteY2840" fmla="*/ 2288682 h 2653250"/>
                  <a:gd name="connsiteX2841" fmla="*/ 1608375 w 4412618"/>
                  <a:gd name="connsiteY2841" fmla="*/ 2250465 h 2653250"/>
                  <a:gd name="connsiteX2842" fmla="*/ 1606489 w 4412618"/>
                  <a:gd name="connsiteY2842" fmla="*/ 2221378 h 2653250"/>
                  <a:gd name="connsiteX2843" fmla="*/ 1635010 w 4412618"/>
                  <a:gd name="connsiteY2843" fmla="*/ 2227390 h 2653250"/>
                  <a:gd name="connsiteX2844" fmla="*/ 1639343 w 4412618"/>
                  <a:gd name="connsiteY2844" fmla="*/ 2229897 h 2653250"/>
                  <a:gd name="connsiteX2845" fmla="*/ 1652750 w 4412618"/>
                  <a:gd name="connsiteY2845" fmla="*/ 2195117 h 2653250"/>
                  <a:gd name="connsiteX2846" fmla="*/ 1668747 w 4412618"/>
                  <a:gd name="connsiteY2846" fmla="*/ 2171595 h 2653250"/>
                  <a:gd name="connsiteX2847" fmla="*/ 1655182 w 4412618"/>
                  <a:gd name="connsiteY2847" fmla="*/ 2174974 h 2653250"/>
                  <a:gd name="connsiteX2848" fmla="*/ 1614005 w 4412618"/>
                  <a:gd name="connsiteY2848" fmla="*/ 2175586 h 2653250"/>
                  <a:gd name="connsiteX2849" fmla="*/ 1598014 w 4412618"/>
                  <a:gd name="connsiteY2849" fmla="*/ 2170601 h 2653250"/>
                  <a:gd name="connsiteX2850" fmla="*/ 1597809 w 4412618"/>
                  <a:gd name="connsiteY2850" fmla="*/ 2182279 h 2653250"/>
                  <a:gd name="connsiteX2851" fmla="*/ 1587742 w 4412618"/>
                  <a:gd name="connsiteY2851" fmla="*/ 2222212 h 2653250"/>
                  <a:gd name="connsiteX2852" fmla="*/ 1576055 w 4412618"/>
                  <a:gd name="connsiteY2852" fmla="*/ 2240691 h 2653250"/>
                  <a:gd name="connsiteX2853" fmla="*/ 1575168 w 4412618"/>
                  <a:gd name="connsiteY2853" fmla="*/ 2262687 h 2653250"/>
                  <a:gd name="connsiteX2854" fmla="*/ 1547434 w 4412618"/>
                  <a:gd name="connsiteY2854" fmla="*/ 2253719 h 2653250"/>
                  <a:gd name="connsiteX2855" fmla="*/ 1547399 w 4412618"/>
                  <a:gd name="connsiteY2855" fmla="*/ 2253694 h 2653250"/>
                  <a:gd name="connsiteX2856" fmla="*/ 1540457 w 4412618"/>
                  <a:gd name="connsiteY2856" fmla="*/ 2255179 h 2653250"/>
                  <a:gd name="connsiteX2857" fmla="*/ 1499507 w 4412618"/>
                  <a:gd name="connsiteY2857" fmla="*/ 2250816 h 2653250"/>
                  <a:gd name="connsiteX2858" fmla="*/ 1496089 w 4412618"/>
                  <a:gd name="connsiteY2858" fmla="*/ 2249624 h 2653250"/>
                  <a:gd name="connsiteX2859" fmla="*/ 1484123 w 4412618"/>
                  <a:gd name="connsiteY2859" fmla="*/ 2268106 h 2653250"/>
                  <a:gd name="connsiteX2860" fmla="*/ 1484090 w 4412618"/>
                  <a:gd name="connsiteY2860" fmla="*/ 2268134 h 2653250"/>
                  <a:gd name="connsiteX2861" fmla="*/ 1483728 w 4412618"/>
                  <a:gd name="connsiteY2861" fmla="*/ 2275224 h 2653250"/>
                  <a:gd name="connsiteX2862" fmla="*/ 1441963 w 4412618"/>
                  <a:gd name="connsiteY2862" fmla="*/ 2353280 h 2653250"/>
                  <a:gd name="connsiteX2863" fmla="*/ 1372127 w 4412618"/>
                  <a:gd name="connsiteY2863" fmla="*/ 2407681 h 2653250"/>
                  <a:gd name="connsiteX2864" fmla="*/ 1343690 w 4412618"/>
                  <a:gd name="connsiteY2864" fmla="*/ 2414085 h 2653250"/>
                  <a:gd name="connsiteX2865" fmla="*/ 1345176 w 4412618"/>
                  <a:gd name="connsiteY2865" fmla="*/ 2384974 h 2653250"/>
                  <a:gd name="connsiteX2866" fmla="*/ 1359989 w 4412618"/>
                  <a:gd name="connsiteY2866" fmla="*/ 2346549 h 2653250"/>
                  <a:gd name="connsiteX2867" fmla="*/ 1375986 w 4412618"/>
                  <a:gd name="connsiteY2867" fmla="*/ 2323026 h 2653250"/>
                  <a:gd name="connsiteX2868" fmla="*/ 1362421 w 4412618"/>
                  <a:gd name="connsiteY2868" fmla="*/ 2326405 h 2653250"/>
                  <a:gd name="connsiteX2869" fmla="*/ 1321244 w 4412618"/>
                  <a:gd name="connsiteY2869" fmla="*/ 2327017 h 2653250"/>
                  <a:gd name="connsiteX2870" fmla="*/ 1293416 w 4412618"/>
                  <a:gd name="connsiteY2870" fmla="*/ 2318344 h 2653250"/>
                  <a:gd name="connsiteX2871" fmla="*/ 1309258 w 4412618"/>
                  <a:gd name="connsiteY2871" fmla="*/ 2293877 h 2653250"/>
                  <a:gd name="connsiteX2872" fmla="*/ 1341299 w 4412618"/>
                  <a:gd name="connsiteY2872" fmla="*/ 2268007 h 2653250"/>
                  <a:gd name="connsiteX2873" fmla="*/ 1364048 w 4412618"/>
                  <a:gd name="connsiteY2873" fmla="*/ 2257017 h 2653250"/>
                  <a:gd name="connsiteX2874" fmla="*/ 1343630 w 4412618"/>
                  <a:gd name="connsiteY2874" fmla="*/ 2251157 h 2653250"/>
                  <a:gd name="connsiteX2875" fmla="*/ 1314651 w 4412618"/>
                  <a:gd name="connsiteY2875" fmla="*/ 2256677 h 2653250"/>
                  <a:gd name="connsiteX2876" fmla="*/ 1266733 w 4412618"/>
                  <a:gd name="connsiteY2876" fmla="*/ 2255828 h 2653250"/>
                  <a:gd name="connsiteX2877" fmla="*/ 1244752 w 4412618"/>
                  <a:gd name="connsiteY2877" fmla="*/ 2250288 h 2653250"/>
                  <a:gd name="connsiteX2878" fmla="*/ 1229899 w 4412618"/>
                  <a:gd name="connsiteY2878" fmla="*/ 2278046 h 2653250"/>
                  <a:gd name="connsiteX2879" fmla="*/ 1160062 w 4412618"/>
                  <a:gd name="connsiteY2879" fmla="*/ 2332448 h 2653250"/>
                  <a:gd name="connsiteX2880" fmla="*/ 1131626 w 4412618"/>
                  <a:gd name="connsiteY2880" fmla="*/ 2338851 h 2653250"/>
                  <a:gd name="connsiteX2881" fmla="*/ 1133112 w 4412618"/>
                  <a:gd name="connsiteY2881" fmla="*/ 2309741 h 2653250"/>
                  <a:gd name="connsiteX2882" fmla="*/ 1147925 w 4412618"/>
                  <a:gd name="connsiteY2882" fmla="*/ 2271316 h 2653250"/>
                  <a:gd name="connsiteX2883" fmla="*/ 1163922 w 4412618"/>
                  <a:gd name="connsiteY2883" fmla="*/ 2247793 h 2653250"/>
                  <a:gd name="connsiteX2884" fmla="*/ 1150357 w 4412618"/>
                  <a:gd name="connsiteY2884" fmla="*/ 2251172 h 2653250"/>
                  <a:gd name="connsiteX2885" fmla="*/ 1109180 w 4412618"/>
                  <a:gd name="connsiteY2885" fmla="*/ 2251784 h 2653250"/>
                  <a:gd name="connsiteX2886" fmla="*/ 1081353 w 4412618"/>
                  <a:gd name="connsiteY2886" fmla="*/ 2243111 h 2653250"/>
                  <a:gd name="connsiteX2887" fmla="*/ 1097194 w 4412618"/>
                  <a:gd name="connsiteY2887" fmla="*/ 2218644 h 2653250"/>
                  <a:gd name="connsiteX2888" fmla="*/ 1129235 w 4412618"/>
                  <a:gd name="connsiteY2888" fmla="*/ 2192774 h 2653250"/>
                  <a:gd name="connsiteX2889" fmla="*/ 1151984 w 4412618"/>
                  <a:gd name="connsiteY2889" fmla="*/ 2181785 h 2653250"/>
                  <a:gd name="connsiteX2890" fmla="*/ 1131566 w 4412618"/>
                  <a:gd name="connsiteY2890" fmla="*/ 2175925 h 2653250"/>
                  <a:gd name="connsiteX2891" fmla="*/ 1102588 w 4412618"/>
                  <a:gd name="connsiteY2891" fmla="*/ 2181444 h 2653250"/>
                  <a:gd name="connsiteX2892" fmla="*/ 1014738 w 4412618"/>
                  <a:gd name="connsiteY2892" fmla="*/ 2170529 h 2653250"/>
                  <a:gd name="connsiteX2893" fmla="*/ 990103 w 4412618"/>
                  <a:gd name="connsiteY2893" fmla="*/ 2154949 h 2653250"/>
                  <a:gd name="connsiteX2894" fmla="*/ 1011737 w 4412618"/>
                  <a:gd name="connsiteY2894" fmla="*/ 2135416 h 2653250"/>
                  <a:gd name="connsiteX2895" fmla="*/ 1049382 w 4412618"/>
                  <a:gd name="connsiteY2895" fmla="*/ 2118720 h 2653250"/>
                  <a:gd name="connsiteX2896" fmla="*/ 1077327 w 4412618"/>
                  <a:gd name="connsiteY2896" fmla="*/ 2113399 h 2653250"/>
                  <a:gd name="connsiteX2897" fmla="*/ 1065345 w 4412618"/>
                  <a:gd name="connsiteY2897" fmla="*/ 2106195 h 2653250"/>
                  <a:gd name="connsiteX2898" fmla="*/ 1035796 w 4412618"/>
                  <a:gd name="connsiteY2898" fmla="*/ 2077512 h 2653250"/>
                  <a:gd name="connsiteX2899" fmla="*/ 1025513 w 4412618"/>
                  <a:gd name="connsiteY2899" fmla="*/ 2057915 h 2653250"/>
                  <a:gd name="connsiteX2900" fmla="*/ 1022945 w 4412618"/>
                  <a:gd name="connsiteY2900" fmla="*/ 2065308 h 2653250"/>
                  <a:gd name="connsiteX2901" fmla="*/ 999000 w 4412618"/>
                  <a:gd name="connsiteY2901" fmla="*/ 2048689 h 2653250"/>
                  <a:gd name="connsiteX2902" fmla="*/ 998974 w 4412618"/>
                  <a:gd name="connsiteY2902" fmla="*/ 2048654 h 2653250"/>
                  <a:gd name="connsiteX2903" fmla="*/ 991898 w 4412618"/>
                  <a:gd name="connsiteY2903" fmla="*/ 2048065 h 2653250"/>
                  <a:gd name="connsiteX2904" fmla="*/ 953970 w 4412618"/>
                  <a:gd name="connsiteY2904" fmla="*/ 2032024 h 2653250"/>
                  <a:gd name="connsiteX2905" fmla="*/ 951043 w 4412618"/>
                  <a:gd name="connsiteY2905" fmla="*/ 2029892 h 2653250"/>
                  <a:gd name="connsiteX2906" fmla="*/ 934236 w 4412618"/>
                  <a:gd name="connsiteY2906" fmla="*/ 2044115 h 2653250"/>
                  <a:gd name="connsiteX2907" fmla="*/ 934195 w 4412618"/>
                  <a:gd name="connsiteY2907" fmla="*/ 2044130 h 2653250"/>
                  <a:gd name="connsiteX2908" fmla="*/ 931795 w 4412618"/>
                  <a:gd name="connsiteY2908" fmla="*/ 2050812 h 2653250"/>
                  <a:gd name="connsiteX2909" fmla="*/ 869207 w 4412618"/>
                  <a:gd name="connsiteY2909" fmla="*/ 2113420 h 2653250"/>
                  <a:gd name="connsiteX2910" fmla="*/ 786603 w 4412618"/>
                  <a:gd name="connsiteY2910" fmla="*/ 2145254 h 2653250"/>
                  <a:gd name="connsiteX2911" fmla="*/ 757532 w 4412618"/>
                  <a:gd name="connsiteY2911" fmla="*/ 2143144 h 2653250"/>
                  <a:gd name="connsiteX2912" fmla="*/ 767388 w 4412618"/>
                  <a:gd name="connsiteY2912" fmla="*/ 2115713 h 2653250"/>
                  <a:gd name="connsiteX2913" fmla="*/ 792699 w 4412618"/>
                  <a:gd name="connsiteY2913" fmla="*/ 2083228 h 2653250"/>
                  <a:gd name="connsiteX2914" fmla="*/ 814825 w 4412618"/>
                  <a:gd name="connsiteY2914" fmla="*/ 2065349 h 2653250"/>
                  <a:gd name="connsiteX2915" fmla="*/ 800862 w 4412618"/>
                  <a:gd name="connsiteY2915" fmla="*/ 2064653 h 2653250"/>
                  <a:gd name="connsiteX2916" fmla="*/ 761275 w 4412618"/>
                  <a:gd name="connsiteY2916" fmla="*/ 2053307 h 2653250"/>
                  <a:gd name="connsiteX2917" fmla="*/ 737154 w 4412618"/>
                  <a:gd name="connsiteY2917" fmla="*/ 2036944 h 2653250"/>
                  <a:gd name="connsiteX2918" fmla="*/ 759404 w 4412618"/>
                  <a:gd name="connsiteY2918" fmla="*/ 2018117 h 2653250"/>
                  <a:gd name="connsiteX2919" fmla="*/ 797567 w 4412618"/>
                  <a:gd name="connsiteY2919" fmla="*/ 2002639 h 2653250"/>
                  <a:gd name="connsiteX2920" fmla="*/ 822524 w 4412618"/>
                  <a:gd name="connsiteY2920" fmla="*/ 1998713 h 2653250"/>
                  <a:gd name="connsiteX2921" fmla="*/ 804679 w 4412618"/>
                  <a:gd name="connsiteY2921" fmla="*/ 1987188 h 2653250"/>
                  <a:gd name="connsiteX2922" fmla="*/ 775345 w 4412618"/>
                  <a:gd name="connsiteY2922" fmla="*/ 1984075 h 2653250"/>
                  <a:gd name="connsiteX2923" fmla="*/ 729727 w 4412618"/>
                  <a:gd name="connsiteY2923" fmla="*/ 1969380 h 2653250"/>
                  <a:gd name="connsiteX2924" fmla="*/ 710295 w 4412618"/>
                  <a:gd name="connsiteY2924" fmla="*/ 1957707 h 2653250"/>
                  <a:gd name="connsiteX2925" fmla="*/ 688037 w 4412618"/>
                  <a:gd name="connsiteY2925" fmla="*/ 1979973 h 2653250"/>
                  <a:gd name="connsiteX2926" fmla="*/ 605434 w 4412618"/>
                  <a:gd name="connsiteY2926" fmla="*/ 2011807 h 2653250"/>
                  <a:gd name="connsiteX2927" fmla="*/ 576362 w 4412618"/>
                  <a:gd name="connsiteY2927" fmla="*/ 2009697 h 2653250"/>
                  <a:gd name="connsiteX2928" fmla="*/ 586218 w 4412618"/>
                  <a:gd name="connsiteY2928" fmla="*/ 1982266 h 2653250"/>
                  <a:gd name="connsiteX2929" fmla="*/ 611529 w 4412618"/>
                  <a:gd name="connsiteY2929" fmla="*/ 1949781 h 2653250"/>
                  <a:gd name="connsiteX2930" fmla="*/ 633655 w 4412618"/>
                  <a:gd name="connsiteY2930" fmla="*/ 1931902 h 2653250"/>
                  <a:gd name="connsiteX2931" fmla="*/ 619692 w 4412618"/>
                  <a:gd name="connsiteY2931" fmla="*/ 1931206 h 2653250"/>
                  <a:gd name="connsiteX2932" fmla="*/ 580104 w 4412618"/>
                  <a:gd name="connsiteY2932" fmla="*/ 1919860 h 2653250"/>
                  <a:gd name="connsiteX2933" fmla="*/ 555983 w 4412618"/>
                  <a:gd name="connsiteY2933" fmla="*/ 1903497 h 2653250"/>
                  <a:gd name="connsiteX2934" fmla="*/ 578234 w 4412618"/>
                  <a:gd name="connsiteY2934" fmla="*/ 1884670 h 2653250"/>
                  <a:gd name="connsiteX2935" fmla="*/ 616396 w 4412618"/>
                  <a:gd name="connsiteY2935" fmla="*/ 1869192 h 2653250"/>
                  <a:gd name="connsiteX2936" fmla="*/ 641353 w 4412618"/>
                  <a:gd name="connsiteY2936" fmla="*/ 1865266 h 2653250"/>
                  <a:gd name="connsiteX2937" fmla="*/ 623509 w 4412618"/>
                  <a:gd name="connsiteY2937" fmla="*/ 1853742 h 2653250"/>
                  <a:gd name="connsiteX2938" fmla="*/ 594175 w 4412618"/>
                  <a:gd name="connsiteY2938" fmla="*/ 1850627 h 2653250"/>
                  <a:gd name="connsiteX2939" fmla="*/ 593370 w 4412618"/>
                  <a:gd name="connsiteY2939" fmla="*/ 1850369 h 2653250"/>
                  <a:gd name="connsiteX2940" fmla="*/ 592001 w 4412618"/>
                  <a:gd name="connsiteY2940" fmla="*/ 1853670 h 2653250"/>
                  <a:gd name="connsiteX2941" fmla="*/ 594863 w 4412618"/>
                  <a:gd name="connsiteY2941" fmla="*/ 1875496 h 2653250"/>
                  <a:gd name="connsiteX2942" fmla="*/ 566009 w 4412618"/>
                  <a:gd name="connsiteY2942" fmla="*/ 1871371 h 2653250"/>
                  <a:gd name="connsiteX2943" fmla="*/ 565971 w 4412618"/>
                  <a:gd name="connsiteY2943" fmla="*/ 1871351 h 2653250"/>
                  <a:gd name="connsiteX2944" fmla="*/ 559381 w 4412618"/>
                  <a:gd name="connsiteY2944" fmla="*/ 1873996 h 2653250"/>
                  <a:gd name="connsiteX2945" fmla="*/ 518286 w 4412618"/>
                  <a:gd name="connsiteY2945" fmla="*/ 1876653 h 2653250"/>
                  <a:gd name="connsiteX2946" fmla="*/ 514713 w 4412618"/>
                  <a:gd name="connsiteY2946" fmla="*/ 1876059 h 2653250"/>
                  <a:gd name="connsiteX2947" fmla="*/ 506062 w 4412618"/>
                  <a:gd name="connsiteY2947" fmla="*/ 1896306 h 2653250"/>
                  <a:gd name="connsiteX2948" fmla="*/ 506034 w 4412618"/>
                  <a:gd name="connsiteY2948" fmla="*/ 1896338 h 2653250"/>
                  <a:gd name="connsiteX2949" fmla="*/ 506882 w 4412618"/>
                  <a:gd name="connsiteY2949" fmla="*/ 1903387 h 2653250"/>
                  <a:gd name="connsiteX2950" fmla="*/ 478987 w 4412618"/>
                  <a:gd name="connsiteY2950" fmla="*/ 1987404 h 2653250"/>
                  <a:gd name="connsiteX2951" fmla="*/ 419409 w 4412618"/>
                  <a:gd name="connsiteY2951" fmla="*/ 2052881 h 2653250"/>
                  <a:gd name="connsiteX2952" fmla="*/ 392475 w 4412618"/>
                  <a:gd name="connsiteY2952" fmla="*/ 2064022 h 2653250"/>
                  <a:gd name="connsiteX2953" fmla="*/ 388993 w 4412618"/>
                  <a:gd name="connsiteY2953" fmla="*/ 2035083 h 2653250"/>
                  <a:gd name="connsiteX2954" fmla="*/ 397062 w 4412618"/>
                  <a:gd name="connsiteY2954" fmla="*/ 1994700 h 2653250"/>
                  <a:gd name="connsiteX2955" fmla="*/ 408829 w 4412618"/>
                  <a:gd name="connsiteY2955" fmla="*/ 1968802 h 2653250"/>
                  <a:gd name="connsiteX2956" fmla="*/ 396035 w 4412618"/>
                  <a:gd name="connsiteY2956" fmla="*/ 1974436 h 2653250"/>
                  <a:gd name="connsiteX2957" fmla="*/ 355561 w 4412618"/>
                  <a:gd name="connsiteY2957" fmla="*/ 1982035 h 2653250"/>
                  <a:gd name="connsiteX2958" fmla="*/ 326664 w 4412618"/>
                  <a:gd name="connsiteY2958" fmla="*/ 1978216 h 2653250"/>
                  <a:gd name="connsiteX2959" fmla="*/ 338119 w 4412618"/>
                  <a:gd name="connsiteY2959" fmla="*/ 1951414 h 2653250"/>
                  <a:gd name="connsiteX2960" fmla="*/ 365297 w 4412618"/>
                  <a:gd name="connsiteY2960" fmla="*/ 1920475 h 2653250"/>
                  <a:gd name="connsiteX2961" fmla="*/ 385849 w 4412618"/>
                  <a:gd name="connsiteY2961" fmla="*/ 1905781 h 2653250"/>
                  <a:gd name="connsiteX2962" fmla="*/ 364731 w 4412618"/>
                  <a:gd name="connsiteY2962" fmla="*/ 1903475 h 2653250"/>
                  <a:gd name="connsiteX2963" fmla="*/ 337113 w 4412618"/>
                  <a:gd name="connsiteY2963" fmla="*/ 1913837 h 2653250"/>
                  <a:gd name="connsiteX2964" fmla="*/ 289747 w 4412618"/>
                  <a:gd name="connsiteY2964" fmla="*/ 1921143 h 2653250"/>
                  <a:gd name="connsiteX2965" fmla="*/ 270678 w 4412618"/>
                  <a:gd name="connsiteY2965" fmla="*/ 1919687 h 2653250"/>
                  <a:gd name="connsiteX2966" fmla="*/ 257225 w 4412618"/>
                  <a:gd name="connsiteY2966" fmla="*/ 1949297 h 2653250"/>
                  <a:gd name="connsiteX2967" fmla="*/ 197647 w 4412618"/>
                  <a:gd name="connsiteY2967" fmla="*/ 2014774 h 2653250"/>
                  <a:gd name="connsiteX2968" fmla="*/ 170713 w 4412618"/>
                  <a:gd name="connsiteY2968" fmla="*/ 2025915 h 2653250"/>
                  <a:gd name="connsiteX2969" fmla="*/ 167230 w 4412618"/>
                  <a:gd name="connsiteY2969" fmla="*/ 1996976 h 2653250"/>
                  <a:gd name="connsiteX2970" fmla="*/ 175299 w 4412618"/>
                  <a:gd name="connsiteY2970" fmla="*/ 1956593 h 2653250"/>
                  <a:gd name="connsiteX2971" fmla="*/ 187067 w 4412618"/>
                  <a:gd name="connsiteY2971" fmla="*/ 1930694 h 2653250"/>
                  <a:gd name="connsiteX2972" fmla="*/ 174273 w 4412618"/>
                  <a:gd name="connsiteY2972" fmla="*/ 1936329 h 2653250"/>
                  <a:gd name="connsiteX2973" fmla="*/ 133799 w 4412618"/>
                  <a:gd name="connsiteY2973" fmla="*/ 1943928 h 2653250"/>
                  <a:gd name="connsiteX2974" fmla="*/ 104902 w 4412618"/>
                  <a:gd name="connsiteY2974" fmla="*/ 1940109 h 2653250"/>
                  <a:gd name="connsiteX2975" fmla="*/ 116356 w 4412618"/>
                  <a:gd name="connsiteY2975" fmla="*/ 1913307 h 2653250"/>
                  <a:gd name="connsiteX2976" fmla="*/ 143535 w 4412618"/>
                  <a:gd name="connsiteY2976" fmla="*/ 1882368 h 2653250"/>
                  <a:gd name="connsiteX2977" fmla="*/ 164087 w 4412618"/>
                  <a:gd name="connsiteY2977" fmla="*/ 1867674 h 2653250"/>
                  <a:gd name="connsiteX2978" fmla="*/ 142969 w 4412618"/>
                  <a:gd name="connsiteY2978" fmla="*/ 1865368 h 2653250"/>
                  <a:gd name="connsiteX2979" fmla="*/ 115350 w 4412618"/>
                  <a:gd name="connsiteY2979" fmla="*/ 1875730 h 2653250"/>
                  <a:gd name="connsiteX2980" fmla="*/ 26924 w 4412618"/>
                  <a:gd name="connsiteY2980" fmla="*/ 1879901 h 2653250"/>
                  <a:gd name="connsiteX2981" fmla="*/ 0 w 4412618"/>
                  <a:gd name="connsiteY2981" fmla="*/ 1868734 h 2653250"/>
                  <a:gd name="connsiteX2982" fmla="*/ 18000 w 4412618"/>
                  <a:gd name="connsiteY2982" fmla="*/ 1845809 h 2653250"/>
                  <a:gd name="connsiteX2983" fmla="*/ 52261 w 4412618"/>
                  <a:gd name="connsiteY2983" fmla="*/ 1822959 h 2653250"/>
                  <a:gd name="connsiteX2984" fmla="*/ 78895 w 4412618"/>
                  <a:gd name="connsiteY2984" fmla="*/ 1812967 h 2653250"/>
                  <a:gd name="connsiteX2985" fmla="*/ 65865 w 4412618"/>
                  <a:gd name="connsiteY2985" fmla="*/ 1807904 h 2653250"/>
                  <a:gd name="connsiteX2986" fmla="*/ 31872 w 4412618"/>
                  <a:gd name="connsiteY2986" fmla="*/ 1784658 h 2653250"/>
                  <a:gd name="connsiteX2987" fmla="*/ 14138 w 4412618"/>
                  <a:gd name="connsiteY2987" fmla="*/ 1761525 h 2653250"/>
                  <a:gd name="connsiteX2988" fmla="*/ 41190 w 4412618"/>
                  <a:gd name="connsiteY2988" fmla="*/ 1750671 h 2653250"/>
                  <a:gd name="connsiteX2989" fmla="*/ 82286 w 4412618"/>
                  <a:gd name="connsiteY2989" fmla="*/ 1748014 h 2653250"/>
                  <a:gd name="connsiteX2990" fmla="*/ 107208 w 4412618"/>
                  <a:gd name="connsiteY2990" fmla="*/ 1752155 h 2653250"/>
                  <a:gd name="connsiteX2991" fmla="*/ 80718 w 4412618"/>
                  <a:gd name="connsiteY2991" fmla="*/ 1719172 h 2653250"/>
                  <a:gd name="connsiteX2992" fmla="*/ 62902 w 4412618"/>
                  <a:gd name="connsiteY2992" fmla="*/ 1682044 h 2653250"/>
                  <a:gd name="connsiteX2993" fmla="*/ 59112 w 4412618"/>
                  <a:gd name="connsiteY2993" fmla="*/ 1653143 h 2653250"/>
                  <a:gd name="connsiteX2994" fmla="*/ 87966 w 4412618"/>
                  <a:gd name="connsiteY2994" fmla="*/ 1657270 h 2653250"/>
                  <a:gd name="connsiteX2995" fmla="*/ 161900 w 4412618"/>
                  <a:gd name="connsiteY2995" fmla="*/ 1705959 h 2653250"/>
                  <a:gd name="connsiteX2996" fmla="*/ 191911 w 4412618"/>
                  <a:gd name="connsiteY2996" fmla="*/ 1743326 h 2653250"/>
                  <a:gd name="connsiteX2997" fmla="*/ 197494 w 4412618"/>
                  <a:gd name="connsiteY2997" fmla="*/ 1754964 h 2653250"/>
                  <a:gd name="connsiteX2998" fmla="*/ 220993 w 4412618"/>
                  <a:gd name="connsiteY2998" fmla="*/ 1753444 h 2653250"/>
                  <a:gd name="connsiteX2999" fmla="*/ 249055 w 4412618"/>
                  <a:gd name="connsiteY2999" fmla="*/ 1758106 h 2653250"/>
                  <a:gd name="connsiteX3000" fmla="*/ 240301 w 4412618"/>
                  <a:gd name="connsiteY3000" fmla="*/ 1747208 h 2653250"/>
                  <a:gd name="connsiteX3001" fmla="*/ 222486 w 4412618"/>
                  <a:gd name="connsiteY3001" fmla="*/ 1710080 h 2653250"/>
                  <a:gd name="connsiteX3002" fmla="*/ 218695 w 4412618"/>
                  <a:gd name="connsiteY3002" fmla="*/ 1681179 h 2653250"/>
                  <a:gd name="connsiteX3003" fmla="*/ 247550 w 4412618"/>
                  <a:gd name="connsiteY3003" fmla="*/ 1685306 h 2653250"/>
                  <a:gd name="connsiteX3004" fmla="*/ 282350 w 4412618"/>
                  <a:gd name="connsiteY3004" fmla="*/ 1702505 h 2653250"/>
                  <a:gd name="connsiteX3005" fmla="*/ 280874 w 4412618"/>
                  <a:gd name="connsiteY3005" fmla="*/ 1691251 h 2653250"/>
                  <a:gd name="connsiteX3006" fmla="*/ 300030 w 4412618"/>
                  <a:gd name="connsiteY3006" fmla="*/ 1693989 h 2653250"/>
                  <a:gd name="connsiteX3007" fmla="*/ 297531 w 4412618"/>
                  <a:gd name="connsiteY3007" fmla="*/ 1677790 h 2653250"/>
                  <a:gd name="connsiteX3008" fmla="*/ 300667 w 4412618"/>
                  <a:gd name="connsiteY3008" fmla="*/ 1636729 h 2653250"/>
                  <a:gd name="connsiteX3009" fmla="*/ 302024 w 4412618"/>
                  <a:gd name="connsiteY3009" fmla="*/ 1633456 h 2653250"/>
                  <a:gd name="connsiteX3010" fmla="*/ 296333 w 4412618"/>
                  <a:gd name="connsiteY3010" fmla="*/ 1631283 h 2653250"/>
                  <a:gd name="connsiteX3011" fmla="*/ 280483 w 4412618"/>
                  <a:gd name="connsiteY3011" fmla="*/ 1620579 h 2653250"/>
                  <a:gd name="connsiteX3012" fmla="*/ 254140 w 4412618"/>
                  <a:gd name="connsiteY3012" fmla="*/ 1639648 h 2653250"/>
                  <a:gd name="connsiteX3013" fmla="*/ 169962 w 4412618"/>
                  <a:gd name="connsiteY3013" fmla="*/ 1667054 h 2653250"/>
                  <a:gd name="connsiteX3014" fmla="*/ 141044 w 4412618"/>
                  <a:gd name="connsiteY3014" fmla="*/ 1663403 h 2653250"/>
                  <a:gd name="connsiteX3015" fmla="*/ 152343 w 4412618"/>
                  <a:gd name="connsiteY3015" fmla="*/ 1636534 h 2653250"/>
                  <a:gd name="connsiteX3016" fmla="*/ 179341 w 4412618"/>
                  <a:gd name="connsiteY3016" fmla="*/ 1605439 h 2653250"/>
                  <a:gd name="connsiteX3017" fmla="*/ 202386 w 4412618"/>
                  <a:gd name="connsiteY3017" fmla="*/ 1588759 h 2653250"/>
                  <a:gd name="connsiteX3018" fmla="*/ 188479 w 4412618"/>
                  <a:gd name="connsiteY3018" fmla="*/ 1587323 h 2653250"/>
                  <a:gd name="connsiteX3019" fmla="*/ 149550 w 4412618"/>
                  <a:gd name="connsiteY3019" fmla="*/ 1573893 h 2653250"/>
                  <a:gd name="connsiteX3020" fmla="*/ 126331 w 4412618"/>
                  <a:gd name="connsiteY3020" fmla="*/ 1556272 h 2653250"/>
                  <a:gd name="connsiteX3021" fmla="*/ 149550 w 4412618"/>
                  <a:gd name="connsiteY3021" fmla="*/ 1538652 h 2653250"/>
                  <a:gd name="connsiteX3022" fmla="*/ 188479 w 4412618"/>
                  <a:gd name="connsiteY3022" fmla="*/ 1525221 h 2653250"/>
                  <a:gd name="connsiteX3023" fmla="*/ 213610 w 4412618"/>
                  <a:gd name="connsiteY3023" fmla="*/ 1522626 h 2653250"/>
                  <a:gd name="connsiteX3024" fmla="*/ 196403 w 4412618"/>
                  <a:gd name="connsiteY3024" fmla="*/ 1510170 h 2653250"/>
                  <a:gd name="connsiteX3025" fmla="*/ 167275 w 4412618"/>
                  <a:gd name="connsiteY3025" fmla="*/ 1505504 h 2653250"/>
                  <a:gd name="connsiteX3026" fmla="*/ 88374 w 4412618"/>
                  <a:gd name="connsiteY3026" fmla="*/ 1465360 h 2653250"/>
                  <a:gd name="connsiteX3027" fmla="*/ 70507 w 4412618"/>
                  <a:gd name="connsiteY3027" fmla="*/ 1442330 h 2653250"/>
                  <a:gd name="connsiteX3028" fmla="*/ 97495 w 4412618"/>
                  <a:gd name="connsiteY3028" fmla="*/ 1431320 h 2653250"/>
                  <a:gd name="connsiteX3029" fmla="*/ 138574 w 4412618"/>
                  <a:gd name="connsiteY3029" fmla="*/ 1428424 h 2653250"/>
                  <a:gd name="connsiteX3030" fmla="*/ 166663 w 4412618"/>
                  <a:gd name="connsiteY3030" fmla="*/ 1432924 h 2653250"/>
                  <a:gd name="connsiteX3031" fmla="*/ 157845 w 4412618"/>
                  <a:gd name="connsiteY3031" fmla="*/ 1422075 h 2653250"/>
                  <a:gd name="connsiteX3032" fmla="*/ 139814 w 4412618"/>
                  <a:gd name="connsiteY3032" fmla="*/ 1385051 h 2653250"/>
                  <a:gd name="connsiteX3033" fmla="*/ 135855 w 4412618"/>
                  <a:gd name="connsiteY3033" fmla="*/ 1356173 h 2653250"/>
                  <a:gd name="connsiteX3034" fmla="*/ 164734 w 4412618"/>
                  <a:gd name="connsiteY3034" fmla="*/ 1360132 h 2653250"/>
                  <a:gd name="connsiteX3035" fmla="*/ 201758 w 4412618"/>
                  <a:gd name="connsiteY3035" fmla="*/ 1378163 h 2653250"/>
                  <a:gd name="connsiteX3036" fmla="*/ 221363 w 4412618"/>
                  <a:gd name="connsiteY3036" fmla="*/ 1394097 h 2653250"/>
                  <a:gd name="connsiteX3037" fmla="*/ 214671 w 4412618"/>
                  <a:gd name="connsiteY3037" fmla="*/ 1352327 h 2653250"/>
                  <a:gd name="connsiteX3038" fmla="*/ 217568 w 4412618"/>
                  <a:gd name="connsiteY3038" fmla="*/ 1311247 h 2653250"/>
                  <a:gd name="connsiteX3039" fmla="*/ 228579 w 4412618"/>
                  <a:gd name="connsiteY3039" fmla="*/ 1284259 h 2653250"/>
                  <a:gd name="connsiteX3040" fmla="*/ 251607 w 4412618"/>
                  <a:gd name="connsiteY3040" fmla="*/ 1302126 h 2653250"/>
                  <a:gd name="connsiteX3041" fmla="*/ 291751 w 4412618"/>
                  <a:gd name="connsiteY3041" fmla="*/ 1381026 h 2653250"/>
                  <a:gd name="connsiteX3042" fmla="*/ 299333 w 4412618"/>
                  <a:gd name="connsiteY3042" fmla="*/ 1428350 h 2653250"/>
                  <a:gd name="connsiteX3043" fmla="*/ 298425 w 4412618"/>
                  <a:gd name="connsiteY3043" fmla="*/ 1441226 h 2653250"/>
                  <a:gd name="connsiteX3044" fmla="*/ 319596 w 4412618"/>
                  <a:gd name="connsiteY3044" fmla="*/ 1451535 h 2653250"/>
                  <a:gd name="connsiteX3045" fmla="*/ 341671 w 4412618"/>
                  <a:gd name="connsiteY3045" fmla="*/ 1469477 h 2653250"/>
                  <a:gd name="connsiteX3046" fmla="*/ 339459 w 4412618"/>
                  <a:gd name="connsiteY3046" fmla="*/ 1455674 h 2653250"/>
                  <a:gd name="connsiteX3047" fmla="*/ 342355 w 4412618"/>
                  <a:gd name="connsiteY3047" fmla="*/ 1414595 h 2653250"/>
                  <a:gd name="connsiteX3048" fmla="*/ 353367 w 4412618"/>
                  <a:gd name="connsiteY3048" fmla="*/ 1387606 h 2653250"/>
                  <a:gd name="connsiteX3049" fmla="*/ 376396 w 4412618"/>
                  <a:gd name="connsiteY3049" fmla="*/ 1405474 h 2653250"/>
                  <a:gd name="connsiteX3050" fmla="*/ 398123 w 4412618"/>
                  <a:gd name="connsiteY3050" fmla="*/ 1437643 h 2653250"/>
                  <a:gd name="connsiteX3051" fmla="*/ 402410 w 4412618"/>
                  <a:gd name="connsiteY3051" fmla="*/ 1427134 h 2653250"/>
                  <a:gd name="connsiteX3052" fmla="*/ 417699 w 4412618"/>
                  <a:gd name="connsiteY3052" fmla="*/ 1438996 h 2653250"/>
                  <a:gd name="connsiteX3053" fmla="*/ 423546 w 4412618"/>
                  <a:gd name="connsiteY3053" fmla="*/ 1423682 h 2653250"/>
                  <a:gd name="connsiteX3054" fmla="*/ 446594 w 4412618"/>
                  <a:gd name="connsiteY3054" fmla="*/ 1389556 h 2653250"/>
                  <a:gd name="connsiteX3055" fmla="*/ 469624 w 4412618"/>
                  <a:gd name="connsiteY3055" fmla="*/ 1371687 h 2653250"/>
                  <a:gd name="connsiteX3056" fmla="*/ 480634 w 4412618"/>
                  <a:gd name="connsiteY3056" fmla="*/ 1398676 h 2653250"/>
                  <a:gd name="connsiteX3057" fmla="*/ 475949 w 4412618"/>
                  <a:gd name="connsiteY3057" fmla="*/ 1487078 h 2653250"/>
                  <a:gd name="connsiteX3058" fmla="*/ 463736 w 4412618"/>
                  <a:gd name="connsiteY3058" fmla="*/ 1519064 h 2653250"/>
                  <a:gd name="connsiteX3059" fmla="*/ 465583 w 4412618"/>
                  <a:gd name="connsiteY3059" fmla="*/ 1523902 h 2653250"/>
                  <a:gd name="connsiteX3060" fmla="*/ 473164 w 4412618"/>
                  <a:gd name="connsiteY3060" fmla="*/ 1571224 h 2653250"/>
                  <a:gd name="connsiteX3061" fmla="*/ 472257 w 4412618"/>
                  <a:gd name="connsiteY3061" fmla="*/ 1584101 h 2653250"/>
                  <a:gd name="connsiteX3062" fmla="*/ 493427 w 4412618"/>
                  <a:gd name="connsiteY3062" fmla="*/ 1594411 h 2653250"/>
                  <a:gd name="connsiteX3063" fmla="*/ 515503 w 4412618"/>
                  <a:gd name="connsiteY3063" fmla="*/ 1612352 h 2653250"/>
                  <a:gd name="connsiteX3064" fmla="*/ 513292 w 4412618"/>
                  <a:gd name="connsiteY3064" fmla="*/ 1598549 h 2653250"/>
                  <a:gd name="connsiteX3065" fmla="*/ 516188 w 4412618"/>
                  <a:gd name="connsiteY3065" fmla="*/ 1557470 h 2653250"/>
                  <a:gd name="connsiteX3066" fmla="*/ 527199 w 4412618"/>
                  <a:gd name="connsiteY3066" fmla="*/ 1530482 h 2653250"/>
                  <a:gd name="connsiteX3067" fmla="*/ 550228 w 4412618"/>
                  <a:gd name="connsiteY3067" fmla="*/ 1548348 h 2653250"/>
                  <a:gd name="connsiteX3068" fmla="*/ 573276 w 4412618"/>
                  <a:gd name="connsiteY3068" fmla="*/ 1582476 h 2653250"/>
                  <a:gd name="connsiteX3069" fmla="*/ 582288 w 4412618"/>
                  <a:gd name="connsiteY3069" fmla="*/ 1606078 h 2653250"/>
                  <a:gd name="connsiteX3070" fmla="*/ 597377 w 4412618"/>
                  <a:gd name="connsiteY3070" fmla="*/ 1566558 h 2653250"/>
                  <a:gd name="connsiteX3071" fmla="*/ 620426 w 4412618"/>
                  <a:gd name="connsiteY3071" fmla="*/ 1532430 h 2653250"/>
                  <a:gd name="connsiteX3072" fmla="*/ 643456 w 4412618"/>
                  <a:gd name="connsiteY3072" fmla="*/ 1514562 h 2653250"/>
                  <a:gd name="connsiteX3073" fmla="*/ 654466 w 4412618"/>
                  <a:gd name="connsiteY3073" fmla="*/ 1541551 h 2653250"/>
                  <a:gd name="connsiteX3074" fmla="*/ 649781 w 4412618"/>
                  <a:gd name="connsiteY3074" fmla="*/ 1629953 h 2653250"/>
                  <a:gd name="connsiteX3075" fmla="*/ 649557 w 4412618"/>
                  <a:gd name="connsiteY3075" fmla="*/ 1630541 h 2653250"/>
                  <a:gd name="connsiteX3076" fmla="*/ 667594 w 4412618"/>
                  <a:gd name="connsiteY3076" fmla="*/ 1643060 h 2653250"/>
                  <a:gd name="connsiteX3077" fmla="*/ 711869 w 4412618"/>
                  <a:gd name="connsiteY3077" fmla="*/ 1719719 h 2653250"/>
                  <a:gd name="connsiteX3078" fmla="*/ 721952 w 4412618"/>
                  <a:gd name="connsiteY3078" fmla="*/ 1766572 h 2653250"/>
                  <a:gd name="connsiteX3079" fmla="*/ 721728 w 4412618"/>
                  <a:gd name="connsiteY3079" fmla="*/ 1779478 h 2653250"/>
                  <a:gd name="connsiteX3080" fmla="*/ 743417 w 4412618"/>
                  <a:gd name="connsiteY3080" fmla="*/ 1788651 h 2653250"/>
                  <a:gd name="connsiteX3081" fmla="*/ 766414 w 4412618"/>
                  <a:gd name="connsiteY3081" fmla="*/ 1805395 h 2653250"/>
                  <a:gd name="connsiteX3082" fmla="*/ 763473 w 4412618"/>
                  <a:gd name="connsiteY3082" fmla="*/ 1791729 h 2653250"/>
                  <a:gd name="connsiteX3083" fmla="*/ 764184 w 4412618"/>
                  <a:gd name="connsiteY3083" fmla="*/ 1750553 h 2653250"/>
                  <a:gd name="connsiteX3084" fmla="*/ 771711 w 4412618"/>
                  <a:gd name="connsiteY3084" fmla="*/ 1728884 h 2653250"/>
                  <a:gd name="connsiteX3085" fmla="*/ 768728 w 4412618"/>
                  <a:gd name="connsiteY3085" fmla="*/ 1727201 h 2653250"/>
                  <a:gd name="connsiteX3086" fmla="*/ 789361 w 4412618"/>
                  <a:gd name="connsiteY3086" fmla="*/ 1706612 h 2653250"/>
                  <a:gd name="connsiteX3087" fmla="*/ 826126 w 4412618"/>
                  <a:gd name="connsiteY3087" fmla="*/ 1688058 h 2653250"/>
                  <a:gd name="connsiteX3088" fmla="*/ 853771 w 4412618"/>
                  <a:gd name="connsiteY3088" fmla="*/ 1681349 h 2653250"/>
                  <a:gd name="connsiteX3089" fmla="*/ 841445 w 4412618"/>
                  <a:gd name="connsiteY3089" fmla="*/ 1674753 h 2653250"/>
                  <a:gd name="connsiteX3090" fmla="*/ 810502 w 4412618"/>
                  <a:gd name="connsiteY3090" fmla="*/ 1647579 h 2653250"/>
                  <a:gd name="connsiteX3091" fmla="*/ 795686 w 4412618"/>
                  <a:gd name="connsiteY3091" fmla="*/ 1622478 h 2653250"/>
                  <a:gd name="connsiteX3092" fmla="*/ 823849 w 4412618"/>
                  <a:gd name="connsiteY3092" fmla="*/ 1614964 h 2653250"/>
                  <a:gd name="connsiteX3093" fmla="*/ 864965 w 4412618"/>
                  <a:gd name="connsiteY3093" fmla="*/ 1617278 h 2653250"/>
                  <a:gd name="connsiteX3094" fmla="*/ 889207 w 4412618"/>
                  <a:gd name="connsiteY3094" fmla="*/ 1624394 h 2653250"/>
                  <a:gd name="connsiteX3095" fmla="*/ 877998 w 4412618"/>
                  <a:gd name="connsiteY3095" fmla="*/ 1606349 h 2653250"/>
                  <a:gd name="connsiteX3096" fmla="*/ 852809 w 4412618"/>
                  <a:gd name="connsiteY3096" fmla="*/ 1590999 h 2653250"/>
                  <a:gd name="connsiteX3097" fmla="*/ 817845 w 4412618"/>
                  <a:gd name="connsiteY3097" fmla="*/ 1558220 h 2653250"/>
                  <a:gd name="connsiteX3098" fmla="*/ 806450 w 4412618"/>
                  <a:gd name="connsiteY3098" fmla="*/ 1541140 h 2653250"/>
                  <a:gd name="connsiteX3099" fmla="*/ 803323 w 4412618"/>
                  <a:gd name="connsiteY3099" fmla="*/ 1542538 h 2653250"/>
                  <a:gd name="connsiteX3100" fmla="*/ 762894 w 4412618"/>
                  <a:gd name="connsiteY3100" fmla="*/ 1550373 h 2653250"/>
                  <a:gd name="connsiteX3101" fmla="*/ 733976 w 4412618"/>
                  <a:gd name="connsiteY3101" fmla="*/ 1546722 h 2653250"/>
                  <a:gd name="connsiteX3102" fmla="*/ 745274 w 4412618"/>
                  <a:gd name="connsiteY3102" fmla="*/ 1519853 h 2653250"/>
                  <a:gd name="connsiteX3103" fmla="*/ 772272 w 4412618"/>
                  <a:gd name="connsiteY3103" fmla="*/ 1488758 h 2653250"/>
                  <a:gd name="connsiteX3104" fmla="*/ 795316 w 4412618"/>
                  <a:gd name="connsiteY3104" fmla="*/ 1472078 h 2653250"/>
                  <a:gd name="connsiteX3105" fmla="*/ 781410 w 4412618"/>
                  <a:gd name="connsiteY3105" fmla="*/ 1470642 h 2653250"/>
                  <a:gd name="connsiteX3106" fmla="*/ 742480 w 4412618"/>
                  <a:gd name="connsiteY3106" fmla="*/ 1457212 h 2653250"/>
                  <a:gd name="connsiteX3107" fmla="*/ 719263 w 4412618"/>
                  <a:gd name="connsiteY3107" fmla="*/ 1439591 h 2653250"/>
                  <a:gd name="connsiteX3108" fmla="*/ 742481 w 4412618"/>
                  <a:gd name="connsiteY3108" fmla="*/ 1421970 h 2653250"/>
                  <a:gd name="connsiteX3109" fmla="*/ 781411 w 4412618"/>
                  <a:gd name="connsiteY3109" fmla="*/ 1408541 h 2653250"/>
                  <a:gd name="connsiteX3110" fmla="*/ 806541 w 4412618"/>
                  <a:gd name="connsiteY3110" fmla="*/ 1405945 h 2653250"/>
                  <a:gd name="connsiteX3111" fmla="*/ 789333 w 4412618"/>
                  <a:gd name="connsiteY3111" fmla="*/ 1393489 h 2653250"/>
                  <a:gd name="connsiteX3112" fmla="*/ 760206 w 4412618"/>
                  <a:gd name="connsiteY3112" fmla="*/ 1388823 h 2653250"/>
                  <a:gd name="connsiteX3113" fmla="*/ 715432 w 4412618"/>
                  <a:gd name="connsiteY3113" fmla="*/ 1371728 h 2653250"/>
                  <a:gd name="connsiteX3114" fmla="*/ 699583 w 4412618"/>
                  <a:gd name="connsiteY3114" fmla="*/ 1361023 h 2653250"/>
                  <a:gd name="connsiteX3115" fmla="*/ 673239 w 4412618"/>
                  <a:gd name="connsiteY3115" fmla="*/ 1380093 h 2653250"/>
                  <a:gd name="connsiteX3116" fmla="*/ 589062 w 4412618"/>
                  <a:gd name="connsiteY3116" fmla="*/ 1407498 h 2653250"/>
                  <a:gd name="connsiteX3117" fmla="*/ 560143 w 4412618"/>
                  <a:gd name="connsiteY3117" fmla="*/ 1403848 h 2653250"/>
                  <a:gd name="connsiteX3118" fmla="*/ 571441 w 4412618"/>
                  <a:gd name="connsiteY3118" fmla="*/ 1376978 h 2653250"/>
                  <a:gd name="connsiteX3119" fmla="*/ 598441 w 4412618"/>
                  <a:gd name="connsiteY3119" fmla="*/ 1345882 h 2653250"/>
                  <a:gd name="connsiteX3120" fmla="*/ 621485 w 4412618"/>
                  <a:gd name="connsiteY3120" fmla="*/ 1329203 h 2653250"/>
                  <a:gd name="connsiteX3121" fmla="*/ 607579 w 4412618"/>
                  <a:gd name="connsiteY3121" fmla="*/ 1327767 h 2653250"/>
                  <a:gd name="connsiteX3122" fmla="*/ 568649 w 4412618"/>
                  <a:gd name="connsiteY3122" fmla="*/ 1314337 h 2653250"/>
                  <a:gd name="connsiteX3123" fmla="*/ 545430 w 4412618"/>
                  <a:gd name="connsiteY3123" fmla="*/ 1296716 h 2653250"/>
                  <a:gd name="connsiteX3124" fmla="*/ 568649 w 4412618"/>
                  <a:gd name="connsiteY3124" fmla="*/ 1279095 h 2653250"/>
                  <a:gd name="connsiteX3125" fmla="*/ 607578 w 4412618"/>
                  <a:gd name="connsiteY3125" fmla="*/ 1265666 h 2653250"/>
                  <a:gd name="connsiteX3126" fmla="*/ 632709 w 4412618"/>
                  <a:gd name="connsiteY3126" fmla="*/ 1263069 h 2653250"/>
                  <a:gd name="connsiteX3127" fmla="*/ 615502 w 4412618"/>
                  <a:gd name="connsiteY3127" fmla="*/ 1250615 h 2653250"/>
                  <a:gd name="connsiteX3128" fmla="*/ 586374 w 4412618"/>
                  <a:gd name="connsiteY3128" fmla="*/ 1245948 h 2653250"/>
                  <a:gd name="connsiteX3129" fmla="*/ 507473 w 4412618"/>
                  <a:gd name="connsiteY3129" fmla="*/ 1205804 h 2653250"/>
                  <a:gd name="connsiteX3130" fmla="*/ 489606 w 4412618"/>
                  <a:gd name="connsiteY3130" fmla="*/ 1182774 h 2653250"/>
                  <a:gd name="connsiteX3131" fmla="*/ 516595 w 4412618"/>
                  <a:gd name="connsiteY3131" fmla="*/ 1171765 h 2653250"/>
                  <a:gd name="connsiteX3132" fmla="*/ 557673 w 4412618"/>
                  <a:gd name="connsiteY3132" fmla="*/ 1168867 h 2653250"/>
                  <a:gd name="connsiteX3133" fmla="*/ 585763 w 4412618"/>
                  <a:gd name="connsiteY3133" fmla="*/ 1173368 h 2653250"/>
                  <a:gd name="connsiteX3134" fmla="*/ 576945 w 4412618"/>
                  <a:gd name="connsiteY3134" fmla="*/ 1162519 h 2653250"/>
                  <a:gd name="connsiteX3135" fmla="*/ 558914 w 4412618"/>
                  <a:gd name="connsiteY3135" fmla="*/ 1125495 h 2653250"/>
                  <a:gd name="connsiteX3136" fmla="*/ 554956 w 4412618"/>
                  <a:gd name="connsiteY3136" fmla="*/ 1096617 h 2653250"/>
                  <a:gd name="connsiteX3137" fmla="*/ 583833 w 4412618"/>
                  <a:gd name="connsiteY3137" fmla="*/ 1100576 h 2653250"/>
                  <a:gd name="connsiteX3138" fmla="*/ 620857 w 4412618"/>
                  <a:gd name="connsiteY3138" fmla="*/ 1118607 h 2653250"/>
                  <a:gd name="connsiteX3139" fmla="*/ 640464 w 4412618"/>
                  <a:gd name="connsiteY3139" fmla="*/ 1134541 h 2653250"/>
                  <a:gd name="connsiteX3140" fmla="*/ 633770 w 4412618"/>
                  <a:gd name="connsiteY3140" fmla="*/ 1092770 h 2653250"/>
                  <a:gd name="connsiteX3141" fmla="*/ 636668 w 4412618"/>
                  <a:gd name="connsiteY3141" fmla="*/ 1051691 h 2653250"/>
                  <a:gd name="connsiteX3142" fmla="*/ 647678 w 4412618"/>
                  <a:gd name="connsiteY3142" fmla="*/ 1024703 h 2653250"/>
                  <a:gd name="connsiteX3143" fmla="*/ 670707 w 4412618"/>
                  <a:gd name="connsiteY3143" fmla="*/ 1042570 h 2653250"/>
                  <a:gd name="connsiteX3144" fmla="*/ 710851 w 4412618"/>
                  <a:gd name="connsiteY3144" fmla="*/ 1121471 h 2653250"/>
                  <a:gd name="connsiteX3145" fmla="*/ 717655 w 4412618"/>
                  <a:gd name="connsiteY3145" fmla="*/ 1163945 h 2653250"/>
                  <a:gd name="connsiteX3146" fmla="*/ 722686 w 4412618"/>
                  <a:gd name="connsiteY3146" fmla="*/ 1158925 h 2653250"/>
                  <a:gd name="connsiteX3147" fmla="*/ 759451 w 4412618"/>
                  <a:gd name="connsiteY3147" fmla="*/ 1140372 h 2653250"/>
                  <a:gd name="connsiteX3148" fmla="*/ 768318 w 4412618"/>
                  <a:gd name="connsiteY3148" fmla="*/ 1138219 h 2653250"/>
                  <a:gd name="connsiteX3149" fmla="*/ 772466 w 4412618"/>
                  <a:gd name="connsiteY3149" fmla="*/ 1128051 h 2653250"/>
                  <a:gd name="connsiteX3150" fmla="*/ 781462 w 4412618"/>
                  <a:gd name="connsiteY3150" fmla="*/ 1135030 h 2653250"/>
                  <a:gd name="connsiteX3151" fmla="*/ 787096 w 4412618"/>
                  <a:gd name="connsiteY3151" fmla="*/ 1133662 h 2653250"/>
                  <a:gd name="connsiteX3152" fmla="*/ 774771 w 4412618"/>
                  <a:gd name="connsiteY3152" fmla="*/ 1127066 h 2653250"/>
                  <a:gd name="connsiteX3153" fmla="*/ 743827 w 4412618"/>
                  <a:gd name="connsiteY3153" fmla="*/ 1099892 h 2653250"/>
                  <a:gd name="connsiteX3154" fmla="*/ 729012 w 4412618"/>
                  <a:gd name="connsiteY3154" fmla="*/ 1074791 h 2653250"/>
                  <a:gd name="connsiteX3155" fmla="*/ 757174 w 4412618"/>
                  <a:gd name="connsiteY3155" fmla="*/ 1067276 h 2653250"/>
                  <a:gd name="connsiteX3156" fmla="*/ 798290 w 4412618"/>
                  <a:gd name="connsiteY3156" fmla="*/ 1069591 h 2653250"/>
                  <a:gd name="connsiteX3157" fmla="*/ 822531 w 4412618"/>
                  <a:gd name="connsiteY3157" fmla="*/ 1076707 h 2653250"/>
                  <a:gd name="connsiteX3158" fmla="*/ 811323 w 4412618"/>
                  <a:gd name="connsiteY3158" fmla="*/ 1058661 h 2653250"/>
                  <a:gd name="connsiteX3159" fmla="*/ 786133 w 4412618"/>
                  <a:gd name="connsiteY3159" fmla="*/ 1043311 h 2653250"/>
                  <a:gd name="connsiteX3160" fmla="*/ 728314 w 4412618"/>
                  <a:gd name="connsiteY3160" fmla="*/ 976276 h 2653250"/>
                  <a:gd name="connsiteX3161" fmla="*/ 720501 w 4412618"/>
                  <a:gd name="connsiteY3161" fmla="*/ 948194 h 2653250"/>
                  <a:gd name="connsiteX3162" fmla="*/ 749648 w 4412618"/>
                  <a:gd name="connsiteY3162" fmla="*/ 948226 h 2653250"/>
                  <a:gd name="connsiteX3163" fmla="*/ 788765 w 4412618"/>
                  <a:gd name="connsiteY3163" fmla="*/ 961103 h 2653250"/>
                  <a:gd name="connsiteX3164" fmla="*/ 813057 w 4412618"/>
                  <a:gd name="connsiteY3164" fmla="*/ 975906 h 2653250"/>
                  <a:gd name="connsiteX3165" fmla="*/ 809005 w 4412618"/>
                  <a:gd name="connsiteY3165" fmla="*/ 962527 h 2653250"/>
                  <a:gd name="connsiteX3166" fmla="*/ 806339 w 4412618"/>
                  <a:gd name="connsiteY3166" fmla="*/ 921432 h 2653250"/>
                  <a:gd name="connsiteX3167" fmla="*/ 813614 w 4412618"/>
                  <a:gd name="connsiteY3167" fmla="*/ 893206 h 2653250"/>
                  <a:gd name="connsiteX3168" fmla="*/ 838840 w 4412618"/>
                  <a:gd name="connsiteY3168" fmla="*/ 907808 h 2653250"/>
                  <a:gd name="connsiteX3169" fmla="*/ 866277 w 4412618"/>
                  <a:gd name="connsiteY3169" fmla="*/ 938517 h 2653250"/>
                  <a:gd name="connsiteX3170" fmla="*/ 878388 w 4412618"/>
                  <a:gd name="connsiteY3170" fmla="*/ 960690 h 2653250"/>
                  <a:gd name="connsiteX3171" fmla="*/ 888013 w 4412618"/>
                  <a:gd name="connsiteY3171" fmla="*/ 919497 h 2653250"/>
                  <a:gd name="connsiteX3172" fmla="*/ 906253 w 4412618"/>
                  <a:gd name="connsiteY3172" fmla="*/ 882574 h 2653250"/>
                  <a:gd name="connsiteX3173" fmla="*/ 909396 w 4412618"/>
                  <a:gd name="connsiteY3173" fmla="*/ 879371 h 2653250"/>
                  <a:gd name="connsiteX3174" fmla="*/ 907780 w 4412618"/>
                  <a:gd name="connsiteY3174" fmla="*/ 879745 h 2653250"/>
                  <a:gd name="connsiteX3175" fmla="*/ 819566 w 4412618"/>
                  <a:gd name="connsiteY3175" fmla="*/ 872330 h 2653250"/>
                  <a:gd name="connsiteX3176" fmla="*/ 794331 w 4412618"/>
                  <a:gd name="connsiteY3176" fmla="*/ 857741 h 2653250"/>
                  <a:gd name="connsiteX3177" fmla="*/ 815173 w 4412618"/>
                  <a:gd name="connsiteY3177" fmla="*/ 837364 h 2653250"/>
                  <a:gd name="connsiteX3178" fmla="*/ 852124 w 4412618"/>
                  <a:gd name="connsiteY3178" fmla="*/ 819186 h 2653250"/>
                  <a:gd name="connsiteX3179" fmla="*/ 879836 w 4412618"/>
                  <a:gd name="connsiteY3179" fmla="*/ 812757 h 2653250"/>
                  <a:gd name="connsiteX3180" fmla="*/ 867578 w 4412618"/>
                  <a:gd name="connsiteY3180" fmla="*/ 806037 h 2653250"/>
                  <a:gd name="connsiteX3181" fmla="*/ 836913 w 4412618"/>
                  <a:gd name="connsiteY3181" fmla="*/ 778549 h 2653250"/>
                  <a:gd name="connsiteX3182" fmla="*/ 822353 w 4412618"/>
                  <a:gd name="connsiteY3182" fmla="*/ 753297 h 2653250"/>
                  <a:gd name="connsiteX3183" fmla="*/ 850591 w 4412618"/>
                  <a:gd name="connsiteY3183" fmla="*/ 746071 h 2653250"/>
                  <a:gd name="connsiteX3184" fmla="*/ 891682 w 4412618"/>
                  <a:gd name="connsiteY3184" fmla="*/ 748804 h 2653250"/>
                  <a:gd name="connsiteX3185" fmla="*/ 915850 w 4412618"/>
                  <a:gd name="connsiteY3185" fmla="*/ 756165 h 2653250"/>
                  <a:gd name="connsiteX3186" fmla="*/ 904826 w 4412618"/>
                  <a:gd name="connsiteY3186" fmla="*/ 738009 h 2653250"/>
                  <a:gd name="connsiteX3187" fmla="*/ 879792 w 4412618"/>
                  <a:gd name="connsiteY3187" fmla="*/ 722403 h 2653250"/>
                  <a:gd name="connsiteX3188" fmla="*/ 822659 w 4412618"/>
                  <a:gd name="connsiteY3188" fmla="*/ 654781 h 2653250"/>
                  <a:gd name="connsiteX3189" fmla="*/ 815131 w 4412618"/>
                  <a:gd name="connsiteY3189" fmla="*/ 626622 h 2653250"/>
                  <a:gd name="connsiteX3190" fmla="*/ 844277 w 4412618"/>
                  <a:gd name="connsiteY3190" fmla="*/ 626950 h 2653250"/>
                  <a:gd name="connsiteX3191" fmla="*/ 883260 w 4412618"/>
                  <a:gd name="connsiteY3191" fmla="*/ 640225 h 2653250"/>
                  <a:gd name="connsiteX3192" fmla="*/ 907400 w 4412618"/>
                  <a:gd name="connsiteY3192" fmla="*/ 655275 h 2653250"/>
                  <a:gd name="connsiteX3193" fmla="*/ 903484 w 4412618"/>
                  <a:gd name="connsiteY3193" fmla="*/ 641855 h 2653250"/>
                  <a:gd name="connsiteX3194" fmla="*/ 901238 w 4412618"/>
                  <a:gd name="connsiteY3194" fmla="*/ 600735 h 2653250"/>
                  <a:gd name="connsiteX3195" fmla="*/ 908799 w 4412618"/>
                  <a:gd name="connsiteY3195" fmla="*/ 572584 h 2653250"/>
                  <a:gd name="connsiteX3196" fmla="*/ 933876 w 4412618"/>
                  <a:gd name="connsiteY3196" fmla="*/ 587441 h 2653250"/>
                  <a:gd name="connsiteX3197" fmla="*/ 960998 w 4412618"/>
                  <a:gd name="connsiteY3197" fmla="*/ 618429 h 2653250"/>
                  <a:gd name="connsiteX3198" fmla="*/ 972882 w 4412618"/>
                  <a:gd name="connsiteY3198" fmla="*/ 640724 h 2653250"/>
                  <a:gd name="connsiteX3199" fmla="*/ 982927 w 4412618"/>
                  <a:gd name="connsiteY3199" fmla="*/ 599631 h 2653250"/>
                  <a:gd name="connsiteX3200" fmla="*/ 1001541 w 4412618"/>
                  <a:gd name="connsiteY3200" fmla="*/ 562896 h 2653250"/>
                  <a:gd name="connsiteX3201" fmla="*/ 1022165 w 4412618"/>
                  <a:gd name="connsiteY3201" fmla="*/ 542297 h 2653250"/>
                  <a:gd name="connsiteX3202" fmla="*/ 1036452 w 4412618"/>
                  <a:gd name="connsiteY3202" fmla="*/ 567703 h 2653250"/>
                  <a:gd name="connsiteX3203" fmla="*/ 1042825 w 4412618"/>
                  <a:gd name="connsiteY3203" fmla="*/ 655999 h 2653250"/>
                  <a:gd name="connsiteX3204" fmla="*/ 1031444 w 4412618"/>
                  <a:gd name="connsiteY3204" fmla="*/ 702554 h 2653250"/>
                  <a:gd name="connsiteX3205" fmla="*/ 1025609 w 4412618"/>
                  <a:gd name="connsiteY3205" fmla="*/ 714069 h 2653250"/>
                  <a:gd name="connsiteX3206" fmla="*/ 1041118 w 4412618"/>
                  <a:gd name="connsiteY3206" fmla="*/ 731787 h 2653250"/>
                  <a:gd name="connsiteX3207" fmla="*/ 1054500 w 4412618"/>
                  <a:gd name="connsiteY3207" fmla="*/ 756891 h 2653250"/>
                  <a:gd name="connsiteX3208" fmla="*/ 1057819 w 4412618"/>
                  <a:gd name="connsiteY3208" fmla="*/ 743311 h 2653250"/>
                  <a:gd name="connsiteX3209" fmla="*/ 1076433 w 4412618"/>
                  <a:gd name="connsiteY3209" fmla="*/ 706577 h 2653250"/>
                  <a:gd name="connsiteX3210" fmla="*/ 1097056 w 4412618"/>
                  <a:gd name="connsiteY3210" fmla="*/ 685979 h 2653250"/>
                  <a:gd name="connsiteX3211" fmla="*/ 1111345 w 4412618"/>
                  <a:gd name="connsiteY3211" fmla="*/ 711384 h 2653250"/>
                  <a:gd name="connsiteX3212" fmla="*/ 1118881 w 4412618"/>
                  <a:gd name="connsiteY3212" fmla="*/ 749464 h 2653250"/>
                  <a:gd name="connsiteX3213" fmla="*/ 1126912 w 4412618"/>
                  <a:gd name="connsiteY3213" fmla="*/ 741443 h 2653250"/>
                  <a:gd name="connsiteX3214" fmla="*/ 1136399 w 4412618"/>
                  <a:gd name="connsiteY3214" fmla="*/ 758309 h 2653250"/>
                  <a:gd name="connsiteX3215" fmla="*/ 1147730 w 4412618"/>
                  <a:gd name="connsiteY3215" fmla="*/ 746466 h 2653250"/>
                  <a:gd name="connsiteX3216" fmla="*/ 1179129 w 4412618"/>
                  <a:gd name="connsiteY3216" fmla="*/ 725976 h 2653250"/>
                  <a:gd name="connsiteX3217" fmla="*/ 1162927 w 4412618"/>
                  <a:gd name="connsiteY3217" fmla="*/ 711748 h 2653250"/>
                  <a:gd name="connsiteX3218" fmla="*/ 1148111 w 4412618"/>
                  <a:gd name="connsiteY3218" fmla="*/ 686647 h 2653250"/>
                  <a:gd name="connsiteX3219" fmla="*/ 1176274 w 4412618"/>
                  <a:gd name="connsiteY3219" fmla="*/ 679133 h 2653250"/>
                  <a:gd name="connsiteX3220" fmla="*/ 1217390 w 4412618"/>
                  <a:gd name="connsiteY3220" fmla="*/ 681447 h 2653250"/>
                  <a:gd name="connsiteX3221" fmla="*/ 1241632 w 4412618"/>
                  <a:gd name="connsiteY3221" fmla="*/ 688563 h 2653250"/>
                  <a:gd name="connsiteX3222" fmla="*/ 1230423 w 4412618"/>
                  <a:gd name="connsiteY3222" fmla="*/ 670517 h 2653250"/>
                  <a:gd name="connsiteX3223" fmla="*/ 1205234 w 4412618"/>
                  <a:gd name="connsiteY3223" fmla="*/ 655167 h 2653250"/>
                  <a:gd name="connsiteX3224" fmla="*/ 1147415 w 4412618"/>
                  <a:gd name="connsiteY3224" fmla="*/ 588132 h 2653250"/>
                  <a:gd name="connsiteX3225" fmla="*/ 1139601 w 4412618"/>
                  <a:gd name="connsiteY3225" fmla="*/ 560050 h 2653250"/>
                  <a:gd name="connsiteX3226" fmla="*/ 1168749 w 4412618"/>
                  <a:gd name="connsiteY3226" fmla="*/ 560082 h 2653250"/>
                  <a:gd name="connsiteX3227" fmla="*/ 1207864 w 4412618"/>
                  <a:gd name="connsiteY3227" fmla="*/ 572959 h 2653250"/>
                  <a:gd name="connsiteX3228" fmla="*/ 1232156 w 4412618"/>
                  <a:gd name="connsiteY3228" fmla="*/ 587762 h 2653250"/>
                  <a:gd name="connsiteX3229" fmla="*/ 1228104 w 4412618"/>
                  <a:gd name="connsiteY3229" fmla="*/ 574382 h 2653250"/>
                  <a:gd name="connsiteX3230" fmla="*/ 1225440 w 4412618"/>
                  <a:gd name="connsiteY3230" fmla="*/ 533288 h 2653250"/>
                  <a:gd name="connsiteX3231" fmla="*/ 1232713 w 4412618"/>
                  <a:gd name="connsiteY3231" fmla="*/ 505062 h 2653250"/>
                  <a:gd name="connsiteX3232" fmla="*/ 1257940 w 4412618"/>
                  <a:gd name="connsiteY3232" fmla="*/ 519663 h 2653250"/>
                  <a:gd name="connsiteX3233" fmla="*/ 1285377 w 4412618"/>
                  <a:gd name="connsiteY3233" fmla="*/ 550373 h 2653250"/>
                  <a:gd name="connsiteX3234" fmla="*/ 1297487 w 4412618"/>
                  <a:gd name="connsiteY3234" fmla="*/ 572546 h 2653250"/>
                  <a:gd name="connsiteX3235" fmla="*/ 1307113 w 4412618"/>
                  <a:gd name="connsiteY3235" fmla="*/ 531352 h 2653250"/>
                  <a:gd name="connsiteX3236" fmla="*/ 1325353 w 4412618"/>
                  <a:gd name="connsiteY3236" fmla="*/ 494430 h 2653250"/>
                  <a:gd name="connsiteX3237" fmla="*/ 1345765 w 4412618"/>
                  <a:gd name="connsiteY3237" fmla="*/ 473622 h 2653250"/>
                  <a:gd name="connsiteX3238" fmla="*/ 1360312 w 4412618"/>
                  <a:gd name="connsiteY3238" fmla="*/ 498881 h 2653250"/>
                  <a:gd name="connsiteX3239" fmla="*/ 1367582 w 4412618"/>
                  <a:gd name="connsiteY3239" fmla="*/ 587108 h 2653250"/>
                  <a:gd name="connsiteX3240" fmla="*/ 1356676 w 4412618"/>
                  <a:gd name="connsiteY3240" fmla="*/ 633777 h 2653250"/>
                  <a:gd name="connsiteX3241" fmla="*/ 1350959 w 4412618"/>
                  <a:gd name="connsiteY3241" fmla="*/ 645349 h 2653250"/>
                  <a:gd name="connsiteX3242" fmla="*/ 1366647 w 4412618"/>
                  <a:gd name="connsiteY3242" fmla="*/ 662910 h 2653250"/>
                  <a:gd name="connsiteX3243" fmla="*/ 1380284 w 4412618"/>
                  <a:gd name="connsiteY3243" fmla="*/ 687876 h 2653250"/>
                  <a:gd name="connsiteX3244" fmla="*/ 1383465 w 4412618"/>
                  <a:gd name="connsiteY3244" fmla="*/ 674263 h 2653250"/>
                  <a:gd name="connsiteX3245" fmla="*/ 1401703 w 4412618"/>
                  <a:gd name="connsiteY3245" fmla="*/ 637341 h 2653250"/>
                  <a:gd name="connsiteX3246" fmla="*/ 1422115 w 4412618"/>
                  <a:gd name="connsiteY3246" fmla="*/ 616534 h 2653250"/>
                  <a:gd name="connsiteX3247" fmla="*/ 1436662 w 4412618"/>
                  <a:gd name="connsiteY3247" fmla="*/ 641792 h 2653250"/>
                  <a:gd name="connsiteX3248" fmla="*/ 1444586 w 4412618"/>
                  <a:gd name="connsiteY3248" fmla="*/ 679793 h 2653250"/>
                  <a:gd name="connsiteX3249" fmla="*/ 1452534 w 4412618"/>
                  <a:gd name="connsiteY3249" fmla="*/ 671690 h 2653250"/>
                  <a:gd name="connsiteX3250" fmla="*/ 1462191 w 4412618"/>
                  <a:gd name="connsiteY3250" fmla="*/ 688460 h 2653250"/>
                  <a:gd name="connsiteX3251" fmla="*/ 1473403 w 4412618"/>
                  <a:gd name="connsiteY3251" fmla="*/ 676502 h 2653250"/>
                  <a:gd name="connsiteX3252" fmla="*/ 1507659 w 4412618"/>
                  <a:gd name="connsiteY3252" fmla="*/ 653646 h 2653250"/>
                  <a:gd name="connsiteX3253" fmla="*/ 1535741 w 4412618"/>
                  <a:gd name="connsiteY3253" fmla="*/ 645833 h 2653250"/>
                  <a:gd name="connsiteX3254" fmla="*/ 1535709 w 4412618"/>
                  <a:gd name="connsiteY3254" fmla="*/ 674979 h 2653250"/>
                  <a:gd name="connsiteX3255" fmla="*/ 1515167 w 4412618"/>
                  <a:gd name="connsiteY3255" fmla="*/ 718459 h 2653250"/>
                  <a:gd name="connsiteX3256" fmla="*/ 1536726 w 4412618"/>
                  <a:gd name="connsiteY3256" fmla="*/ 729159 h 2653250"/>
                  <a:gd name="connsiteX3257" fmla="*/ 1555710 w 4412618"/>
                  <a:gd name="connsiteY3257" fmla="*/ 744827 h 2653250"/>
                  <a:gd name="connsiteX3258" fmla="*/ 1558113 w 4412618"/>
                  <a:gd name="connsiteY3258" fmla="*/ 743644 h 2653250"/>
                  <a:gd name="connsiteX3259" fmla="*/ 1556558 w 4412618"/>
                  <a:gd name="connsiteY3259" fmla="*/ 733447 h 2653250"/>
                  <a:gd name="connsiteX3260" fmla="*/ 1559764 w 4412618"/>
                  <a:gd name="connsiteY3260" fmla="*/ 692391 h 2653250"/>
                  <a:gd name="connsiteX3261" fmla="*/ 1567447 w 4412618"/>
                  <a:gd name="connsiteY3261" fmla="*/ 673957 h 2653250"/>
                  <a:gd name="connsiteX3262" fmla="*/ 1560513 w 4412618"/>
                  <a:gd name="connsiteY3262" fmla="*/ 661930 h 2653250"/>
                  <a:gd name="connsiteX3263" fmla="*/ 1588751 w 4412618"/>
                  <a:gd name="connsiteY3263" fmla="*/ 654704 h 2653250"/>
                  <a:gd name="connsiteX3264" fmla="*/ 1629842 w 4412618"/>
                  <a:gd name="connsiteY3264" fmla="*/ 657437 h 2653250"/>
                  <a:gd name="connsiteX3265" fmla="*/ 1634139 w 4412618"/>
                  <a:gd name="connsiteY3265" fmla="*/ 658746 h 2653250"/>
                  <a:gd name="connsiteX3266" fmla="*/ 1635696 w 4412618"/>
                  <a:gd name="connsiteY3266" fmla="*/ 644710 h 2653250"/>
                  <a:gd name="connsiteX3267" fmla="*/ 1636453 w 4412618"/>
                  <a:gd name="connsiteY3267" fmla="*/ 642568 h 2653250"/>
                  <a:gd name="connsiteX3268" fmla="*/ 1617953 w 4412618"/>
                  <a:gd name="connsiteY3268" fmla="*/ 631035 h 2653250"/>
                  <a:gd name="connsiteX3269" fmla="*/ 1575843 w 4412618"/>
                  <a:gd name="connsiteY3269" fmla="*/ 581195 h 2653250"/>
                  <a:gd name="connsiteX3270" fmla="*/ 1541193 w 4412618"/>
                  <a:gd name="connsiteY3270" fmla="*/ 589233 h 2653250"/>
                  <a:gd name="connsiteX3271" fmla="*/ 1452978 w 4412618"/>
                  <a:gd name="connsiteY3271" fmla="*/ 581817 h 2653250"/>
                  <a:gd name="connsiteX3272" fmla="*/ 1427743 w 4412618"/>
                  <a:gd name="connsiteY3272" fmla="*/ 567229 h 2653250"/>
                  <a:gd name="connsiteX3273" fmla="*/ 1448585 w 4412618"/>
                  <a:gd name="connsiteY3273" fmla="*/ 546852 h 2653250"/>
                  <a:gd name="connsiteX3274" fmla="*/ 1485537 w 4412618"/>
                  <a:gd name="connsiteY3274" fmla="*/ 528673 h 2653250"/>
                  <a:gd name="connsiteX3275" fmla="*/ 1513249 w 4412618"/>
                  <a:gd name="connsiteY3275" fmla="*/ 522245 h 2653250"/>
                  <a:gd name="connsiteX3276" fmla="*/ 1500990 w 4412618"/>
                  <a:gd name="connsiteY3276" fmla="*/ 515524 h 2653250"/>
                  <a:gd name="connsiteX3277" fmla="*/ 1470326 w 4412618"/>
                  <a:gd name="connsiteY3277" fmla="*/ 488037 h 2653250"/>
                  <a:gd name="connsiteX3278" fmla="*/ 1455767 w 4412618"/>
                  <a:gd name="connsiteY3278" fmla="*/ 462785 h 2653250"/>
                  <a:gd name="connsiteX3279" fmla="*/ 1484004 w 4412618"/>
                  <a:gd name="connsiteY3279" fmla="*/ 455559 h 2653250"/>
                  <a:gd name="connsiteX3280" fmla="*/ 1525094 w 4412618"/>
                  <a:gd name="connsiteY3280" fmla="*/ 458292 h 2653250"/>
                  <a:gd name="connsiteX3281" fmla="*/ 1549263 w 4412618"/>
                  <a:gd name="connsiteY3281" fmla="*/ 465654 h 2653250"/>
                  <a:gd name="connsiteX3282" fmla="*/ 1538239 w 4412618"/>
                  <a:gd name="connsiteY3282" fmla="*/ 447497 h 2653250"/>
                  <a:gd name="connsiteX3283" fmla="*/ 1513205 w 4412618"/>
                  <a:gd name="connsiteY3283" fmla="*/ 431891 h 2653250"/>
                  <a:gd name="connsiteX3284" fmla="*/ 1456071 w 4412618"/>
                  <a:gd name="connsiteY3284" fmla="*/ 364269 h 2653250"/>
                  <a:gd name="connsiteX3285" fmla="*/ 1448544 w 4412618"/>
                  <a:gd name="connsiteY3285" fmla="*/ 336110 h 2653250"/>
                  <a:gd name="connsiteX3286" fmla="*/ 1477690 w 4412618"/>
                  <a:gd name="connsiteY3286" fmla="*/ 336438 h 2653250"/>
                  <a:gd name="connsiteX3287" fmla="*/ 1516673 w 4412618"/>
                  <a:gd name="connsiteY3287" fmla="*/ 349713 h 2653250"/>
                  <a:gd name="connsiteX3288" fmla="*/ 1540813 w 4412618"/>
                  <a:gd name="connsiteY3288" fmla="*/ 364763 h 2653250"/>
                  <a:gd name="connsiteX3289" fmla="*/ 1536897 w 4412618"/>
                  <a:gd name="connsiteY3289" fmla="*/ 351343 h 2653250"/>
                  <a:gd name="connsiteX3290" fmla="*/ 1534651 w 4412618"/>
                  <a:gd name="connsiteY3290" fmla="*/ 310223 h 2653250"/>
                  <a:gd name="connsiteX3291" fmla="*/ 1542212 w 4412618"/>
                  <a:gd name="connsiteY3291" fmla="*/ 282072 h 2653250"/>
                  <a:gd name="connsiteX3292" fmla="*/ 1567289 w 4412618"/>
                  <a:gd name="connsiteY3292" fmla="*/ 296929 h 2653250"/>
                  <a:gd name="connsiteX3293" fmla="*/ 1594412 w 4412618"/>
                  <a:gd name="connsiteY3293" fmla="*/ 327917 h 2653250"/>
                  <a:gd name="connsiteX3294" fmla="*/ 1606295 w 4412618"/>
                  <a:gd name="connsiteY3294" fmla="*/ 350212 h 2653250"/>
                  <a:gd name="connsiteX3295" fmla="*/ 1616340 w 4412618"/>
                  <a:gd name="connsiteY3295" fmla="*/ 309119 h 2653250"/>
                  <a:gd name="connsiteX3296" fmla="*/ 1634954 w 4412618"/>
                  <a:gd name="connsiteY3296" fmla="*/ 272384 h 2653250"/>
                  <a:gd name="connsiteX3297" fmla="*/ 1655578 w 4412618"/>
                  <a:gd name="connsiteY3297" fmla="*/ 251785 h 2653250"/>
                  <a:gd name="connsiteX3298" fmla="*/ 1669866 w 4412618"/>
                  <a:gd name="connsiteY3298" fmla="*/ 277190 h 2653250"/>
                  <a:gd name="connsiteX3299" fmla="*/ 1676238 w 4412618"/>
                  <a:gd name="connsiteY3299" fmla="*/ 365487 h 2653250"/>
                  <a:gd name="connsiteX3300" fmla="*/ 1664857 w 4412618"/>
                  <a:gd name="connsiteY3300" fmla="*/ 412042 h 2653250"/>
                  <a:gd name="connsiteX3301" fmla="*/ 1659023 w 4412618"/>
                  <a:gd name="connsiteY3301" fmla="*/ 423556 h 2653250"/>
                  <a:gd name="connsiteX3302" fmla="*/ 1674532 w 4412618"/>
                  <a:gd name="connsiteY3302" fmla="*/ 441276 h 2653250"/>
                  <a:gd name="connsiteX3303" fmla="*/ 1687913 w 4412618"/>
                  <a:gd name="connsiteY3303" fmla="*/ 466379 h 2653250"/>
                  <a:gd name="connsiteX3304" fmla="*/ 1691232 w 4412618"/>
                  <a:gd name="connsiteY3304" fmla="*/ 452800 h 2653250"/>
                  <a:gd name="connsiteX3305" fmla="*/ 1709846 w 4412618"/>
                  <a:gd name="connsiteY3305" fmla="*/ 416065 h 2653250"/>
                  <a:gd name="connsiteX3306" fmla="*/ 1730469 w 4412618"/>
                  <a:gd name="connsiteY3306" fmla="*/ 395467 h 2653250"/>
                  <a:gd name="connsiteX3307" fmla="*/ 1744758 w 4412618"/>
                  <a:gd name="connsiteY3307" fmla="*/ 420872 h 2653250"/>
                  <a:gd name="connsiteX3308" fmla="*/ 1745917 w 4412618"/>
                  <a:gd name="connsiteY3308" fmla="*/ 426729 h 2653250"/>
                  <a:gd name="connsiteX3309" fmla="*/ 1749774 w 4412618"/>
                  <a:gd name="connsiteY3309" fmla="*/ 426733 h 2653250"/>
                  <a:gd name="connsiteX3310" fmla="*/ 1788891 w 4412618"/>
                  <a:gd name="connsiteY3310" fmla="*/ 439610 h 2653250"/>
                  <a:gd name="connsiteX3311" fmla="*/ 1797835 w 4412618"/>
                  <a:gd name="connsiteY3311" fmla="*/ 445061 h 2653250"/>
                  <a:gd name="connsiteX3312" fmla="*/ 1808923 w 4412618"/>
                  <a:gd name="connsiteY3312" fmla="*/ 437826 h 2653250"/>
                  <a:gd name="connsiteX3313" fmla="*/ 1806466 w 4412618"/>
                  <a:gd name="connsiteY3313" fmla="*/ 399939 h 2653250"/>
                  <a:gd name="connsiteX3314" fmla="*/ 1813739 w 4412618"/>
                  <a:gd name="connsiteY3314" fmla="*/ 371713 h 2653250"/>
                  <a:gd name="connsiteX3315" fmla="*/ 1838966 w 4412618"/>
                  <a:gd name="connsiteY3315" fmla="*/ 386314 h 2653250"/>
                  <a:gd name="connsiteX3316" fmla="*/ 1866403 w 4412618"/>
                  <a:gd name="connsiteY3316" fmla="*/ 417024 h 2653250"/>
                  <a:gd name="connsiteX3317" fmla="*/ 1878513 w 4412618"/>
                  <a:gd name="connsiteY3317" fmla="*/ 439197 h 2653250"/>
                  <a:gd name="connsiteX3318" fmla="*/ 1888139 w 4412618"/>
                  <a:gd name="connsiteY3318" fmla="*/ 398004 h 2653250"/>
                  <a:gd name="connsiteX3319" fmla="*/ 1906379 w 4412618"/>
                  <a:gd name="connsiteY3319" fmla="*/ 361081 h 2653250"/>
                  <a:gd name="connsiteX3320" fmla="*/ 1926791 w 4412618"/>
                  <a:gd name="connsiteY3320" fmla="*/ 340274 h 2653250"/>
                  <a:gd name="connsiteX3321" fmla="*/ 1941337 w 4412618"/>
                  <a:gd name="connsiteY3321" fmla="*/ 365532 h 2653250"/>
                  <a:gd name="connsiteX3322" fmla="*/ 1948608 w 4412618"/>
                  <a:gd name="connsiteY3322" fmla="*/ 453759 h 2653250"/>
                  <a:gd name="connsiteX3323" fmla="*/ 1937702 w 4412618"/>
                  <a:gd name="connsiteY3323" fmla="*/ 500428 h 2653250"/>
                  <a:gd name="connsiteX3324" fmla="*/ 1931985 w 4412618"/>
                  <a:gd name="connsiteY3324" fmla="*/ 512001 h 2653250"/>
                  <a:gd name="connsiteX3325" fmla="*/ 1947673 w 4412618"/>
                  <a:gd name="connsiteY3325" fmla="*/ 529561 h 2653250"/>
                  <a:gd name="connsiteX3326" fmla="*/ 1961309 w 4412618"/>
                  <a:gd name="connsiteY3326" fmla="*/ 554527 h 2653250"/>
                  <a:gd name="connsiteX3327" fmla="*/ 1964490 w 4412618"/>
                  <a:gd name="connsiteY3327" fmla="*/ 540914 h 2653250"/>
                  <a:gd name="connsiteX3328" fmla="*/ 1982729 w 4412618"/>
                  <a:gd name="connsiteY3328" fmla="*/ 503992 h 2653250"/>
                  <a:gd name="connsiteX3329" fmla="*/ 1988883 w 4412618"/>
                  <a:gd name="connsiteY3329" fmla="*/ 497721 h 2653250"/>
                  <a:gd name="connsiteX3330" fmla="*/ 1978968 w 4412618"/>
                  <a:gd name="connsiteY3330" fmla="*/ 486302 h 2653250"/>
                  <a:gd name="connsiteX3331" fmla="*/ 1967671 w 4412618"/>
                  <a:gd name="connsiteY3331" fmla="*/ 459433 h 2653250"/>
                  <a:gd name="connsiteX3332" fmla="*/ 1996589 w 4412618"/>
                  <a:gd name="connsiteY3332" fmla="*/ 455783 h 2653250"/>
                  <a:gd name="connsiteX3333" fmla="*/ 2037018 w 4412618"/>
                  <a:gd name="connsiteY3333" fmla="*/ 463616 h 2653250"/>
                  <a:gd name="connsiteX3334" fmla="*/ 2062985 w 4412618"/>
                  <a:gd name="connsiteY3334" fmla="*/ 475234 h 2653250"/>
                  <a:gd name="connsiteX3335" fmla="*/ 2057276 w 4412618"/>
                  <a:gd name="connsiteY3335" fmla="*/ 462473 h 2653250"/>
                  <a:gd name="connsiteX3336" fmla="*/ 2049442 w 4412618"/>
                  <a:gd name="connsiteY3336" fmla="*/ 422044 h 2653250"/>
                  <a:gd name="connsiteX3337" fmla="*/ 2053093 w 4412618"/>
                  <a:gd name="connsiteY3337" fmla="*/ 393125 h 2653250"/>
                  <a:gd name="connsiteX3338" fmla="*/ 2079962 w 4412618"/>
                  <a:gd name="connsiteY3338" fmla="*/ 404423 h 2653250"/>
                  <a:gd name="connsiteX3339" fmla="*/ 2111057 w 4412618"/>
                  <a:gd name="connsiteY3339" fmla="*/ 431421 h 2653250"/>
                  <a:gd name="connsiteX3340" fmla="*/ 2125871 w 4412618"/>
                  <a:gd name="connsiteY3340" fmla="*/ 451887 h 2653250"/>
                  <a:gd name="connsiteX3341" fmla="*/ 2128054 w 4412618"/>
                  <a:gd name="connsiteY3341" fmla="*/ 430757 h 2653250"/>
                  <a:gd name="connsiteX3342" fmla="*/ 2117531 w 4412618"/>
                  <a:gd name="connsiteY3342" fmla="*/ 403199 h 2653250"/>
                  <a:gd name="connsiteX3343" fmla="*/ 2109950 w 4412618"/>
                  <a:gd name="connsiteY3343" fmla="*/ 355876 h 2653250"/>
                  <a:gd name="connsiteX3344" fmla="*/ 2111295 w 4412618"/>
                  <a:gd name="connsiteY3344" fmla="*/ 336799 h 2653250"/>
                  <a:gd name="connsiteX3345" fmla="*/ 2081608 w 4412618"/>
                  <a:gd name="connsiteY3345" fmla="*/ 323518 h 2653250"/>
                  <a:gd name="connsiteX3346" fmla="*/ 2015785 w 4412618"/>
                  <a:gd name="connsiteY3346" fmla="*/ 264321 h 2653250"/>
                  <a:gd name="connsiteX3347" fmla="*/ 2004488 w 4412618"/>
                  <a:gd name="connsiteY3347" fmla="*/ 237451 h 2653250"/>
                  <a:gd name="connsiteX3348" fmla="*/ 2033406 w 4412618"/>
                  <a:gd name="connsiteY3348" fmla="*/ 233802 h 2653250"/>
                  <a:gd name="connsiteX3349" fmla="*/ 2073835 w 4412618"/>
                  <a:gd name="connsiteY3349" fmla="*/ 241635 h 2653250"/>
                  <a:gd name="connsiteX3350" fmla="*/ 2099802 w 4412618"/>
                  <a:gd name="connsiteY3350" fmla="*/ 253253 h 2653250"/>
                  <a:gd name="connsiteX3351" fmla="*/ 2094093 w 4412618"/>
                  <a:gd name="connsiteY3351" fmla="*/ 240492 h 2653250"/>
                  <a:gd name="connsiteX3352" fmla="*/ 2086259 w 4412618"/>
                  <a:gd name="connsiteY3352" fmla="*/ 200063 h 2653250"/>
                  <a:gd name="connsiteX3353" fmla="*/ 2089910 w 4412618"/>
                  <a:gd name="connsiteY3353" fmla="*/ 171144 h 2653250"/>
                  <a:gd name="connsiteX3354" fmla="*/ 2116779 w 4412618"/>
                  <a:gd name="connsiteY3354" fmla="*/ 182442 h 2653250"/>
                  <a:gd name="connsiteX3355" fmla="*/ 2147875 w 4412618"/>
                  <a:gd name="connsiteY3355" fmla="*/ 209441 h 2653250"/>
                  <a:gd name="connsiteX3356" fmla="*/ 2162687 w 4412618"/>
                  <a:gd name="connsiteY3356" fmla="*/ 229907 h 2653250"/>
                  <a:gd name="connsiteX3357" fmla="*/ 2164870 w 4412618"/>
                  <a:gd name="connsiteY3357" fmla="*/ 208777 h 2653250"/>
                  <a:gd name="connsiteX3358" fmla="*/ 2154349 w 4412618"/>
                  <a:gd name="connsiteY3358" fmla="*/ 181219 h 2653250"/>
                  <a:gd name="connsiteX3359" fmla="*/ 2149663 w 4412618"/>
                  <a:gd name="connsiteY3359" fmla="*/ 92817 h 2653250"/>
                  <a:gd name="connsiteX3360" fmla="*/ 2160674 w 4412618"/>
                  <a:gd name="connsiteY3360" fmla="*/ 65828 h 2653250"/>
                  <a:gd name="connsiteX3361" fmla="*/ 2183704 w 4412618"/>
                  <a:gd name="connsiteY3361" fmla="*/ 83696 h 2653250"/>
                  <a:gd name="connsiteX3362" fmla="*/ 2206752 w 4412618"/>
                  <a:gd name="connsiteY3362" fmla="*/ 117824 h 2653250"/>
                  <a:gd name="connsiteX3363" fmla="*/ 2216899 w 4412618"/>
                  <a:gd name="connsiteY3363" fmla="*/ 144398 h 2653250"/>
                  <a:gd name="connsiteX3364" fmla="*/ 2221885 w 4412618"/>
                  <a:gd name="connsiteY3364" fmla="*/ 131339 h 2653250"/>
                  <a:gd name="connsiteX3365" fmla="*/ 2244934 w 4412618"/>
                  <a:gd name="connsiteY3365" fmla="*/ 97211 h 2653250"/>
                  <a:gd name="connsiteX3366" fmla="*/ 2267964 w 4412618"/>
                  <a:gd name="connsiteY3366" fmla="*/ 79344 h 2653250"/>
                  <a:gd name="connsiteX3367" fmla="*/ 2278973 w 4412618"/>
                  <a:gd name="connsiteY3367" fmla="*/ 106333 h 2653250"/>
                  <a:gd name="connsiteX3368" fmla="*/ 2281870 w 4412618"/>
                  <a:gd name="connsiteY3368" fmla="*/ 147412 h 2653250"/>
                  <a:gd name="connsiteX3369" fmla="*/ 2277874 w 4412618"/>
                  <a:gd name="connsiteY3369" fmla="*/ 172358 h 2653250"/>
                  <a:gd name="connsiteX3370" fmla="*/ 2310702 w 4412618"/>
                  <a:gd name="connsiteY3370" fmla="*/ 145677 h 2653250"/>
                  <a:gd name="connsiteX3371" fmla="*/ 2347726 w 4412618"/>
                  <a:gd name="connsiteY3371" fmla="*/ 127646 h 2653250"/>
                  <a:gd name="connsiteX3372" fmla="*/ 2376604 w 4412618"/>
                  <a:gd name="connsiteY3372" fmla="*/ 123687 h 2653250"/>
                  <a:gd name="connsiteX3373" fmla="*/ 2372645 w 4412618"/>
                  <a:gd name="connsiteY3373" fmla="*/ 152565 h 2653250"/>
                  <a:gd name="connsiteX3374" fmla="*/ 2324387 w 4412618"/>
                  <a:gd name="connsiteY3374" fmla="*/ 226781 h 2653250"/>
                  <a:gd name="connsiteX3375" fmla="*/ 2287195 w 4412618"/>
                  <a:gd name="connsiteY3375" fmla="*/ 257007 h 2653250"/>
                  <a:gd name="connsiteX3376" fmla="*/ 2275590 w 4412618"/>
                  <a:gd name="connsiteY3376" fmla="*/ 262659 h 2653250"/>
                  <a:gd name="connsiteX3377" fmla="*/ 2277247 w 4412618"/>
                  <a:gd name="connsiteY3377" fmla="*/ 286148 h 2653250"/>
                  <a:gd name="connsiteX3378" fmla="*/ 2272747 w 4412618"/>
                  <a:gd name="connsiteY3378" fmla="*/ 314237 h 2653250"/>
                  <a:gd name="connsiteX3379" fmla="*/ 2283595 w 4412618"/>
                  <a:gd name="connsiteY3379" fmla="*/ 305420 h 2653250"/>
                  <a:gd name="connsiteX3380" fmla="*/ 2320619 w 4412618"/>
                  <a:gd name="connsiteY3380" fmla="*/ 287389 h 2653250"/>
                  <a:gd name="connsiteX3381" fmla="*/ 2349497 w 4412618"/>
                  <a:gd name="connsiteY3381" fmla="*/ 283430 h 2653250"/>
                  <a:gd name="connsiteX3382" fmla="*/ 2345538 w 4412618"/>
                  <a:gd name="connsiteY3382" fmla="*/ 312308 h 2653250"/>
                  <a:gd name="connsiteX3383" fmla="*/ 2337410 w 4412618"/>
                  <a:gd name="connsiteY3383" fmla="*/ 328998 h 2653250"/>
                  <a:gd name="connsiteX3384" fmla="*/ 2355506 w 4412618"/>
                  <a:gd name="connsiteY3384" fmla="*/ 339113 h 2653250"/>
                  <a:gd name="connsiteX3385" fmla="*/ 2376534 w 4412618"/>
                  <a:gd name="connsiteY3385" fmla="*/ 358272 h 2653250"/>
                  <a:gd name="connsiteX3386" fmla="*/ 2375104 w 4412618"/>
                  <a:gd name="connsiteY3386" fmla="*/ 344366 h 2653250"/>
                  <a:gd name="connsiteX3387" fmla="*/ 2380316 w 4412618"/>
                  <a:gd name="connsiteY3387" fmla="*/ 303515 h 2653250"/>
                  <a:gd name="connsiteX3388" fmla="*/ 2392832 w 4412618"/>
                  <a:gd name="connsiteY3388" fmla="*/ 277192 h 2653250"/>
                  <a:gd name="connsiteX3389" fmla="*/ 2414817 w 4412618"/>
                  <a:gd name="connsiteY3389" fmla="*/ 296330 h 2653250"/>
                  <a:gd name="connsiteX3390" fmla="*/ 2435901 w 4412618"/>
                  <a:gd name="connsiteY3390" fmla="*/ 331704 h 2653250"/>
                  <a:gd name="connsiteX3391" fmla="*/ 2443567 w 4412618"/>
                  <a:gd name="connsiteY3391" fmla="*/ 355778 h 2653250"/>
                  <a:gd name="connsiteX3392" fmla="*/ 2452252 w 4412618"/>
                  <a:gd name="connsiteY3392" fmla="*/ 336392 h 2653250"/>
                  <a:gd name="connsiteX3393" fmla="*/ 2450882 w 4412618"/>
                  <a:gd name="connsiteY3393" fmla="*/ 306925 h 2653250"/>
                  <a:gd name="connsiteX3394" fmla="*/ 2458490 w 4412618"/>
                  <a:gd name="connsiteY3394" fmla="*/ 259606 h 2653250"/>
                  <a:gd name="connsiteX3395" fmla="*/ 2465738 w 4412618"/>
                  <a:gd name="connsiteY3395" fmla="*/ 241908 h 2653250"/>
                  <a:gd name="connsiteX3396" fmla="*/ 2441699 w 4412618"/>
                  <a:gd name="connsiteY3396" fmla="*/ 220004 h 2653250"/>
                  <a:gd name="connsiteX3397" fmla="*/ 2397707 w 4412618"/>
                  <a:gd name="connsiteY3397" fmla="*/ 143183 h 2653250"/>
                  <a:gd name="connsiteX3398" fmla="*/ 2395385 w 4412618"/>
                  <a:gd name="connsiteY3398" fmla="*/ 114128 h 2653250"/>
                  <a:gd name="connsiteX3399" fmla="*/ 2423993 w 4412618"/>
                  <a:gd name="connsiteY3399" fmla="*/ 119710 h 2653250"/>
                  <a:gd name="connsiteX3400" fmla="*/ 2459940 w 4412618"/>
                  <a:gd name="connsiteY3400" fmla="*/ 139803 h 2653250"/>
                  <a:gd name="connsiteX3401" fmla="*/ 2480968 w 4412618"/>
                  <a:gd name="connsiteY3401" fmla="*/ 158962 h 2653250"/>
                  <a:gd name="connsiteX3402" fmla="*/ 2479539 w 4412618"/>
                  <a:gd name="connsiteY3402" fmla="*/ 145055 h 2653250"/>
                  <a:gd name="connsiteX3403" fmla="*/ 2484751 w 4412618"/>
                  <a:gd name="connsiteY3403" fmla="*/ 104205 h 2653250"/>
                  <a:gd name="connsiteX3404" fmla="*/ 2497267 w 4412618"/>
                  <a:gd name="connsiteY3404" fmla="*/ 77881 h 2653250"/>
                  <a:gd name="connsiteX3405" fmla="*/ 2519251 w 4412618"/>
                  <a:gd name="connsiteY3405" fmla="*/ 97021 h 2653250"/>
                  <a:gd name="connsiteX3406" fmla="*/ 2540336 w 4412618"/>
                  <a:gd name="connsiteY3406" fmla="*/ 132394 h 2653250"/>
                  <a:gd name="connsiteX3407" fmla="*/ 2548001 w 4412618"/>
                  <a:gd name="connsiteY3407" fmla="*/ 156468 h 2653250"/>
                  <a:gd name="connsiteX3408" fmla="*/ 2556686 w 4412618"/>
                  <a:gd name="connsiteY3408" fmla="*/ 137083 h 2653250"/>
                  <a:gd name="connsiteX3409" fmla="*/ 2555316 w 4412618"/>
                  <a:gd name="connsiteY3409" fmla="*/ 107615 h 2653250"/>
                  <a:gd name="connsiteX3410" fmla="*/ 2578531 w 4412618"/>
                  <a:gd name="connsiteY3410" fmla="*/ 22187 h 265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</a:cxnLst>
                <a:rect l="l" t="t" r="r" b="b"/>
                <a:pathLst>
                  <a:path w="4412618" h="2653250">
                    <a:moveTo>
                      <a:pt x="1823421" y="2429559"/>
                    </a:moveTo>
                    <a:lnTo>
                      <a:pt x="1818312" y="2439630"/>
                    </a:lnTo>
                    <a:lnTo>
                      <a:pt x="1834522" y="2434735"/>
                    </a:lnTo>
                    <a:close/>
                    <a:moveTo>
                      <a:pt x="2336835" y="2318639"/>
                    </a:moveTo>
                    <a:lnTo>
                      <a:pt x="2340623" y="2335145"/>
                    </a:lnTo>
                    <a:lnTo>
                      <a:pt x="2346537" y="2324417"/>
                    </a:lnTo>
                    <a:close/>
                    <a:moveTo>
                      <a:pt x="2515443" y="2292288"/>
                    </a:moveTo>
                    <a:lnTo>
                      <a:pt x="2511980" y="2304544"/>
                    </a:lnTo>
                    <a:lnTo>
                      <a:pt x="2501197" y="2320568"/>
                    </a:lnTo>
                    <a:lnTo>
                      <a:pt x="2512303" y="2331407"/>
                    </a:lnTo>
                    <a:lnTo>
                      <a:pt x="2511352" y="2317460"/>
                    </a:lnTo>
                    <a:close/>
                    <a:moveTo>
                      <a:pt x="2155109" y="2258125"/>
                    </a:moveTo>
                    <a:lnTo>
                      <a:pt x="2148898" y="2261564"/>
                    </a:lnTo>
                    <a:cubicBezTo>
                      <a:pt x="2137119" y="2265589"/>
                      <a:pt x="2123403" y="2268242"/>
                      <a:pt x="2108447" y="2269284"/>
                    </a:cubicBezTo>
                    <a:lnTo>
                      <a:pt x="2103318" y="2269075"/>
                    </a:lnTo>
                    <a:lnTo>
                      <a:pt x="2122540" y="2302454"/>
                    </a:lnTo>
                    <a:cubicBezTo>
                      <a:pt x="2128426" y="2316242"/>
                      <a:pt x="2133195" y="2331729"/>
                      <a:pt x="2136394" y="2348334"/>
                    </a:cubicBezTo>
                    <a:cubicBezTo>
                      <a:pt x="2139592" y="2364939"/>
                      <a:pt x="2140918" y="2381089"/>
                      <a:pt x="2140576" y="2396078"/>
                    </a:cubicBezTo>
                    <a:lnTo>
                      <a:pt x="2140279" y="2398151"/>
                    </a:lnTo>
                    <a:lnTo>
                      <a:pt x="2146505" y="2398235"/>
                    </a:lnTo>
                    <a:cubicBezTo>
                      <a:pt x="2158730" y="2400585"/>
                      <a:pt x="2171955" y="2405086"/>
                      <a:pt x="2185457" y="2411601"/>
                    </a:cubicBezTo>
                    <a:lnTo>
                      <a:pt x="2209562" y="2426706"/>
                    </a:lnTo>
                    <a:lnTo>
                      <a:pt x="2205677" y="2413278"/>
                    </a:lnTo>
                    <a:cubicBezTo>
                      <a:pt x="2203122" y="2398505"/>
                      <a:pt x="2202426" y="2384552"/>
                      <a:pt x="2203526" y="2372153"/>
                    </a:cubicBezTo>
                    <a:lnTo>
                      <a:pt x="2211153" y="2344020"/>
                    </a:lnTo>
                    <a:lnTo>
                      <a:pt x="2236195" y="2358935"/>
                    </a:lnTo>
                    <a:cubicBezTo>
                      <a:pt x="2245608" y="2367082"/>
                      <a:pt x="2254810" y="2377592"/>
                      <a:pt x="2263246" y="2389986"/>
                    </a:cubicBezTo>
                    <a:lnTo>
                      <a:pt x="2275078" y="2412308"/>
                    </a:lnTo>
                    <a:lnTo>
                      <a:pt x="2280170" y="2391686"/>
                    </a:lnTo>
                    <a:lnTo>
                      <a:pt x="2273570" y="2362933"/>
                    </a:lnTo>
                    <a:cubicBezTo>
                      <a:pt x="2271501" y="2346150"/>
                      <a:pt x="2271271" y="2329947"/>
                      <a:pt x="2272625" y="2315016"/>
                    </a:cubicBezTo>
                    <a:lnTo>
                      <a:pt x="2272794" y="2314223"/>
                    </a:lnTo>
                    <a:lnTo>
                      <a:pt x="2248854" y="2321880"/>
                    </a:lnTo>
                    <a:lnTo>
                      <a:pt x="2226990" y="2321718"/>
                    </a:lnTo>
                    <a:lnTo>
                      <a:pt x="2207845" y="2332584"/>
                    </a:lnTo>
                    <a:lnTo>
                      <a:pt x="2200810" y="2304298"/>
                    </a:lnTo>
                    <a:lnTo>
                      <a:pt x="2200813" y="2304256"/>
                    </a:lnTo>
                    <a:lnTo>
                      <a:pt x="2195884" y="2299145"/>
                    </a:lnTo>
                    <a:cubicBezTo>
                      <a:pt x="2188947" y="2288809"/>
                      <a:pt x="2182834" y="2276247"/>
                      <a:pt x="2177958" y="2262071"/>
                    </a:cubicBezTo>
                    <a:lnTo>
                      <a:pt x="2177163" y="2258537"/>
                    </a:lnTo>
                    <a:lnTo>
                      <a:pt x="2155151" y="2258139"/>
                    </a:lnTo>
                    <a:close/>
                    <a:moveTo>
                      <a:pt x="2659576" y="2252743"/>
                    </a:moveTo>
                    <a:lnTo>
                      <a:pt x="2659783" y="2269677"/>
                    </a:lnTo>
                    <a:lnTo>
                      <a:pt x="2667834" y="2260444"/>
                    </a:lnTo>
                    <a:close/>
                    <a:moveTo>
                      <a:pt x="1974977" y="2234238"/>
                    </a:moveTo>
                    <a:lnTo>
                      <a:pt x="1973740" y="2237449"/>
                    </a:lnTo>
                    <a:cubicBezTo>
                      <a:pt x="1966723" y="2250699"/>
                      <a:pt x="1957684" y="2264148"/>
                      <a:pt x="1946788" y="2277080"/>
                    </a:cubicBezTo>
                    <a:lnTo>
                      <a:pt x="1918377" y="2304504"/>
                    </a:lnTo>
                    <a:lnTo>
                      <a:pt x="1920597" y="2329862"/>
                    </a:lnTo>
                    <a:lnTo>
                      <a:pt x="1924372" y="2333406"/>
                    </a:lnTo>
                    <a:cubicBezTo>
                      <a:pt x="1935444" y="2346187"/>
                      <a:pt x="1944667" y="2359511"/>
                      <a:pt x="1951865" y="2372663"/>
                    </a:cubicBezTo>
                    <a:lnTo>
                      <a:pt x="1956674" y="2384641"/>
                    </a:lnTo>
                    <a:lnTo>
                      <a:pt x="1980222" y="2384667"/>
                    </a:lnTo>
                    <a:lnTo>
                      <a:pt x="2007918" y="2391163"/>
                    </a:lnTo>
                    <a:lnTo>
                      <a:pt x="1999897" y="2379712"/>
                    </a:lnTo>
                    <a:cubicBezTo>
                      <a:pt x="1992701" y="2366561"/>
                      <a:pt x="1987528" y="2353583"/>
                      <a:pt x="1984558" y="2341495"/>
                    </a:cubicBezTo>
                    <a:lnTo>
                      <a:pt x="1982672" y="2312407"/>
                    </a:lnTo>
                    <a:lnTo>
                      <a:pt x="2011193" y="2318419"/>
                    </a:lnTo>
                    <a:cubicBezTo>
                      <a:pt x="2022735" y="2323082"/>
                      <a:pt x="2034844" y="2330050"/>
                      <a:pt x="2046834" y="2339048"/>
                    </a:cubicBezTo>
                    <a:lnTo>
                      <a:pt x="2065252" y="2356342"/>
                    </a:lnTo>
                    <a:lnTo>
                      <a:pt x="2061560" y="2314200"/>
                    </a:lnTo>
                    <a:cubicBezTo>
                      <a:pt x="2061903" y="2299213"/>
                      <a:pt x="2063913" y="2285388"/>
                      <a:pt x="2067384" y="2273434"/>
                    </a:cubicBezTo>
                    <a:lnTo>
                      <a:pt x="2070203" y="2267727"/>
                    </a:lnTo>
                    <a:lnTo>
                      <a:pt x="2060561" y="2267334"/>
                    </a:lnTo>
                    <a:cubicBezTo>
                      <a:pt x="2027089" y="2262494"/>
                      <a:pt x="1997790" y="2251170"/>
                      <a:pt x="1977476" y="2236774"/>
                    </a:cubicBezTo>
                    <a:close/>
                    <a:moveTo>
                      <a:pt x="1278891" y="2182320"/>
                    </a:moveTo>
                    <a:lnTo>
                      <a:pt x="1272754" y="2191799"/>
                    </a:lnTo>
                    <a:lnTo>
                      <a:pt x="1289390" y="2188632"/>
                    </a:lnTo>
                    <a:close/>
                    <a:moveTo>
                      <a:pt x="2573773" y="2179562"/>
                    </a:moveTo>
                    <a:lnTo>
                      <a:pt x="2560055" y="2183474"/>
                    </a:lnTo>
                    <a:lnTo>
                      <a:pt x="2537672" y="2184563"/>
                    </a:lnTo>
                    <a:lnTo>
                      <a:pt x="2502895" y="2216908"/>
                    </a:lnTo>
                    <a:cubicBezTo>
                      <a:pt x="2489395" y="2227091"/>
                      <a:pt x="2475477" y="2235393"/>
                      <a:pt x="2461871" y="2241685"/>
                    </a:cubicBezTo>
                    <a:lnTo>
                      <a:pt x="2449593" y="2245673"/>
                    </a:lnTo>
                    <a:lnTo>
                      <a:pt x="2447976" y="2269166"/>
                    </a:lnTo>
                    <a:lnTo>
                      <a:pt x="2442514" y="2286950"/>
                    </a:lnTo>
                    <a:lnTo>
                      <a:pt x="2451743" y="2289082"/>
                    </a:lnTo>
                    <a:lnTo>
                      <a:pt x="2490758" y="2276409"/>
                    </a:lnTo>
                    <a:lnTo>
                      <a:pt x="2518125" y="2276489"/>
                    </a:lnTo>
                    <a:lnTo>
                      <a:pt x="2531369" y="2250932"/>
                    </a:lnTo>
                    <a:lnTo>
                      <a:pt x="2552685" y="2270813"/>
                    </a:lnTo>
                    <a:cubicBezTo>
                      <a:pt x="2560159" y="2280767"/>
                      <a:pt x="2566926" y="2292989"/>
                      <a:pt x="2572546" y="2306888"/>
                    </a:cubicBezTo>
                    <a:lnTo>
                      <a:pt x="2579382" y="2331210"/>
                    </a:lnTo>
                    <a:lnTo>
                      <a:pt x="2588726" y="2312132"/>
                    </a:lnTo>
                    <a:lnTo>
                      <a:pt x="2588366" y="2282636"/>
                    </a:lnTo>
                    <a:cubicBezTo>
                      <a:pt x="2589898" y="2265795"/>
                      <a:pt x="2593104" y="2249911"/>
                      <a:pt x="2597589" y="2235606"/>
                    </a:cubicBezTo>
                    <a:lnTo>
                      <a:pt x="2605440" y="2218166"/>
                    </a:lnTo>
                    <a:lnTo>
                      <a:pt x="2582163" y="2195451"/>
                    </a:lnTo>
                    <a:close/>
                    <a:moveTo>
                      <a:pt x="1749577" y="2174088"/>
                    </a:moveTo>
                    <a:lnTo>
                      <a:pt x="1734725" y="2201847"/>
                    </a:lnTo>
                    <a:cubicBezTo>
                      <a:pt x="1723829" y="2214779"/>
                      <a:pt x="1712108" y="2225969"/>
                      <a:pt x="1700241" y="2235131"/>
                    </a:cubicBezTo>
                    <a:lnTo>
                      <a:pt x="1673768" y="2250945"/>
                    </a:lnTo>
                    <a:lnTo>
                      <a:pt x="1705589" y="2280827"/>
                    </a:lnTo>
                    <a:cubicBezTo>
                      <a:pt x="1716662" y="2293607"/>
                      <a:pt x="1725885" y="2306931"/>
                      <a:pt x="1733082" y="2320082"/>
                    </a:cubicBezTo>
                    <a:lnTo>
                      <a:pt x="1737891" y="2332061"/>
                    </a:lnTo>
                    <a:lnTo>
                      <a:pt x="1761438" y="2332087"/>
                    </a:lnTo>
                    <a:lnTo>
                      <a:pt x="1789133" y="2338582"/>
                    </a:lnTo>
                    <a:lnTo>
                      <a:pt x="1781114" y="2327132"/>
                    </a:lnTo>
                    <a:cubicBezTo>
                      <a:pt x="1773916" y="2313981"/>
                      <a:pt x="1768745" y="2301003"/>
                      <a:pt x="1765774" y="2288914"/>
                    </a:cubicBezTo>
                    <a:lnTo>
                      <a:pt x="1763888" y="2259828"/>
                    </a:lnTo>
                    <a:lnTo>
                      <a:pt x="1792409" y="2265840"/>
                    </a:lnTo>
                    <a:lnTo>
                      <a:pt x="1826006" y="2285285"/>
                    </a:lnTo>
                    <a:lnTo>
                      <a:pt x="1825272" y="2273958"/>
                    </a:lnTo>
                    <a:lnTo>
                      <a:pt x="1844207" y="2277949"/>
                    </a:lnTo>
                    <a:lnTo>
                      <a:pt x="1842776" y="2261621"/>
                    </a:lnTo>
                    <a:lnTo>
                      <a:pt x="1844358" y="2250547"/>
                    </a:lnTo>
                    <a:lnTo>
                      <a:pt x="1826069" y="2250818"/>
                    </a:lnTo>
                    <a:lnTo>
                      <a:pt x="1798242" y="2242146"/>
                    </a:lnTo>
                    <a:lnTo>
                      <a:pt x="1814083" y="2217678"/>
                    </a:lnTo>
                    <a:cubicBezTo>
                      <a:pt x="1822575" y="2208577"/>
                      <a:pt x="1833423" y="2199773"/>
                      <a:pt x="1846124" y="2191808"/>
                    </a:cubicBezTo>
                    <a:lnTo>
                      <a:pt x="1868873" y="2180819"/>
                    </a:lnTo>
                    <a:lnTo>
                      <a:pt x="1848454" y="2174959"/>
                    </a:lnTo>
                    <a:lnTo>
                      <a:pt x="1819476" y="2180477"/>
                    </a:lnTo>
                    <a:cubicBezTo>
                      <a:pt x="1802628" y="2181917"/>
                      <a:pt x="1786427" y="2181542"/>
                      <a:pt x="1771557" y="2179629"/>
                    </a:cubicBezTo>
                    <a:close/>
                    <a:moveTo>
                      <a:pt x="2000914" y="2173425"/>
                    </a:moveTo>
                    <a:lnTo>
                      <a:pt x="1988948" y="2191907"/>
                    </a:lnTo>
                    <a:lnTo>
                      <a:pt x="1988915" y="2191934"/>
                    </a:lnTo>
                    <a:lnTo>
                      <a:pt x="1988553" y="2199024"/>
                    </a:lnTo>
                    <a:lnTo>
                      <a:pt x="1987836" y="2200882"/>
                    </a:lnTo>
                    <a:lnTo>
                      <a:pt x="2022972" y="2194177"/>
                    </a:lnTo>
                    <a:lnTo>
                      <a:pt x="2051395" y="2195333"/>
                    </a:lnTo>
                    <a:lnTo>
                      <a:pt x="2041360" y="2185600"/>
                    </a:lnTo>
                    <a:lnTo>
                      <a:pt x="2036503" y="2178045"/>
                    </a:lnTo>
                    <a:lnTo>
                      <a:pt x="2004332" y="2174616"/>
                    </a:lnTo>
                    <a:close/>
                    <a:moveTo>
                      <a:pt x="1456293" y="2139526"/>
                    </a:moveTo>
                    <a:lnTo>
                      <a:pt x="1438930" y="2143510"/>
                    </a:lnTo>
                    <a:lnTo>
                      <a:pt x="1409160" y="2144095"/>
                    </a:lnTo>
                    <a:lnTo>
                      <a:pt x="1412165" y="2151201"/>
                    </a:lnTo>
                    <a:lnTo>
                      <a:pt x="1439535" y="2154117"/>
                    </a:lnTo>
                    <a:lnTo>
                      <a:pt x="1466397" y="2163480"/>
                    </a:lnTo>
                    <a:lnTo>
                      <a:pt x="1459623" y="2151252"/>
                    </a:lnTo>
                    <a:close/>
                    <a:moveTo>
                      <a:pt x="2096017" y="2132325"/>
                    </a:moveTo>
                    <a:lnTo>
                      <a:pt x="2092808" y="2145056"/>
                    </a:lnTo>
                    <a:lnTo>
                      <a:pt x="2101136" y="2150327"/>
                    </a:lnTo>
                    <a:close/>
                    <a:moveTo>
                      <a:pt x="1527507" y="2109964"/>
                    </a:moveTo>
                    <a:lnTo>
                      <a:pt x="1522638" y="2114702"/>
                    </a:lnTo>
                    <a:lnTo>
                      <a:pt x="1513519" y="2119160"/>
                    </a:lnTo>
                    <a:lnTo>
                      <a:pt x="1527066" y="2134865"/>
                    </a:lnTo>
                    <a:close/>
                    <a:moveTo>
                      <a:pt x="2826026" y="2109087"/>
                    </a:moveTo>
                    <a:lnTo>
                      <a:pt x="2819717" y="2120951"/>
                    </a:lnTo>
                    <a:lnTo>
                      <a:pt x="2830365" y="2117304"/>
                    </a:lnTo>
                    <a:close/>
                    <a:moveTo>
                      <a:pt x="1783715" y="2106121"/>
                    </a:moveTo>
                    <a:lnTo>
                      <a:pt x="1777578" y="2115600"/>
                    </a:lnTo>
                    <a:lnTo>
                      <a:pt x="1794215" y="2112432"/>
                    </a:lnTo>
                    <a:close/>
                    <a:moveTo>
                      <a:pt x="2540179" y="2102903"/>
                    </a:moveTo>
                    <a:lnTo>
                      <a:pt x="2521647" y="2114838"/>
                    </a:lnTo>
                    <a:lnTo>
                      <a:pt x="2541237" y="2117945"/>
                    </a:lnTo>
                    <a:lnTo>
                      <a:pt x="2540828" y="2117169"/>
                    </a:lnTo>
                    <a:close/>
                    <a:moveTo>
                      <a:pt x="2574438" y="2065602"/>
                    </a:moveTo>
                    <a:lnTo>
                      <a:pt x="2571535" y="2071576"/>
                    </a:lnTo>
                    <a:lnTo>
                      <a:pt x="2552642" y="2091086"/>
                    </a:lnTo>
                    <a:lnTo>
                      <a:pt x="2567902" y="2094610"/>
                    </a:lnTo>
                    <a:cubicBezTo>
                      <a:pt x="2579352" y="2099494"/>
                      <a:pt x="2591324" y="2106694"/>
                      <a:pt x="2603140" y="2115921"/>
                    </a:cubicBezTo>
                    <a:lnTo>
                      <a:pt x="2623500" y="2135789"/>
                    </a:lnTo>
                    <a:lnTo>
                      <a:pt x="2622547" y="2121842"/>
                    </a:lnTo>
                    <a:lnTo>
                      <a:pt x="2625394" y="2104329"/>
                    </a:lnTo>
                    <a:lnTo>
                      <a:pt x="2595756" y="2086404"/>
                    </a:lnTo>
                    <a:close/>
                    <a:moveTo>
                      <a:pt x="1386475" y="2058511"/>
                    </a:moveTo>
                    <a:lnTo>
                      <a:pt x="1386592" y="2059129"/>
                    </a:lnTo>
                    <a:lnTo>
                      <a:pt x="1386186" y="2082182"/>
                    </a:lnTo>
                    <a:lnTo>
                      <a:pt x="1411145" y="2076455"/>
                    </a:lnTo>
                    <a:lnTo>
                      <a:pt x="1398903" y="2069705"/>
                    </a:lnTo>
                    <a:close/>
                    <a:moveTo>
                      <a:pt x="2788078" y="2057824"/>
                    </a:moveTo>
                    <a:lnTo>
                      <a:pt x="2777363" y="2061494"/>
                    </a:lnTo>
                    <a:lnTo>
                      <a:pt x="2770833" y="2062153"/>
                    </a:lnTo>
                    <a:lnTo>
                      <a:pt x="2770978" y="2074058"/>
                    </a:lnTo>
                    <a:lnTo>
                      <a:pt x="2780167" y="2063523"/>
                    </a:lnTo>
                    <a:close/>
                    <a:moveTo>
                      <a:pt x="2022646" y="2047948"/>
                    </a:moveTo>
                    <a:lnTo>
                      <a:pt x="2031892" y="2058667"/>
                    </a:lnTo>
                    <a:lnTo>
                      <a:pt x="2032074" y="2048332"/>
                    </a:lnTo>
                    <a:close/>
                    <a:moveTo>
                      <a:pt x="2841907" y="2046214"/>
                    </a:moveTo>
                    <a:lnTo>
                      <a:pt x="2842378" y="2059766"/>
                    </a:lnTo>
                    <a:lnTo>
                      <a:pt x="2840584" y="2065956"/>
                    </a:lnTo>
                    <a:lnTo>
                      <a:pt x="2842468" y="2066391"/>
                    </a:lnTo>
                    <a:cubicBezTo>
                      <a:pt x="2853918" y="2071275"/>
                      <a:pt x="2865890" y="2078475"/>
                      <a:pt x="2877706" y="2087702"/>
                    </a:cubicBezTo>
                    <a:lnTo>
                      <a:pt x="2894430" y="2104022"/>
                    </a:lnTo>
                    <a:lnTo>
                      <a:pt x="2897800" y="2103682"/>
                    </a:lnTo>
                    <a:lnTo>
                      <a:pt x="2897114" y="2093623"/>
                    </a:lnTo>
                    <a:cubicBezTo>
                      <a:pt x="2897743" y="2078644"/>
                      <a:pt x="2900019" y="2064860"/>
                      <a:pt x="2903720" y="2052975"/>
                    </a:cubicBezTo>
                    <a:lnTo>
                      <a:pt x="2905591" y="2049364"/>
                    </a:lnTo>
                    <a:lnTo>
                      <a:pt x="2860756" y="2049911"/>
                    </a:lnTo>
                    <a:close/>
                    <a:moveTo>
                      <a:pt x="2370188" y="2042104"/>
                    </a:moveTo>
                    <a:lnTo>
                      <a:pt x="2383416" y="2055695"/>
                    </a:lnTo>
                    <a:cubicBezTo>
                      <a:pt x="2390399" y="2065999"/>
                      <a:pt x="2396567" y="2078535"/>
                      <a:pt x="2401508" y="2092689"/>
                    </a:cubicBezTo>
                    <a:lnTo>
                      <a:pt x="2403873" y="2102999"/>
                    </a:lnTo>
                    <a:lnTo>
                      <a:pt x="2416076" y="2071453"/>
                    </a:lnTo>
                    <a:lnTo>
                      <a:pt x="2395678" y="2053772"/>
                    </a:lnTo>
                    <a:lnTo>
                      <a:pt x="2395656" y="2053736"/>
                    </a:lnTo>
                    <a:lnTo>
                      <a:pt x="2388685" y="2052391"/>
                    </a:lnTo>
                    <a:close/>
                    <a:moveTo>
                      <a:pt x="2108288" y="2038360"/>
                    </a:moveTo>
                    <a:lnTo>
                      <a:pt x="2119765" y="2050811"/>
                    </a:lnTo>
                    <a:lnTo>
                      <a:pt x="2119578" y="2038564"/>
                    </a:lnTo>
                    <a:close/>
                    <a:moveTo>
                      <a:pt x="1953934" y="2038025"/>
                    </a:moveTo>
                    <a:lnTo>
                      <a:pt x="1943002" y="2044756"/>
                    </a:lnTo>
                    <a:lnTo>
                      <a:pt x="1921738" y="2049846"/>
                    </a:lnTo>
                    <a:lnTo>
                      <a:pt x="1910755" y="2060253"/>
                    </a:lnTo>
                    <a:lnTo>
                      <a:pt x="1916990" y="2075001"/>
                    </a:lnTo>
                    <a:lnTo>
                      <a:pt x="1944361" y="2077918"/>
                    </a:lnTo>
                    <a:lnTo>
                      <a:pt x="1971221" y="2087282"/>
                    </a:lnTo>
                    <a:lnTo>
                      <a:pt x="1964447" y="2075053"/>
                    </a:lnTo>
                    <a:close/>
                    <a:moveTo>
                      <a:pt x="3045338" y="2028906"/>
                    </a:moveTo>
                    <a:lnTo>
                      <a:pt x="3045545" y="2045840"/>
                    </a:lnTo>
                    <a:lnTo>
                      <a:pt x="3053597" y="2036608"/>
                    </a:lnTo>
                    <a:close/>
                    <a:moveTo>
                      <a:pt x="2330219" y="2011984"/>
                    </a:moveTo>
                    <a:lnTo>
                      <a:pt x="2316311" y="2032454"/>
                    </a:lnTo>
                    <a:cubicBezTo>
                      <a:pt x="2306472" y="2043766"/>
                      <a:pt x="2294617" y="2054814"/>
                      <a:pt x="2281072" y="2064938"/>
                    </a:cubicBezTo>
                    <a:lnTo>
                      <a:pt x="2251684" y="2082506"/>
                    </a:lnTo>
                    <a:lnTo>
                      <a:pt x="2250141" y="2087449"/>
                    </a:lnTo>
                    <a:cubicBezTo>
                      <a:pt x="2243471" y="2102989"/>
                      <a:pt x="2235507" y="2117100"/>
                      <a:pt x="2226814" y="2129315"/>
                    </a:cubicBezTo>
                    <a:lnTo>
                      <a:pt x="2218132" y="2138868"/>
                    </a:lnTo>
                    <a:lnTo>
                      <a:pt x="2228383" y="2160068"/>
                    </a:lnTo>
                    <a:lnTo>
                      <a:pt x="2234623" y="2187822"/>
                    </a:lnTo>
                    <a:lnTo>
                      <a:pt x="2241427" y="2175611"/>
                    </a:lnTo>
                    <a:cubicBezTo>
                      <a:pt x="2250119" y="2163397"/>
                      <a:pt x="2259540" y="2153081"/>
                      <a:pt x="2269123" y="2145133"/>
                    </a:cubicBezTo>
                    <a:lnTo>
                      <a:pt x="2275013" y="2141790"/>
                    </a:lnTo>
                    <a:lnTo>
                      <a:pt x="2278400" y="2129291"/>
                    </a:lnTo>
                    <a:lnTo>
                      <a:pt x="2287494" y="2134706"/>
                    </a:lnTo>
                    <a:lnTo>
                      <a:pt x="2294472" y="2130746"/>
                    </a:lnTo>
                    <a:lnTo>
                      <a:pt x="2296841" y="2140274"/>
                    </a:lnTo>
                    <a:lnTo>
                      <a:pt x="2303443" y="2144206"/>
                    </a:lnTo>
                    <a:cubicBezTo>
                      <a:pt x="2312856" y="2152352"/>
                      <a:pt x="2322058" y="2162864"/>
                      <a:pt x="2330494" y="2175257"/>
                    </a:cubicBezTo>
                    <a:lnTo>
                      <a:pt x="2342326" y="2197579"/>
                    </a:lnTo>
                    <a:lnTo>
                      <a:pt x="2347418" y="2176957"/>
                    </a:lnTo>
                    <a:lnTo>
                      <a:pt x="2340818" y="2148204"/>
                    </a:lnTo>
                    <a:cubicBezTo>
                      <a:pt x="2336680" y="2114638"/>
                      <a:pt x="2339896" y="2083392"/>
                      <a:pt x="2348440" y="2060007"/>
                    </a:cubicBezTo>
                    <a:lnTo>
                      <a:pt x="2361617" y="2037337"/>
                    </a:lnTo>
                    <a:lnTo>
                      <a:pt x="2352695" y="2032375"/>
                    </a:lnTo>
                    <a:close/>
                    <a:moveTo>
                      <a:pt x="2530224" y="2001298"/>
                    </a:moveTo>
                    <a:lnTo>
                      <a:pt x="2520490" y="2002640"/>
                    </a:lnTo>
                    <a:lnTo>
                      <a:pt x="2514762" y="2025479"/>
                    </a:lnTo>
                    <a:lnTo>
                      <a:pt x="2501752" y="2050778"/>
                    </a:lnTo>
                    <a:lnTo>
                      <a:pt x="2514804" y="2045770"/>
                    </a:lnTo>
                    <a:lnTo>
                      <a:pt x="2553092" y="2040490"/>
                    </a:lnTo>
                    <a:lnTo>
                      <a:pt x="2534722" y="2013155"/>
                    </a:lnTo>
                    <a:close/>
                    <a:moveTo>
                      <a:pt x="2591625" y="1982373"/>
                    </a:moveTo>
                    <a:lnTo>
                      <a:pt x="2602791" y="1993269"/>
                    </a:lnTo>
                    <a:lnTo>
                      <a:pt x="2602161" y="1984045"/>
                    </a:lnTo>
                    <a:close/>
                    <a:moveTo>
                      <a:pt x="2676010" y="1980534"/>
                    </a:moveTo>
                    <a:lnTo>
                      <a:pt x="2667063" y="1983086"/>
                    </a:lnTo>
                    <a:lnTo>
                      <a:pt x="2669870" y="1993072"/>
                    </a:lnTo>
                    <a:close/>
                    <a:moveTo>
                      <a:pt x="2904530" y="1956826"/>
                    </a:moveTo>
                    <a:lnTo>
                      <a:pt x="2896219" y="1964805"/>
                    </a:lnTo>
                    <a:lnTo>
                      <a:pt x="2907305" y="1967241"/>
                    </a:lnTo>
                    <a:lnTo>
                      <a:pt x="2898220" y="1984326"/>
                    </a:lnTo>
                    <a:lnTo>
                      <a:pt x="2914305" y="1987480"/>
                    </a:lnTo>
                    <a:cubicBezTo>
                      <a:pt x="2928609" y="1991966"/>
                      <a:pt x="2941335" y="1997731"/>
                      <a:pt x="2951857" y="2004382"/>
                    </a:cubicBezTo>
                    <a:lnTo>
                      <a:pt x="2973384" y="2024033"/>
                    </a:lnTo>
                    <a:lnTo>
                      <a:pt x="2948665" y="2039478"/>
                    </a:lnTo>
                    <a:lnTo>
                      <a:pt x="2934222" y="2043035"/>
                    </a:lnTo>
                    <a:lnTo>
                      <a:pt x="2938447" y="2046976"/>
                    </a:lnTo>
                    <a:cubicBezTo>
                      <a:pt x="2945921" y="2056930"/>
                      <a:pt x="2952688" y="2069152"/>
                      <a:pt x="2958308" y="2083050"/>
                    </a:cubicBezTo>
                    <a:lnTo>
                      <a:pt x="2965145" y="2107372"/>
                    </a:lnTo>
                    <a:lnTo>
                      <a:pt x="2974488" y="2088295"/>
                    </a:lnTo>
                    <a:lnTo>
                      <a:pt x="2974128" y="2058799"/>
                    </a:lnTo>
                    <a:cubicBezTo>
                      <a:pt x="2975660" y="2041958"/>
                      <a:pt x="2978866" y="2026074"/>
                      <a:pt x="2983351" y="2011769"/>
                    </a:cubicBezTo>
                    <a:lnTo>
                      <a:pt x="2991201" y="1994328"/>
                    </a:lnTo>
                    <a:lnTo>
                      <a:pt x="2983185" y="1986506"/>
                    </a:lnTo>
                    <a:lnTo>
                      <a:pt x="2938550" y="1974261"/>
                    </a:lnTo>
                    <a:close/>
                    <a:moveTo>
                      <a:pt x="2049746" y="1919105"/>
                    </a:moveTo>
                    <a:lnTo>
                      <a:pt x="2046938" y="1926692"/>
                    </a:lnTo>
                    <a:lnTo>
                      <a:pt x="2052994" y="1930525"/>
                    </a:lnTo>
                    <a:close/>
                    <a:moveTo>
                      <a:pt x="2750063" y="1914604"/>
                    </a:moveTo>
                    <a:lnTo>
                      <a:pt x="2750270" y="1931539"/>
                    </a:lnTo>
                    <a:lnTo>
                      <a:pt x="2758322" y="1922306"/>
                    </a:lnTo>
                    <a:close/>
                    <a:moveTo>
                      <a:pt x="2856369" y="1912583"/>
                    </a:moveTo>
                    <a:lnTo>
                      <a:pt x="2855239" y="1914597"/>
                    </a:lnTo>
                    <a:lnTo>
                      <a:pt x="2857195" y="1913927"/>
                    </a:lnTo>
                    <a:close/>
                    <a:moveTo>
                      <a:pt x="3500810" y="1908448"/>
                    </a:moveTo>
                    <a:lnTo>
                      <a:pt x="3491795" y="1922784"/>
                    </a:lnTo>
                    <a:lnTo>
                      <a:pt x="3503567" y="1919399"/>
                    </a:lnTo>
                    <a:close/>
                    <a:moveTo>
                      <a:pt x="1435683" y="1907270"/>
                    </a:moveTo>
                    <a:lnTo>
                      <a:pt x="1424736" y="1910044"/>
                    </a:lnTo>
                    <a:lnTo>
                      <a:pt x="1439085" y="1919038"/>
                    </a:lnTo>
                    <a:close/>
                    <a:moveTo>
                      <a:pt x="1098845" y="1905571"/>
                    </a:moveTo>
                    <a:lnTo>
                      <a:pt x="1086910" y="1908756"/>
                    </a:lnTo>
                    <a:lnTo>
                      <a:pt x="1082607" y="1949291"/>
                    </a:lnTo>
                    <a:cubicBezTo>
                      <a:pt x="1075599" y="1982377"/>
                      <a:pt x="1062393" y="2010879"/>
                      <a:pt x="1046708" y="2030211"/>
                    </a:cubicBezTo>
                    <a:lnTo>
                      <a:pt x="1030168" y="2044512"/>
                    </a:lnTo>
                    <a:lnTo>
                      <a:pt x="1028106" y="2050449"/>
                    </a:lnTo>
                    <a:lnTo>
                      <a:pt x="1050755" y="2045603"/>
                    </a:lnTo>
                    <a:cubicBezTo>
                      <a:pt x="1063195" y="2045172"/>
                      <a:pt x="1077091" y="2046618"/>
                      <a:pt x="1091704" y="2049966"/>
                    </a:cubicBezTo>
                    <a:lnTo>
                      <a:pt x="1115561" y="2058282"/>
                    </a:lnTo>
                    <a:lnTo>
                      <a:pt x="1095060" y="2021278"/>
                    </a:lnTo>
                    <a:cubicBezTo>
                      <a:pt x="1089281" y="2007445"/>
                      <a:pt x="1085498" y="1993995"/>
                      <a:pt x="1083811" y="1981663"/>
                    </a:cubicBezTo>
                    <a:lnTo>
                      <a:pt x="1084987" y="1952538"/>
                    </a:lnTo>
                    <a:lnTo>
                      <a:pt x="1112720" y="1961507"/>
                    </a:lnTo>
                    <a:cubicBezTo>
                      <a:pt x="1134699" y="1973202"/>
                      <a:pt x="1157964" y="1994307"/>
                      <a:pt x="1177307" y="2022050"/>
                    </a:cubicBezTo>
                    <a:lnTo>
                      <a:pt x="1200103" y="2075968"/>
                    </a:lnTo>
                    <a:lnTo>
                      <a:pt x="1227472" y="2078885"/>
                    </a:lnTo>
                    <a:lnTo>
                      <a:pt x="1254334" y="2088249"/>
                    </a:lnTo>
                    <a:lnTo>
                      <a:pt x="1247559" y="2076020"/>
                    </a:lnTo>
                    <a:cubicBezTo>
                      <a:pt x="1241780" y="2062187"/>
                      <a:pt x="1237998" y="2048738"/>
                      <a:pt x="1236311" y="2036405"/>
                    </a:cubicBezTo>
                    <a:lnTo>
                      <a:pt x="1237486" y="2007281"/>
                    </a:lnTo>
                    <a:lnTo>
                      <a:pt x="1265219" y="2016250"/>
                    </a:lnTo>
                    <a:lnTo>
                      <a:pt x="1296592" y="2039112"/>
                    </a:lnTo>
                    <a:lnTo>
                      <a:pt x="1297049" y="2027771"/>
                    </a:lnTo>
                    <a:lnTo>
                      <a:pt x="1315462" y="2033725"/>
                    </a:lnTo>
                    <a:lnTo>
                      <a:pt x="1315752" y="2017336"/>
                    </a:lnTo>
                    <a:cubicBezTo>
                      <a:pt x="1317664" y="2002467"/>
                      <a:pt x="1321113" y="1988929"/>
                      <a:pt x="1325818" y="1977405"/>
                    </a:cubicBezTo>
                    <a:lnTo>
                      <a:pt x="1341398" y="1952770"/>
                    </a:lnTo>
                    <a:lnTo>
                      <a:pt x="1360931" y="1974403"/>
                    </a:lnTo>
                    <a:lnTo>
                      <a:pt x="1377139" y="2010947"/>
                    </a:lnTo>
                    <a:lnTo>
                      <a:pt x="1382060" y="2009700"/>
                    </a:lnTo>
                    <a:cubicBezTo>
                      <a:pt x="1394475" y="2008805"/>
                      <a:pt x="1408416" y="2009731"/>
                      <a:pt x="1423143" y="2012530"/>
                    </a:cubicBezTo>
                    <a:lnTo>
                      <a:pt x="1447294" y="2019950"/>
                    </a:lnTo>
                    <a:lnTo>
                      <a:pt x="1436313" y="2001765"/>
                    </a:lnTo>
                    <a:lnTo>
                      <a:pt x="1411318" y="1986099"/>
                    </a:lnTo>
                    <a:cubicBezTo>
                      <a:pt x="1397988" y="1975694"/>
                      <a:pt x="1386368" y="1964400"/>
                      <a:pt x="1376769" y="1952883"/>
                    </a:cubicBezTo>
                    <a:lnTo>
                      <a:pt x="1366356" y="1936842"/>
                    </a:lnTo>
                    <a:lnTo>
                      <a:pt x="1334658" y="1944115"/>
                    </a:lnTo>
                    <a:cubicBezTo>
                      <a:pt x="1301091" y="1948251"/>
                      <a:pt x="1269844" y="1945034"/>
                      <a:pt x="1246461" y="1936490"/>
                    </a:cubicBezTo>
                    <a:lnTo>
                      <a:pt x="1221333" y="1921883"/>
                    </a:lnTo>
                    <a:lnTo>
                      <a:pt x="1219457" y="1923884"/>
                    </a:lnTo>
                    <a:cubicBezTo>
                      <a:pt x="1208062" y="1933627"/>
                      <a:pt x="1196422" y="1941353"/>
                      <a:pt x="1185200" y="1946740"/>
                    </a:cubicBezTo>
                    <a:lnTo>
                      <a:pt x="1164135" y="1952601"/>
                    </a:lnTo>
                    <a:lnTo>
                      <a:pt x="1148719" y="1968316"/>
                    </a:lnTo>
                    <a:lnTo>
                      <a:pt x="1134172" y="1943059"/>
                    </a:lnTo>
                    <a:lnTo>
                      <a:pt x="1134163" y="1943017"/>
                    </a:lnTo>
                    <a:lnTo>
                      <a:pt x="1128018" y="1939460"/>
                    </a:lnTo>
                    <a:cubicBezTo>
                      <a:pt x="1118504" y="1931432"/>
                      <a:pt x="1109171" y="1921037"/>
                      <a:pt x="1100581" y="1908749"/>
                    </a:cubicBezTo>
                    <a:close/>
                    <a:moveTo>
                      <a:pt x="762662" y="1902547"/>
                    </a:moveTo>
                    <a:lnTo>
                      <a:pt x="754042" y="1909841"/>
                    </a:lnTo>
                    <a:lnTo>
                      <a:pt x="770882" y="1911629"/>
                    </a:lnTo>
                    <a:close/>
                    <a:moveTo>
                      <a:pt x="1588849" y="1900189"/>
                    </a:moveTo>
                    <a:lnTo>
                      <a:pt x="1574696" y="1914910"/>
                    </a:lnTo>
                    <a:lnTo>
                      <a:pt x="1574508" y="1920085"/>
                    </a:lnTo>
                    <a:cubicBezTo>
                      <a:pt x="1572161" y="1936831"/>
                      <a:pt x="1568190" y="1952542"/>
                      <a:pt x="1563016" y="1966613"/>
                    </a:cubicBezTo>
                    <a:lnTo>
                      <a:pt x="1561284" y="1970012"/>
                    </a:lnTo>
                    <a:lnTo>
                      <a:pt x="1596529" y="1973767"/>
                    </a:lnTo>
                    <a:lnTo>
                      <a:pt x="1604957" y="1976705"/>
                    </a:lnTo>
                    <a:lnTo>
                      <a:pt x="1607996" y="1970742"/>
                    </a:lnTo>
                    <a:lnTo>
                      <a:pt x="1611934" y="1966828"/>
                    </a:lnTo>
                    <a:lnTo>
                      <a:pt x="1599885" y="1945079"/>
                    </a:lnTo>
                    <a:cubicBezTo>
                      <a:pt x="1594106" y="1931245"/>
                      <a:pt x="1590323" y="1917797"/>
                      <a:pt x="1588636" y="1905463"/>
                    </a:cubicBezTo>
                    <a:close/>
                    <a:moveTo>
                      <a:pt x="3008692" y="1895655"/>
                    </a:moveTo>
                    <a:lnTo>
                      <a:pt x="2998218" y="1901176"/>
                    </a:lnTo>
                    <a:lnTo>
                      <a:pt x="3009262" y="1911952"/>
                    </a:lnTo>
                    <a:lnTo>
                      <a:pt x="3008310" y="1898004"/>
                    </a:lnTo>
                    <a:close/>
                    <a:moveTo>
                      <a:pt x="4061923" y="1872619"/>
                    </a:moveTo>
                    <a:lnTo>
                      <a:pt x="4048364" y="1882766"/>
                    </a:lnTo>
                    <a:lnTo>
                      <a:pt x="4060568" y="1883830"/>
                    </a:lnTo>
                    <a:close/>
                    <a:moveTo>
                      <a:pt x="2679468" y="1863967"/>
                    </a:moveTo>
                    <a:lnTo>
                      <a:pt x="2675543" y="1872044"/>
                    </a:lnTo>
                    <a:lnTo>
                      <a:pt x="2648538" y="1899930"/>
                    </a:lnTo>
                    <a:lnTo>
                      <a:pt x="2659705" y="1901961"/>
                    </a:lnTo>
                    <a:lnTo>
                      <a:pt x="2651247" y="1919365"/>
                    </a:lnTo>
                    <a:lnTo>
                      <a:pt x="2667436" y="1921932"/>
                    </a:lnTo>
                    <a:lnTo>
                      <a:pt x="2682108" y="1927904"/>
                    </a:lnTo>
                    <a:lnTo>
                      <a:pt x="2688077" y="1897468"/>
                    </a:lnTo>
                    <a:lnTo>
                      <a:pt x="2695926" y="1880028"/>
                    </a:lnTo>
                    <a:close/>
                    <a:moveTo>
                      <a:pt x="2500653" y="1855078"/>
                    </a:moveTo>
                    <a:lnTo>
                      <a:pt x="2501476" y="1871993"/>
                    </a:lnTo>
                    <a:lnTo>
                      <a:pt x="2509186" y="1862475"/>
                    </a:lnTo>
                    <a:close/>
                    <a:moveTo>
                      <a:pt x="1271060" y="1849081"/>
                    </a:moveTo>
                    <a:lnTo>
                      <a:pt x="1252236" y="1888921"/>
                    </a:lnTo>
                    <a:lnTo>
                      <a:pt x="1222534" y="1920602"/>
                    </a:lnTo>
                    <a:lnTo>
                      <a:pt x="1242150" y="1901513"/>
                    </a:lnTo>
                    <a:cubicBezTo>
                      <a:pt x="1252455" y="1894530"/>
                      <a:pt x="1264991" y="1888362"/>
                      <a:pt x="1279145" y="1883423"/>
                    </a:cubicBezTo>
                    <a:lnTo>
                      <a:pt x="1306872" y="1877061"/>
                    </a:lnTo>
                    <a:lnTo>
                      <a:pt x="1294630" y="1870312"/>
                    </a:lnTo>
                    <a:close/>
                    <a:moveTo>
                      <a:pt x="289239" y="1846638"/>
                    </a:moveTo>
                    <a:lnTo>
                      <a:pt x="284802" y="1857022"/>
                    </a:lnTo>
                    <a:lnTo>
                      <a:pt x="300658" y="1851073"/>
                    </a:lnTo>
                    <a:close/>
                    <a:moveTo>
                      <a:pt x="3156494" y="1830080"/>
                    </a:moveTo>
                    <a:lnTo>
                      <a:pt x="3156740" y="1850222"/>
                    </a:lnTo>
                    <a:lnTo>
                      <a:pt x="3165929" y="1839686"/>
                    </a:lnTo>
                    <a:lnTo>
                      <a:pt x="3178109" y="1830912"/>
                    </a:lnTo>
                    <a:close/>
                    <a:moveTo>
                      <a:pt x="1679512" y="1828637"/>
                    </a:moveTo>
                    <a:lnTo>
                      <a:pt x="1647650" y="1835149"/>
                    </a:lnTo>
                    <a:lnTo>
                      <a:pt x="1628871" y="1835069"/>
                    </a:lnTo>
                    <a:lnTo>
                      <a:pt x="1623878" y="1849619"/>
                    </a:lnTo>
                    <a:lnTo>
                      <a:pt x="1604211" y="1880996"/>
                    </a:lnTo>
                    <a:lnTo>
                      <a:pt x="1617545" y="1885308"/>
                    </a:lnTo>
                    <a:cubicBezTo>
                      <a:pt x="1639523" y="1897003"/>
                      <a:pt x="1662789" y="1918108"/>
                      <a:pt x="1682131" y="1945851"/>
                    </a:cubicBezTo>
                    <a:lnTo>
                      <a:pt x="1694337" y="1974721"/>
                    </a:lnTo>
                    <a:lnTo>
                      <a:pt x="1720949" y="1969282"/>
                    </a:lnTo>
                    <a:lnTo>
                      <a:pt x="1708872" y="1962240"/>
                    </a:lnTo>
                    <a:cubicBezTo>
                      <a:pt x="1696830" y="1953310"/>
                      <a:pt x="1686699" y="1943690"/>
                      <a:pt x="1678940" y="1933955"/>
                    </a:cubicBezTo>
                    <a:lnTo>
                      <a:pt x="1665051" y="1908330"/>
                    </a:lnTo>
                    <a:lnTo>
                      <a:pt x="1693469" y="1901849"/>
                    </a:lnTo>
                    <a:cubicBezTo>
                      <a:pt x="1705903" y="1901251"/>
                      <a:pt x="1719817" y="1902510"/>
                      <a:pt x="1734473" y="1905662"/>
                    </a:cubicBezTo>
                    <a:lnTo>
                      <a:pt x="1758439" y="1913657"/>
                    </a:lnTo>
                    <a:lnTo>
                      <a:pt x="1747897" y="1895215"/>
                    </a:lnTo>
                    <a:lnTo>
                      <a:pt x="1723283" y="1878956"/>
                    </a:lnTo>
                    <a:cubicBezTo>
                      <a:pt x="1710207" y="1868235"/>
                      <a:pt x="1698860" y="1856665"/>
                      <a:pt x="1689539" y="1844924"/>
                    </a:cubicBezTo>
                    <a:close/>
                    <a:moveTo>
                      <a:pt x="3068997" y="1801368"/>
                    </a:moveTo>
                    <a:lnTo>
                      <a:pt x="3063988" y="1802678"/>
                    </a:lnTo>
                    <a:cubicBezTo>
                      <a:pt x="3047276" y="1805253"/>
                      <a:pt x="3031086" y="1805974"/>
                      <a:pt x="3016122" y="1805073"/>
                    </a:cubicBezTo>
                    <a:lnTo>
                      <a:pt x="3003421" y="1802770"/>
                    </a:lnTo>
                    <a:lnTo>
                      <a:pt x="2990871" y="1822695"/>
                    </a:lnTo>
                    <a:lnTo>
                      <a:pt x="2970637" y="1842691"/>
                    </a:lnTo>
                    <a:lnTo>
                      <a:pt x="2984599" y="1841992"/>
                    </a:lnTo>
                    <a:lnTo>
                      <a:pt x="3019592" y="1848333"/>
                    </a:lnTo>
                    <a:lnTo>
                      <a:pt x="3028326" y="1831477"/>
                    </a:lnTo>
                    <a:lnTo>
                      <a:pt x="3049642" y="1851358"/>
                    </a:lnTo>
                    <a:cubicBezTo>
                      <a:pt x="3057117" y="1861312"/>
                      <a:pt x="3063885" y="1873534"/>
                      <a:pt x="3069505" y="1887432"/>
                    </a:cubicBezTo>
                    <a:lnTo>
                      <a:pt x="3076340" y="1911754"/>
                    </a:lnTo>
                    <a:lnTo>
                      <a:pt x="3085684" y="1892679"/>
                    </a:lnTo>
                    <a:lnTo>
                      <a:pt x="3085323" y="1863181"/>
                    </a:lnTo>
                    <a:cubicBezTo>
                      <a:pt x="3086855" y="1846340"/>
                      <a:pt x="3090061" y="1830456"/>
                      <a:pt x="3094547" y="1816151"/>
                    </a:cubicBezTo>
                    <a:lnTo>
                      <a:pt x="3095164" y="1814779"/>
                    </a:lnTo>
                    <a:close/>
                    <a:moveTo>
                      <a:pt x="1749527" y="1800732"/>
                    </a:moveTo>
                    <a:lnTo>
                      <a:pt x="1738518" y="1803244"/>
                    </a:lnTo>
                    <a:lnTo>
                      <a:pt x="1752647" y="1812578"/>
                    </a:lnTo>
                    <a:close/>
                    <a:moveTo>
                      <a:pt x="2639460" y="1800509"/>
                    </a:moveTo>
                    <a:lnTo>
                      <a:pt x="2637285" y="1801344"/>
                    </a:lnTo>
                    <a:lnTo>
                      <a:pt x="2624498" y="1803108"/>
                    </a:lnTo>
                    <a:lnTo>
                      <a:pt x="2618769" y="1825948"/>
                    </a:lnTo>
                    <a:lnTo>
                      <a:pt x="2605760" y="1851246"/>
                    </a:lnTo>
                    <a:lnTo>
                      <a:pt x="2618812" y="1846238"/>
                    </a:lnTo>
                    <a:cubicBezTo>
                      <a:pt x="2633314" y="1842440"/>
                      <a:pt x="2647159" y="1840566"/>
                      <a:pt x="2659606" y="1840611"/>
                    </a:cubicBezTo>
                    <a:lnTo>
                      <a:pt x="2661680" y="1840988"/>
                    </a:lnTo>
                    <a:lnTo>
                      <a:pt x="2645917" y="1817536"/>
                    </a:lnTo>
                    <a:close/>
                    <a:moveTo>
                      <a:pt x="452282" y="1764927"/>
                    </a:moveTo>
                    <a:lnTo>
                      <a:pt x="427971" y="1782523"/>
                    </a:lnTo>
                    <a:lnTo>
                      <a:pt x="416631" y="1787596"/>
                    </a:lnTo>
                    <a:lnTo>
                      <a:pt x="419257" y="1793071"/>
                    </a:lnTo>
                    <a:lnTo>
                      <a:pt x="442757" y="1791551"/>
                    </a:lnTo>
                    <a:lnTo>
                      <a:pt x="470818" y="1796214"/>
                    </a:lnTo>
                    <a:lnTo>
                      <a:pt x="462064" y="1785315"/>
                    </a:lnTo>
                    <a:close/>
                    <a:moveTo>
                      <a:pt x="1615254" y="1763822"/>
                    </a:moveTo>
                    <a:lnTo>
                      <a:pt x="1611754" y="1769437"/>
                    </a:lnTo>
                    <a:lnTo>
                      <a:pt x="1621477" y="1767450"/>
                    </a:lnTo>
                    <a:close/>
                    <a:moveTo>
                      <a:pt x="2716573" y="1761931"/>
                    </a:moveTo>
                    <a:lnTo>
                      <a:pt x="2692768" y="1777263"/>
                    </a:lnTo>
                    <a:lnTo>
                      <a:pt x="2693627" y="1777783"/>
                    </a:lnTo>
                    <a:lnTo>
                      <a:pt x="2713987" y="1797651"/>
                    </a:lnTo>
                    <a:lnTo>
                      <a:pt x="2713035" y="1783704"/>
                    </a:lnTo>
                    <a:close/>
                    <a:moveTo>
                      <a:pt x="800014" y="1742710"/>
                    </a:moveTo>
                    <a:lnTo>
                      <a:pt x="821096" y="1770610"/>
                    </a:lnTo>
                    <a:lnTo>
                      <a:pt x="824820" y="1759887"/>
                    </a:lnTo>
                    <a:lnTo>
                      <a:pt x="840717" y="1770920"/>
                    </a:lnTo>
                    <a:lnTo>
                      <a:pt x="845742" y="1755319"/>
                    </a:lnTo>
                    <a:lnTo>
                      <a:pt x="849472" y="1749111"/>
                    </a:lnTo>
                    <a:lnTo>
                      <a:pt x="834495" y="1749593"/>
                    </a:lnTo>
                    <a:close/>
                    <a:moveTo>
                      <a:pt x="914000" y="1740378"/>
                    </a:moveTo>
                    <a:lnTo>
                      <a:pt x="903365" y="1742960"/>
                    </a:lnTo>
                    <a:lnTo>
                      <a:pt x="906496" y="1768186"/>
                    </a:lnTo>
                    <a:cubicBezTo>
                      <a:pt x="906563" y="1783178"/>
                      <a:pt x="904941" y="1799301"/>
                      <a:pt x="901437" y="1815844"/>
                    </a:cubicBezTo>
                    <a:lnTo>
                      <a:pt x="890938" y="1848434"/>
                    </a:lnTo>
                    <a:lnTo>
                      <a:pt x="893040" y="1853166"/>
                    </a:lnTo>
                    <a:cubicBezTo>
                      <a:pt x="898277" y="1869245"/>
                      <a:pt x="901600" y="1885105"/>
                      <a:pt x="903123" y="1900020"/>
                    </a:cubicBezTo>
                    <a:lnTo>
                      <a:pt x="903103" y="1901162"/>
                    </a:lnTo>
                    <a:lnTo>
                      <a:pt x="932896" y="1886126"/>
                    </a:lnTo>
                    <a:lnTo>
                      <a:pt x="945695" y="1883020"/>
                    </a:lnTo>
                    <a:lnTo>
                      <a:pt x="949077" y="1873282"/>
                    </a:lnTo>
                    <a:lnTo>
                      <a:pt x="948215" y="1872821"/>
                    </a:lnTo>
                    <a:cubicBezTo>
                      <a:pt x="935855" y="1864337"/>
                      <a:pt x="925381" y="1855092"/>
                      <a:pt x="917272" y="1845648"/>
                    </a:cubicBezTo>
                    <a:lnTo>
                      <a:pt x="902457" y="1820545"/>
                    </a:lnTo>
                    <a:lnTo>
                      <a:pt x="930619" y="1813032"/>
                    </a:lnTo>
                    <a:cubicBezTo>
                      <a:pt x="943023" y="1811981"/>
                      <a:pt x="956974" y="1812731"/>
                      <a:pt x="971735" y="1815347"/>
                    </a:cubicBezTo>
                    <a:lnTo>
                      <a:pt x="995977" y="1822461"/>
                    </a:lnTo>
                    <a:lnTo>
                      <a:pt x="984768" y="1804418"/>
                    </a:lnTo>
                    <a:lnTo>
                      <a:pt x="959577" y="1789066"/>
                    </a:lnTo>
                    <a:cubicBezTo>
                      <a:pt x="946118" y="1778830"/>
                      <a:pt x="934357" y="1767682"/>
                      <a:pt x="924615" y="1756288"/>
                    </a:cubicBezTo>
                    <a:close/>
                    <a:moveTo>
                      <a:pt x="1797741" y="1715498"/>
                    </a:moveTo>
                    <a:lnTo>
                      <a:pt x="1797271" y="1715640"/>
                    </a:lnTo>
                    <a:lnTo>
                      <a:pt x="1797550" y="1716197"/>
                    </a:lnTo>
                    <a:close/>
                    <a:moveTo>
                      <a:pt x="982950" y="1709938"/>
                    </a:moveTo>
                    <a:lnTo>
                      <a:pt x="972039" y="1712850"/>
                    </a:lnTo>
                    <a:lnTo>
                      <a:pt x="986501" y="1721662"/>
                    </a:lnTo>
                    <a:close/>
                    <a:moveTo>
                      <a:pt x="514124" y="1703458"/>
                    </a:moveTo>
                    <a:lnTo>
                      <a:pt x="496586" y="1716768"/>
                    </a:lnTo>
                    <a:lnTo>
                      <a:pt x="496546" y="1716782"/>
                    </a:lnTo>
                    <a:lnTo>
                      <a:pt x="493794" y="1723327"/>
                    </a:lnTo>
                    <a:lnTo>
                      <a:pt x="486390" y="1731853"/>
                    </a:lnTo>
                    <a:lnTo>
                      <a:pt x="506231" y="1741658"/>
                    </a:lnTo>
                    <a:lnTo>
                      <a:pt x="525744" y="1757706"/>
                    </a:lnTo>
                    <a:lnTo>
                      <a:pt x="519295" y="1715897"/>
                    </a:lnTo>
                    <a:lnTo>
                      <a:pt x="519957" y="1707214"/>
                    </a:lnTo>
                    <a:lnTo>
                      <a:pt x="516934" y="1705742"/>
                    </a:lnTo>
                    <a:close/>
                    <a:moveTo>
                      <a:pt x="1890910" y="1672924"/>
                    </a:moveTo>
                    <a:lnTo>
                      <a:pt x="1870002" y="1679824"/>
                    </a:lnTo>
                    <a:lnTo>
                      <a:pt x="1869959" y="1679824"/>
                    </a:lnTo>
                    <a:lnTo>
                      <a:pt x="1865233" y="1685122"/>
                    </a:lnTo>
                    <a:lnTo>
                      <a:pt x="1858450" y="1689055"/>
                    </a:lnTo>
                    <a:lnTo>
                      <a:pt x="1862105" y="1710467"/>
                    </a:lnTo>
                    <a:lnTo>
                      <a:pt x="1870345" y="1702660"/>
                    </a:lnTo>
                    <a:lnTo>
                      <a:pt x="1879383" y="1719769"/>
                    </a:lnTo>
                    <a:lnTo>
                      <a:pt x="1891023" y="1708228"/>
                    </a:lnTo>
                    <a:lnTo>
                      <a:pt x="1912132" y="1695232"/>
                    </a:lnTo>
                    <a:lnTo>
                      <a:pt x="1892827" y="1675995"/>
                    </a:lnTo>
                    <a:close/>
                    <a:moveTo>
                      <a:pt x="633777" y="1671869"/>
                    </a:moveTo>
                    <a:lnTo>
                      <a:pt x="632686" y="1674727"/>
                    </a:lnTo>
                    <a:cubicBezTo>
                      <a:pt x="625830" y="1688059"/>
                      <a:pt x="617983" y="1699617"/>
                      <a:pt x="609638" y="1708853"/>
                    </a:cubicBezTo>
                    <a:lnTo>
                      <a:pt x="603283" y="1713783"/>
                    </a:lnTo>
                    <a:lnTo>
                      <a:pt x="621850" y="1721635"/>
                    </a:lnTo>
                    <a:lnTo>
                      <a:pt x="642274" y="1736507"/>
                    </a:lnTo>
                    <a:lnTo>
                      <a:pt x="633374" y="1695151"/>
                    </a:lnTo>
                    <a:close/>
                    <a:moveTo>
                      <a:pt x="2875713" y="1665786"/>
                    </a:moveTo>
                    <a:lnTo>
                      <a:pt x="2866357" y="1672117"/>
                    </a:lnTo>
                    <a:lnTo>
                      <a:pt x="2857698" y="1674586"/>
                    </a:lnTo>
                    <a:lnTo>
                      <a:pt x="2867197" y="1691267"/>
                    </a:lnTo>
                    <a:lnTo>
                      <a:pt x="2870136" y="1677600"/>
                    </a:lnTo>
                    <a:close/>
                    <a:moveTo>
                      <a:pt x="3030471" y="1656359"/>
                    </a:moveTo>
                    <a:lnTo>
                      <a:pt x="3025991" y="1672691"/>
                    </a:lnTo>
                    <a:lnTo>
                      <a:pt x="3036280" y="1666043"/>
                    </a:lnTo>
                    <a:close/>
                    <a:moveTo>
                      <a:pt x="349362" y="1649701"/>
                    </a:moveTo>
                    <a:lnTo>
                      <a:pt x="357609" y="1662066"/>
                    </a:lnTo>
                    <a:lnTo>
                      <a:pt x="360151" y="1668842"/>
                    </a:lnTo>
                    <a:lnTo>
                      <a:pt x="362311" y="1668097"/>
                    </a:lnTo>
                    <a:lnTo>
                      <a:pt x="387442" y="1665500"/>
                    </a:lnTo>
                    <a:lnTo>
                      <a:pt x="370233" y="1653045"/>
                    </a:lnTo>
                    <a:close/>
                    <a:moveTo>
                      <a:pt x="2675805" y="1648394"/>
                    </a:moveTo>
                    <a:lnTo>
                      <a:pt x="2676316" y="1655580"/>
                    </a:lnTo>
                    <a:cubicBezTo>
                      <a:pt x="2675012" y="1667960"/>
                      <a:pt x="2671647" y="1681520"/>
                      <a:pt x="2666298" y="1695524"/>
                    </a:cubicBezTo>
                    <a:lnTo>
                      <a:pt x="2654744" y="1717991"/>
                    </a:lnTo>
                    <a:lnTo>
                      <a:pt x="2694240" y="1702839"/>
                    </a:lnTo>
                    <a:cubicBezTo>
                      <a:pt x="2708744" y="1699042"/>
                      <a:pt x="2722588" y="1697167"/>
                      <a:pt x="2735036" y="1697213"/>
                    </a:cubicBezTo>
                    <a:lnTo>
                      <a:pt x="2763713" y="1702429"/>
                    </a:lnTo>
                    <a:lnTo>
                      <a:pt x="2750972" y="1728644"/>
                    </a:lnTo>
                    <a:lnTo>
                      <a:pt x="2748303" y="1731400"/>
                    </a:lnTo>
                    <a:lnTo>
                      <a:pt x="2754368" y="1737056"/>
                    </a:lnTo>
                    <a:cubicBezTo>
                      <a:pt x="2761842" y="1747011"/>
                      <a:pt x="2768609" y="1759232"/>
                      <a:pt x="2774229" y="1773131"/>
                    </a:cubicBezTo>
                    <a:lnTo>
                      <a:pt x="2781065" y="1797453"/>
                    </a:lnTo>
                    <a:lnTo>
                      <a:pt x="2790408" y="1778378"/>
                    </a:lnTo>
                    <a:lnTo>
                      <a:pt x="2790048" y="1748879"/>
                    </a:lnTo>
                    <a:cubicBezTo>
                      <a:pt x="2791580" y="1732039"/>
                      <a:pt x="2794786" y="1716155"/>
                      <a:pt x="2799271" y="1701850"/>
                    </a:cubicBezTo>
                    <a:lnTo>
                      <a:pt x="2799462" y="1701429"/>
                    </a:lnTo>
                    <a:lnTo>
                      <a:pt x="2796284" y="1691570"/>
                    </a:lnTo>
                    <a:lnTo>
                      <a:pt x="2795734" y="1684920"/>
                    </a:lnTo>
                    <a:lnTo>
                      <a:pt x="2778885" y="1685740"/>
                    </a:lnTo>
                    <a:cubicBezTo>
                      <a:pt x="2745116" y="1683902"/>
                      <a:pt x="2714923" y="1675235"/>
                      <a:pt x="2693408" y="1662708"/>
                    </a:cubicBezTo>
                    <a:lnTo>
                      <a:pt x="2676734" y="1648563"/>
                    </a:lnTo>
                    <a:close/>
                    <a:moveTo>
                      <a:pt x="3634467" y="1647726"/>
                    </a:moveTo>
                    <a:lnTo>
                      <a:pt x="3634951" y="1657680"/>
                    </a:lnTo>
                    <a:lnTo>
                      <a:pt x="3642033" y="1648938"/>
                    </a:lnTo>
                    <a:close/>
                    <a:moveTo>
                      <a:pt x="1261519" y="1643233"/>
                    </a:moveTo>
                    <a:lnTo>
                      <a:pt x="1226868" y="1651270"/>
                    </a:lnTo>
                    <a:cubicBezTo>
                      <a:pt x="1210090" y="1653379"/>
                      <a:pt x="1193888" y="1653647"/>
                      <a:pt x="1178953" y="1652327"/>
                    </a:cubicBezTo>
                    <a:lnTo>
                      <a:pt x="1165050" y="1649404"/>
                    </a:lnTo>
                    <a:lnTo>
                      <a:pt x="1145467" y="1690853"/>
                    </a:lnTo>
                    <a:lnTo>
                      <a:pt x="1122049" y="1715832"/>
                    </a:lnTo>
                    <a:lnTo>
                      <a:pt x="1121926" y="1721007"/>
                    </a:lnTo>
                    <a:cubicBezTo>
                      <a:pt x="1119790" y="1737782"/>
                      <a:pt x="1116016" y="1753541"/>
                      <a:pt x="1111019" y="1767676"/>
                    </a:cubicBezTo>
                    <a:lnTo>
                      <a:pt x="1105303" y="1779248"/>
                    </a:lnTo>
                    <a:lnTo>
                      <a:pt x="1120992" y="1796809"/>
                    </a:lnTo>
                    <a:lnTo>
                      <a:pt x="1134627" y="1821775"/>
                    </a:lnTo>
                    <a:lnTo>
                      <a:pt x="1137808" y="1808162"/>
                    </a:lnTo>
                    <a:cubicBezTo>
                      <a:pt x="1142805" y="1794028"/>
                      <a:pt x="1149023" y="1781517"/>
                      <a:pt x="1156047" y="1771240"/>
                    </a:cubicBezTo>
                    <a:lnTo>
                      <a:pt x="1176459" y="1750433"/>
                    </a:lnTo>
                    <a:lnTo>
                      <a:pt x="1191006" y="1775691"/>
                    </a:lnTo>
                    <a:cubicBezTo>
                      <a:pt x="1195232" y="1787400"/>
                      <a:pt x="1198117" y="1801070"/>
                      <a:pt x="1199413" y="1816006"/>
                    </a:cubicBezTo>
                    <a:lnTo>
                      <a:pt x="1198813" y="1841262"/>
                    </a:lnTo>
                    <a:lnTo>
                      <a:pt x="1227747" y="1810401"/>
                    </a:lnTo>
                    <a:cubicBezTo>
                      <a:pt x="1239142" y="1800658"/>
                      <a:pt x="1250781" y="1792934"/>
                      <a:pt x="1262004" y="1787546"/>
                    </a:cubicBezTo>
                    <a:lnTo>
                      <a:pt x="1290084" y="1779732"/>
                    </a:lnTo>
                    <a:lnTo>
                      <a:pt x="1290077" y="1786581"/>
                    </a:lnTo>
                    <a:lnTo>
                      <a:pt x="1303643" y="1783435"/>
                    </a:lnTo>
                    <a:lnTo>
                      <a:pt x="1303590" y="1783383"/>
                    </a:lnTo>
                    <a:lnTo>
                      <a:pt x="1291412" y="1776707"/>
                    </a:lnTo>
                    <a:cubicBezTo>
                      <a:pt x="1279140" y="1768097"/>
                      <a:pt x="1268759" y="1758746"/>
                      <a:pt x="1260747" y="1749219"/>
                    </a:cubicBezTo>
                    <a:lnTo>
                      <a:pt x="1246189" y="1723968"/>
                    </a:lnTo>
                    <a:lnTo>
                      <a:pt x="1252314" y="1722400"/>
                    </a:lnTo>
                    <a:lnTo>
                      <a:pt x="1250072" y="1718949"/>
                    </a:lnTo>
                    <a:lnTo>
                      <a:pt x="1242612" y="1690771"/>
                    </a:lnTo>
                    <a:lnTo>
                      <a:pt x="1271757" y="1691169"/>
                    </a:lnTo>
                    <a:cubicBezTo>
                      <a:pt x="1283981" y="1693518"/>
                      <a:pt x="1297206" y="1698021"/>
                      <a:pt x="1310709" y="1704537"/>
                    </a:cubicBezTo>
                    <a:lnTo>
                      <a:pt x="1334812" y="1719644"/>
                    </a:lnTo>
                    <a:lnTo>
                      <a:pt x="1334352" y="1718053"/>
                    </a:lnTo>
                    <a:lnTo>
                      <a:pt x="1328660" y="1708679"/>
                    </a:lnTo>
                    <a:lnTo>
                      <a:pt x="1303628" y="1693073"/>
                    </a:lnTo>
                    <a:close/>
                    <a:moveTo>
                      <a:pt x="3569410" y="1630214"/>
                    </a:moveTo>
                    <a:lnTo>
                      <a:pt x="3564572" y="1632062"/>
                    </a:lnTo>
                    <a:cubicBezTo>
                      <a:pt x="3548238" y="1636438"/>
                      <a:pt x="3532223" y="1638914"/>
                      <a:pt x="3517249" y="1639643"/>
                    </a:cubicBezTo>
                    <a:lnTo>
                      <a:pt x="3504373" y="1638735"/>
                    </a:lnTo>
                    <a:lnTo>
                      <a:pt x="3494063" y="1659906"/>
                    </a:lnTo>
                    <a:lnTo>
                      <a:pt x="3476121" y="1681982"/>
                    </a:lnTo>
                    <a:lnTo>
                      <a:pt x="3489925" y="1679770"/>
                    </a:lnTo>
                    <a:lnTo>
                      <a:pt x="3492229" y="1679932"/>
                    </a:lnTo>
                    <a:lnTo>
                      <a:pt x="3493480" y="1669969"/>
                    </a:lnTo>
                    <a:lnTo>
                      <a:pt x="3505939" y="1643619"/>
                    </a:lnTo>
                    <a:lnTo>
                      <a:pt x="3527964" y="1662711"/>
                    </a:lnTo>
                    <a:lnTo>
                      <a:pt x="3542800" y="1687479"/>
                    </a:lnTo>
                    <a:lnTo>
                      <a:pt x="3557992" y="1693677"/>
                    </a:lnTo>
                    <a:lnTo>
                      <a:pt x="3550730" y="1703039"/>
                    </a:lnTo>
                    <a:lnTo>
                      <a:pt x="3556842" y="1722096"/>
                    </a:lnTo>
                    <a:lnTo>
                      <a:pt x="3565486" y="1702692"/>
                    </a:lnTo>
                    <a:lnTo>
                      <a:pt x="3564053" y="1673229"/>
                    </a:lnTo>
                    <a:lnTo>
                      <a:pt x="3570791" y="1630742"/>
                    </a:lnTo>
                    <a:close/>
                    <a:moveTo>
                      <a:pt x="1327805" y="1614186"/>
                    </a:moveTo>
                    <a:lnTo>
                      <a:pt x="1316864" y="1616986"/>
                    </a:lnTo>
                    <a:lnTo>
                      <a:pt x="1331236" y="1625945"/>
                    </a:lnTo>
                    <a:close/>
                    <a:moveTo>
                      <a:pt x="3314822" y="1606707"/>
                    </a:moveTo>
                    <a:lnTo>
                      <a:pt x="3307702" y="1614069"/>
                    </a:lnTo>
                    <a:cubicBezTo>
                      <a:pt x="3287524" y="1628653"/>
                      <a:pt x="3258331" y="1640249"/>
                      <a:pt x="3224906" y="1645400"/>
                    </a:cubicBezTo>
                    <a:cubicBezTo>
                      <a:pt x="3208194" y="1647976"/>
                      <a:pt x="3192005" y="1648697"/>
                      <a:pt x="3177040" y="1647795"/>
                    </a:cubicBezTo>
                    <a:lnTo>
                      <a:pt x="3164339" y="1645494"/>
                    </a:lnTo>
                    <a:lnTo>
                      <a:pt x="3151789" y="1665418"/>
                    </a:lnTo>
                    <a:lnTo>
                      <a:pt x="3131555" y="1685414"/>
                    </a:lnTo>
                    <a:lnTo>
                      <a:pt x="3145517" y="1684715"/>
                    </a:lnTo>
                    <a:cubicBezTo>
                      <a:pt x="3160481" y="1685617"/>
                      <a:pt x="3174223" y="1688142"/>
                      <a:pt x="3186038" y="1692058"/>
                    </a:cubicBezTo>
                    <a:lnTo>
                      <a:pt x="3211671" y="1705936"/>
                    </a:lnTo>
                    <a:lnTo>
                      <a:pt x="3191407" y="1726889"/>
                    </a:lnTo>
                    <a:lnTo>
                      <a:pt x="3157067" y="1744990"/>
                    </a:lnTo>
                    <a:lnTo>
                      <a:pt x="3167047" y="1750394"/>
                    </a:lnTo>
                    <a:lnTo>
                      <a:pt x="3153595" y="1764303"/>
                    </a:lnTo>
                    <a:lnTo>
                      <a:pt x="3168182" y="1771780"/>
                    </a:lnTo>
                    <a:cubicBezTo>
                      <a:pt x="3180691" y="1780044"/>
                      <a:pt x="3191328" y="1789101"/>
                      <a:pt x="3199604" y="1798400"/>
                    </a:cubicBezTo>
                    <a:lnTo>
                      <a:pt x="3208412" y="1812737"/>
                    </a:lnTo>
                    <a:lnTo>
                      <a:pt x="3227125" y="1806799"/>
                    </a:lnTo>
                    <a:lnTo>
                      <a:pt x="3228140" y="1835929"/>
                    </a:lnTo>
                    <a:cubicBezTo>
                      <a:pt x="3226387" y="1848252"/>
                      <a:pt x="3222530" y="1861681"/>
                      <a:pt x="3216675" y="1875481"/>
                    </a:cubicBezTo>
                    <a:lnTo>
                      <a:pt x="3204311" y="1897514"/>
                    </a:lnTo>
                    <a:lnTo>
                      <a:pt x="3244333" y="1883808"/>
                    </a:lnTo>
                    <a:lnTo>
                      <a:pt x="3266586" y="1881559"/>
                    </a:lnTo>
                    <a:lnTo>
                      <a:pt x="3266455" y="1874364"/>
                    </a:lnTo>
                    <a:cubicBezTo>
                      <a:pt x="3267835" y="1859436"/>
                      <a:pt x="3270796" y="1845782"/>
                      <a:pt x="3275086" y="1834097"/>
                    </a:cubicBezTo>
                    <a:lnTo>
                      <a:pt x="3289774" y="1808920"/>
                    </a:lnTo>
                    <a:lnTo>
                      <a:pt x="3310069" y="1829841"/>
                    </a:lnTo>
                    <a:cubicBezTo>
                      <a:pt x="3317036" y="1840157"/>
                      <a:pt x="3323185" y="1852702"/>
                      <a:pt x="3328102" y="1866864"/>
                    </a:cubicBezTo>
                    <a:lnTo>
                      <a:pt x="3334421" y="1894600"/>
                    </a:lnTo>
                    <a:lnTo>
                      <a:pt x="3341190" y="1882369"/>
                    </a:lnTo>
                    <a:cubicBezTo>
                      <a:pt x="3349848" y="1870130"/>
                      <a:pt x="3359239" y="1859787"/>
                      <a:pt x="3368797" y="1851812"/>
                    </a:cubicBezTo>
                    <a:lnTo>
                      <a:pt x="3394106" y="1837352"/>
                    </a:lnTo>
                    <a:lnTo>
                      <a:pt x="3401222" y="1865618"/>
                    </a:lnTo>
                    <a:cubicBezTo>
                      <a:pt x="3402097" y="1878036"/>
                      <a:pt x="3401150" y="1891974"/>
                      <a:pt x="3398327" y="1906698"/>
                    </a:cubicBezTo>
                    <a:lnTo>
                      <a:pt x="3390872" y="1930836"/>
                    </a:lnTo>
                    <a:lnTo>
                      <a:pt x="3413996" y="1916921"/>
                    </a:lnTo>
                    <a:lnTo>
                      <a:pt x="3424776" y="1894913"/>
                    </a:lnTo>
                    <a:cubicBezTo>
                      <a:pt x="3435202" y="1881599"/>
                      <a:pt x="3446515" y="1869997"/>
                      <a:pt x="3458045" y="1860415"/>
                    </a:cubicBezTo>
                    <a:lnTo>
                      <a:pt x="3474102" y="1850027"/>
                    </a:lnTo>
                    <a:lnTo>
                      <a:pt x="3466879" y="1818318"/>
                    </a:lnTo>
                    <a:lnTo>
                      <a:pt x="3466866" y="1817597"/>
                    </a:lnTo>
                    <a:lnTo>
                      <a:pt x="3458520" y="1816260"/>
                    </a:lnTo>
                    <a:cubicBezTo>
                      <a:pt x="3425853" y="1807506"/>
                      <a:pt x="3398092" y="1792806"/>
                      <a:pt x="3379619" y="1776116"/>
                    </a:cubicBezTo>
                    <a:lnTo>
                      <a:pt x="3366217" y="1758841"/>
                    </a:lnTo>
                    <a:lnTo>
                      <a:pt x="3345834" y="1750525"/>
                    </a:lnTo>
                    <a:lnTo>
                      <a:pt x="3363701" y="1727495"/>
                    </a:lnTo>
                    <a:lnTo>
                      <a:pt x="3363736" y="1727471"/>
                    </a:lnTo>
                    <a:lnTo>
                      <a:pt x="3364700" y="1720437"/>
                    </a:lnTo>
                    <a:lnTo>
                      <a:pt x="3388024" y="1684567"/>
                    </a:lnTo>
                    <a:lnTo>
                      <a:pt x="3371706" y="1663065"/>
                    </a:lnTo>
                    <a:lnTo>
                      <a:pt x="3371691" y="1663024"/>
                    </a:lnTo>
                    <a:lnTo>
                      <a:pt x="3365146" y="1660273"/>
                    </a:lnTo>
                    <a:cubicBezTo>
                      <a:pt x="3354694" y="1653510"/>
                      <a:pt x="3344124" y="1644377"/>
                      <a:pt x="3334051" y="1633273"/>
                    </a:cubicBezTo>
                    <a:close/>
                    <a:moveTo>
                      <a:pt x="3767399" y="1587496"/>
                    </a:moveTo>
                    <a:lnTo>
                      <a:pt x="3757974" y="1588796"/>
                    </a:lnTo>
                    <a:lnTo>
                      <a:pt x="3752245" y="1611636"/>
                    </a:lnTo>
                    <a:lnTo>
                      <a:pt x="3739235" y="1636933"/>
                    </a:lnTo>
                    <a:lnTo>
                      <a:pt x="3752287" y="1631926"/>
                    </a:lnTo>
                    <a:cubicBezTo>
                      <a:pt x="3766789" y="1628128"/>
                      <a:pt x="3780634" y="1626254"/>
                      <a:pt x="3793082" y="1626300"/>
                    </a:cubicBezTo>
                    <a:lnTo>
                      <a:pt x="3821760" y="1631516"/>
                    </a:lnTo>
                    <a:lnTo>
                      <a:pt x="3809018" y="1657731"/>
                    </a:lnTo>
                    <a:lnTo>
                      <a:pt x="3782014" y="1685617"/>
                    </a:lnTo>
                    <a:lnTo>
                      <a:pt x="3793181" y="1687649"/>
                    </a:lnTo>
                    <a:lnTo>
                      <a:pt x="3784722" y="1705053"/>
                    </a:lnTo>
                    <a:lnTo>
                      <a:pt x="3800912" y="1707620"/>
                    </a:lnTo>
                    <a:cubicBezTo>
                      <a:pt x="3815371" y="1711584"/>
                      <a:pt x="3828297" y="1716881"/>
                      <a:pt x="3839054" y="1723145"/>
                    </a:cubicBezTo>
                    <a:lnTo>
                      <a:pt x="3861282" y="1742002"/>
                    </a:lnTo>
                    <a:lnTo>
                      <a:pt x="3837140" y="1758335"/>
                    </a:lnTo>
                    <a:cubicBezTo>
                      <a:pt x="3814393" y="1768455"/>
                      <a:pt x="3783439" y="1773795"/>
                      <a:pt x="3749668" y="1771958"/>
                    </a:cubicBezTo>
                    <a:lnTo>
                      <a:pt x="3716183" y="1766647"/>
                    </a:lnTo>
                    <a:lnTo>
                      <a:pt x="3706495" y="1794737"/>
                    </a:lnTo>
                    <a:lnTo>
                      <a:pt x="3691350" y="1818818"/>
                    </a:lnTo>
                    <a:lnTo>
                      <a:pt x="3704785" y="1814955"/>
                    </a:lnTo>
                    <a:cubicBezTo>
                      <a:pt x="3719562" y="1812423"/>
                      <a:pt x="3733517" y="1811750"/>
                      <a:pt x="3745914" y="1812870"/>
                    </a:cubicBezTo>
                    <a:lnTo>
                      <a:pt x="3774035" y="1820541"/>
                    </a:lnTo>
                    <a:lnTo>
                      <a:pt x="3759079" y="1845559"/>
                    </a:lnTo>
                    <a:cubicBezTo>
                      <a:pt x="3750918" y="1854959"/>
                      <a:pt x="3740392" y="1864145"/>
                      <a:pt x="3727985" y="1872561"/>
                    </a:cubicBezTo>
                    <a:lnTo>
                      <a:pt x="3705644" y="1884357"/>
                    </a:lnTo>
                    <a:lnTo>
                      <a:pt x="3746698" y="1894562"/>
                    </a:lnTo>
                    <a:cubicBezTo>
                      <a:pt x="3760760" y="1899759"/>
                      <a:pt x="3773182" y="1906152"/>
                      <a:pt x="3783359" y="1913322"/>
                    </a:cubicBezTo>
                    <a:lnTo>
                      <a:pt x="3800494" y="1930610"/>
                    </a:lnTo>
                    <a:lnTo>
                      <a:pt x="3832268" y="1919080"/>
                    </a:lnTo>
                    <a:lnTo>
                      <a:pt x="3835865" y="1918651"/>
                    </a:lnTo>
                    <a:lnTo>
                      <a:pt x="3838507" y="1896793"/>
                    </a:lnTo>
                    <a:lnTo>
                      <a:pt x="3838526" y="1896755"/>
                    </a:lnTo>
                    <a:lnTo>
                      <a:pt x="3835740" y="1890224"/>
                    </a:lnTo>
                    <a:cubicBezTo>
                      <a:pt x="3830136" y="1865967"/>
                      <a:pt x="3830787" y="1834562"/>
                      <a:pt x="3839019" y="1801759"/>
                    </a:cubicBezTo>
                    <a:cubicBezTo>
                      <a:pt x="3847253" y="1768956"/>
                      <a:pt x="3861510" y="1740966"/>
                      <a:pt x="3877905" y="1722229"/>
                    </a:cubicBezTo>
                    <a:lnTo>
                      <a:pt x="3900648" y="1704000"/>
                    </a:lnTo>
                    <a:lnTo>
                      <a:pt x="3912085" y="1730809"/>
                    </a:lnTo>
                    <a:cubicBezTo>
                      <a:pt x="3914887" y="1742938"/>
                      <a:pt x="3916126" y="1756854"/>
                      <a:pt x="3915634" y="1771838"/>
                    </a:cubicBezTo>
                    <a:lnTo>
                      <a:pt x="3911581" y="1799994"/>
                    </a:lnTo>
                    <a:lnTo>
                      <a:pt x="3922288" y="1791006"/>
                    </a:lnTo>
                    <a:cubicBezTo>
                      <a:pt x="3934761" y="1782688"/>
                      <a:pt x="3947238" y="1776403"/>
                      <a:pt x="3959022" y="1772389"/>
                    </a:cubicBezTo>
                    <a:lnTo>
                      <a:pt x="3987832" y="1767973"/>
                    </a:lnTo>
                    <a:lnTo>
                      <a:pt x="3984332" y="1796909"/>
                    </a:lnTo>
                    <a:cubicBezTo>
                      <a:pt x="3980695" y="1808814"/>
                      <a:pt x="3974809" y="1821484"/>
                      <a:pt x="3966892" y="1834215"/>
                    </a:cubicBezTo>
                    <a:lnTo>
                      <a:pt x="3951271" y="1854072"/>
                    </a:lnTo>
                    <a:lnTo>
                      <a:pt x="3977849" y="1849379"/>
                    </a:lnTo>
                    <a:lnTo>
                      <a:pt x="3995808" y="1832705"/>
                    </a:lnTo>
                    <a:cubicBezTo>
                      <a:pt x="4010316" y="1824018"/>
                      <a:pt x="4025039" y="1817247"/>
                      <a:pt x="4039240" y="1812440"/>
                    </a:cubicBezTo>
                    <a:lnTo>
                      <a:pt x="4057955" y="1808504"/>
                    </a:lnTo>
                    <a:lnTo>
                      <a:pt x="4062589" y="1776315"/>
                    </a:lnTo>
                    <a:lnTo>
                      <a:pt x="4065397" y="1768592"/>
                    </a:lnTo>
                    <a:lnTo>
                      <a:pt x="4050998" y="1770288"/>
                    </a:lnTo>
                    <a:cubicBezTo>
                      <a:pt x="4026145" y="1768820"/>
                      <a:pt x="3996199" y="1759334"/>
                      <a:pt x="3967052" y="1742180"/>
                    </a:cubicBezTo>
                    <a:cubicBezTo>
                      <a:pt x="3937906" y="1725026"/>
                      <a:pt x="3915075" y="1703450"/>
                      <a:pt x="3901726" y="1682436"/>
                    </a:cubicBezTo>
                    <a:lnTo>
                      <a:pt x="3893421" y="1662210"/>
                    </a:lnTo>
                    <a:lnTo>
                      <a:pt x="3875996" y="1648756"/>
                    </a:lnTo>
                    <a:lnTo>
                      <a:pt x="3899361" y="1631330"/>
                    </a:lnTo>
                    <a:lnTo>
                      <a:pt x="3899402" y="1631317"/>
                    </a:lnTo>
                    <a:lnTo>
                      <a:pt x="3902208" y="1624795"/>
                    </a:lnTo>
                    <a:lnTo>
                      <a:pt x="3933407" y="1597204"/>
                    </a:lnTo>
                    <a:lnTo>
                      <a:pt x="3898317" y="1607212"/>
                    </a:lnTo>
                    <a:cubicBezTo>
                      <a:pt x="3883515" y="1609582"/>
                      <a:pt x="3867334" y="1610458"/>
                      <a:pt x="3850449" y="1609540"/>
                    </a:cubicBezTo>
                    <a:cubicBezTo>
                      <a:pt x="3833564" y="1608621"/>
                      <a:pt x="3817573" y="1605995"/>
                      <a:pt x="3803114" y="1602032"/>
                    </a:cubicBezTo>
                    <a:close/>
                    <a:moveTo>
                      <a:pt x="332768" y="1566292"/>
                    </a:moveTo>
                    <a:lnTo>
                      <a:pt x="323772" y="1573120"/>
                    </a:lnTo>
                    <a:lnTo>
                      <a:pt x="340494" y="1575798"/>
                    </a:lnTo>
                    <a:close/>
                    <a:moveTo>
                      <a:pt x="1699714" y="1517836"/>
                    </a:moveTo>
                    <a:lnTo>
                      <a:pt x="1665691" y="1528216"/>
                    </a:lnTo>
                    <a:lnTo>
                      <a:pt x="1658006" y="1528911"/>
                    </a:lnTo>
                    <a:lnTo>
                      <a:pt x="1681426" y="1543633"/>
                    </a:lnTo>
                    <a:cubicBezTo>
                      <a:pt x="1690641" y="1552003"/>
                      <a:pt x="1699589" y="1562732"/>
                      <a:pt x="1707724" y="1575324"/>
                    </a:cubicBezTo>
                    <a:lnTo>
                      <a:pt x="1715544" y="1590973"/>
                    </a:lnTo>
                    <a:lnTo>
                      <a:pt x="1717600" y="1590294"/>
                    </a:lnTo>
                    <a:lnTo>
                      <a:pt x="1721098" y="1590288"/>
                    </a:lnTo>
                    <a:lnTo>
                      <a:pt x="1730141" y="1557108"/>
                    </a:lnTo>
                    <a:lnTo>
                      <a:pt x="1732873" y="1552052"/>
                    </a:lnTo>
                    <a:close/>
                    <a:moveTo>
                      <a:pt x="3889754" y="1516013"/>
                    </a:moveTo>
                    <a:lnTo>
                      <a:pt x="3881150" y="1524896"/>
                    </a:lnTo>
                    <a:lnTo>
                      <a:pt x="3859910" y="1538577"/>
                    </a:lnTo>
                    <a:lnTo>
                      <a:pt x="3901692" y="1545202"/>
                    </a:lnTo>
                    <a:lnTo>
                      <a:pt x="3905242" y="1546648"/>
                    </a:lnTo>
                    <a:lnTo>
                      <a:pt x="3895934" y="1532612"/>
                    </a:lnTo>
                    <a:close/>
                    <a:moveTo>
                      <a:pt x="3088285" y="1507247"/>
                    </a:moveTo>
                    <a:lnTo>
                      <a:pt x="3092787" y="1527071"/>
                    </a:lnTo>
                    <a:lnTo>
                      <a:pt x="3092637" y="1552335"/>
                    </a:lnTo>
                    <a:lnTo>
                      <a:pt x="3106888" y="1536583"/>
                    </a:lnTo>
                    <a:lnTo>
                      <a:pt x="3113552" y="1512291"/>
                    </a:lnTo>
                    <a:close/>
                    <a:moveTo>
                      <a:pt x="875187" y="1502616"/>
                    </a:moveTo>
                    <a:lnTo>
                      <a:pt x="861530" y="1512502"/>
                    </a:lnTo>
                    <a:lnTo>
                      <a:pt x="879732" y="1523594"/>
                    </a:lnTo>
                    <a:lnTo>
                      <a:pt x="875680" y="1510214"/>
                    </a:lnTo>
                    <a:close/>
                    <a:moveTo>
                      <a:pt x="1763867" y="1484339"/>
                    </a:moveTo>
                    <a:lnTo>
                      <a:pt x="1753144" y="1487878"/>
                    </a:lnTo>
                    <a:lnTo>
                      <a:pt x="1768091" y="1495837"/>
                    </a:lnTo>
                    <a:close/>
                    <a:moveTo>
                      <a:pt x="2957893" y="1476142"/>
                    </a:moveTo>
                    <a:lnTo>
                      <a:pt x="2930763" y="1483880"/>
                    </a:lnTo>
                    <a:cubicBezTo>
                      <a:pt x="2915960" y="1486251"/>
                      <a:pt x="2899779" y="1487126"/>
                      <a:pt x="2882893" y="1486208"/>
                    </a:cubicBezTo>
                    <a:lnTo>
                      <a:pt x="2848347" y="1480729"/>
                    </a:lnTo>
                    <a:lnTo>
                      <a:pt x="2844724" y="1483648"/>
                    </a:lnTo>
                    <a:cubicBezTo>
                      <a:pt x="2829640" y="1491295"/>
                      <a:pt x="2814479" y="1497016"/>
                      <a:pt x="2799976" y="1500814"/>
                    </a:cubicBezTo>
                    <a:lnTo>
                      <a:pt x="2787190" y="1502577"/>
                    </a:lnTo>
                    <a:lnTo>
                      <a:pt x="2781461" y="1525418"/>
                    </a:lnTo>
                    <a:lnTo>
                      <a:pt x="2768451" y="1550716"/>
                    </a:lnTo>
                    <a:lnTo>
                      <a:pt x="2781503" y="1545708"/>
                    </a:lnTo>
                    <a:cubicBezTo>
                      <a:pt x="2796006" y="1541910"/>
                      <a:pt x="2809850" y="1540036"/>
                      <a:pt x="2822299" y="1540082"/>
                    </a:cubicBezTo>
                    <a:lnTo>
                      <a:pt x="2850975" y="1545298"/>
                    </a:lnTo>
                    <a:lnTo>
                      <a:pt x="2838235" y="1571514"/>
                    </a:lnTo>
                    <a:cubicBezTo>
                      <a:pt x="2830915" y="1581582"/>
                      <a:pt x="2821221" y="1591642"/>
                      <a:pt x="2809587" y="1601097"/>
                    </a:cubicBezTo>
                    <a:lnTo>
                      <a:pt x="2788346" y="1614776"/>
                    </a:lnTo>
                    <a:lnTo>
                      <a:pt x="2830128" y="1621403"/>
                    </a:lnTo>
                    <a:cubicBezTo>
                      <a:pt x="2844587" y="1625365"/>
                      <a:pt x="2857514" y="1630664"/>
                      <a:pt x="2868271" y="1636928"/>
                    </a:cubicBezTo>
                    <a:lnTo>
                      <a:pt x="2883313" y="1649687"/>
                    </a:lnTo>
                    <a:lnTo>
                      <a:pt x="2887717" y="1640360"/>
                    </a:lnTo>
                    <a:lnTo>
                      <a:pt x="2907756" y="1619195"/>
                    </a:lnTo>
                    <a:lnTo>
                      <a:pt x="2922749" y="1644190"/>
                    </a:lnTo>
                    <a:cubicBezTo>
                      <a:pt x="2927181" y="1655821"/>
                      <a:pt x="2930309" y="1669439"/>
                      <a:pt x="2931869" y="1684348"/>
                    </a:cubicBezTo>
                    <a:lnTo>
                      <a:pt x="2931821" y="1692507"/>
                    </a:lnTo>
                    <a:lnTo>
                      <a:pt x="2931850" y="1692497"/>
                    </a:lnTo>
                    <a:lnTo>
                      <a:pt x="2932420" y="1708838"/>
                    </a:lnTo>
                    <a:lnTo>
                      <a:pt x="2945970" y="1693860"/>
                    </a:lnTo>
                    <a:lnTo>
                      <a:pt x="2953774" y="1665412"/>
                    </a:lnTo>
                    <a:cubicBezTo>
                      <a:pt x="2959900" y="1649650"/>
                      <a:pt x="2967369" y="1635270"/>
                      <a:pt x="2975634" y="1622761"/>
                    </a:cubicBezTo>
                    <a:lnTo>
                      <a:pt x="2987996" y="1608169"/>
                    </a:lnTo>
                    <a:lnTo>
                      <a:pt x="2971903" y="1579909"/>
                    </a:lnTo>
                    <a:cubicBezTo>
                      <a:pt x="2958275" y="1548956"/>
                      <a:pt x="2952358" y="1518106"/>
                      <a:pt x="2953807" y="1493252"/>
                    </a:cubicBezTo>
                    <a:close/>
                    <a:moveTo>
                      <a:pt x="3669551" y="1464300"/>
                    </a:moveTo>
                    <a:lnTo>
                      <a:pt x="3660124" y="1465811"/>
                    </a:lnTo>
                    <a:lnTo>
                      <a:pt x="3647248" y="1464903"/>
                    </a:lnTo>
                    <a:lnTo>
                      <a:pt x="3640861" y="1478018"/>
                    </a:lnTo>
                    <a:lnTo>
                      <a:pt x="3653133" y="1498508"/>
                    </a:lnTo>
                    <a:lnTo>
                      <a:pt x="3656042" y="1507576"/>
                    </a:lnTo>
                    <a:lnTo>
                      <a:pt x="3667176" y="1508362"/>
                    </a:lnTo>
                    <a:lnTo>
                      <a:pt x="3669493" y="1503161"/>
                    </a:lnTo>
                    <a:lnTo>
                      <a:pt x="3668061" y="1473696"/>
                    </a:lnTo>
                    <a:close/>
                    <a:moveTo>
                      <a:pt x="2292284" y="1446809"/>
                    </a:moveTo>
                    <a:lnTo>
                      <a:pt x="2287804" y="1463141"/>
                    </a:lnTo>
                    <a:lnTo>
                      <a:pt x="2298092" y="1456493"/>
                    </a:lnTo>
                    <a:close/>
                    <a:moveTo>
                      <a:pt x="933224" y="1443902"/>
                    </a:moveTo>
                    <a:lnTo>
                      <a:pt x="915686" y="1457212"/>
                    </a:lnTo>
                    <a:lnTo>
                      <a:pt x="915645" y="1457226"/>
                    </a:lnTo>
                    <a:lnTo>
                      <a:pt x="912899" y="1463759"/>
                    </a:lnTo>
                    <a:lnTo>
                      <a:pt x="932952" y="1486204"/>
                    </a:lnTo>
                    <a:lnTo>
                      <a:pt x="945062" y="1508377"/>
                    </a:lnTo>
                    <a:lnTo>
                      <a:pt x="954688" y="1467183"/>
                    </a:lnTo>
                    <a:lnTo>
                      <a:pt x="959433" y="1457581"/>
                    </a:lnTo>
                    <a:lnTo>
                      <a:pt x="936034" y="1446186"/>
                    </a:lnTo>
                    <a:close/>
                    <a:moveTo>
                      <a:pt x="4108829" y="1443163"/>
                    </a:moveTo>
                    <a:lnTo>
                      <a:pt x="4101784" y="1458563"/>
                    </a:lnTo>
                    <a:lnTo>
                      <a:pt x="4113008" y="1453654"/>
                    </a:lnTo>
                    <a:close/>
                    <a:moveTo>
                      <a:pt x="3873318" y="1423932"/>
                    </a:moveTo>
                    <a:lnTo>
                      <a:pt x="3871540" y="1424614"/>
                    </a:lnTo>
                    <a:lnTo>
                      <a:pt x="3858753" y="1426378"/>
                    </a:lnTo>
                    <a:lnTo>
                      <a:pt x="3853025" y="1449218"/>
                    </a:lnTo>
                    <a:lnTo>
                      <a:pt x="3840015" y="1474515"/>
                    </a:lnTo>
                    <a:lnTo>
                      <a:pt x="3853067" y="1469508"/>
                    </a:lnTo>
                    <a:lnTo>
                      <a:pt x="3875974" y="1466348"/>
                    </a:lnTo>
                    <a:lnTo>
                      <a:pt x="3872026" y="1440313"/>
                    </a:lnTo>
                    <a:close/>
                    <a:moveTo>
                      <a:pt x="3448898" y="1420719"/>
                    </a:moveTo>
                    <a:lnTo>
                      <a:pt x="3430123" y="1431182"/>
                    </a:lnTo>
                    <a:cubicBezTo>
                      <a:pt x="3418356" y="1435241"/>
                      <a:pt x="3404647" y="1437934"/>
                      <a:pt x="3389695" y="1439019"/>
                    </a:cubicBezTo>
                    <a:lnTo>
                      <a:pt x="3364448" y="1438064"/>
                    </a:lnTo>
                    <a:lnTo>
                      <a:pt x="3394899" y="1467430"/>
                    </a:lnTo>
                    <a:cubicBezTo>
                      <a:pt x="3404480" y="1478960"/>
                      <a:pt x="3412041" y="1490708"/>
                      <a:pt x="3417269" y="1502005"/>
                    </a:cubicBezTo>
                    <a:lnTo>
                      <a:pt x="3424686" y="1530194"/>
                    </a:lnTo>
                    <a:lnTo>
                      <a:pt x="3420515" y="1530130"/>
                    </a:lnTo>
                    <a:lnTo>
                      <a:pt x="3422973" y="1553920"/>
                    </a:lnTo>
                    <a:lnTo>
                      <a:pt x="3435428" y="1536712"/>
                    </a:lnTo>
                    <a:lnTo>
                      <a:pt x="3440095" y="1507584"/>
                    </a:lnTo>
                    <a:cubicBezTo>
                      <a:pt x="3444471" y="1491251"/>
                      <a:pt x="3450334" y="1476144"/>
                      <a:pt x="3457189" y="1462811"/>
                    </a:cubicBezTo>
                    <a:lnTo>
                      <a:pt x="3467894" y="1446962"/>
                    </a:lnTo>
                    <a:close/>
                    <a:moveTo>
                      <a:pt x="2539494" y="1420342"/>
                    </a:moveTo>
                    <a:lnTo>
                      <a:pt x="2533085" y="1423722"/>
                    </a:lnTo>
                    <a:cubicBezTo>
                      <a:pt x="2519085" y="1429088"/>
                      <a:pt x="2503430" y="1433275"/>
                      <a:pt x="2486718" y="1435851"/>
                    </a:cubicBezTo>
                    <a:cubicBezTo>
                      <a:pt x="2470005" y="1438427"/>
                      <a:pt x="2453816" y="1439147"/>
                      <a:pt x="2438851" y="1438245"/>
                    </a:cubicBezTo>
                    <a:lnTo>
                      <a:pt x="2426150" y="1435944"/>
                    </a:lnTo>
                    <a:lnTo>
                      <a:pt x="2413601" y="1455868"/>
                    </a:lnTo>
                    <a:lnTo>
                      <a:pt x="2393367" y="1475864"/>
                    </a:lnTo>
                    <a:lnTo>
                      <a:pt x="2407330" y="1475165"/>
                    </a:lnTo>
                    <a:cubicBezTo>
                      <a:pt x="2422293" y="1476067"/>
                      <a:pt x="2436035" y="1478592"/>
                      <a:pt x="2447851" y="1482508"/>
                    </a:cubicBezTo>
                    <a:lnTo>
                      <a:pt x="2473483" y="1496386"/>
                    </a:lnTo>
                    <a:lnTo>
                      <a:pt x="2453218" y="1517338"/>
                    </a:lnTo>
                    <a:lnTo>
                      <a:pt x="2418878" y="1535440"/>
                    </a:lnTo>
                    <a:lnTo>
                      <a:pt x="2428860" y="1540844"/>
                    </a:lnTo>
                    <a:lnTo>
                      <a:pt x="2415406" y="1554753"/>
                    </a:lnTo>
                    <a:lnTo>
                      <a:pt x="2429994" y="1562230"/>
                    </a:lnTo>
                    <a:cubicBezTo>
                      <a:pt x="2442503" y="1570493"/>
                      <a:pt x="2453140" y="1579551"/>
                      <a:pt x="2461415" y="1588849"/>
                    </a:cubicBezTo>
                    <a:lnTo>
                      <a:pt x="2476674" y="1613685"/>
                    </a:lnTo>
                    <a:lnTo>
                      <a:pt x="2448650" y="1621697"/>
                    </a:lnTo>
                    <a:cubicBezTo>
                      <a:pt x="2423883" y="1624239"/>
                      <a:pt x="2392803" y="1619686"/>
                      <a:pt x="2361280" y="1607435"/>
                    </a:cubicBezTo>
                    <a:lnTo>
                      <a:pt x="2330809" y="1591818"/>
                    </a:lnTo>
                    <a:lnTo>
                      <a:pt x="2325800" y="1593128"/>
                    </a:lnTo>
                    <a:cubicBezTo>
                      <a:pt x="2309087" y="1595703"/>
                      <a:pt x="2292898" y="1596424"/>
                      <a:pt x="2277933" y="1595522"/>
                    </a:cubicBezTo>
                    <a:lnTo>
                      <a:pt x="2265233" y="1593220"/>
                    </a:lnTo>
                    <a:lnTo>
                      <a:pt x="2252683" y="1613145"/>
                    </a:lnTo>
                    <a:lnTo>
                      <a:pt x="2232449" y="1633141"/>
                    </a:lnTo>
                    <a:lnTo>
                      <a:pt x="2246412" y="1632442"/>
                    </a:lnTo>
                    <a:cubicBezTo>
                      <a:pt x="2261376" y="1633344"/>
                      <a:pt x="2275116" y="1635869"/>
                      <a:pt x="2286933" y="1639785"/>
                    </a:cubicBezTo>
                    <a:lnTo>
                      <a:pt x="2312565" y="1653664"/>
                    </a:lnTo>
                    <a:lnTo>
                      <a:pt x="2292301" y="1674615"/>
                    </a:lnTo>
                    <a:cubicBezTo>
                      <a:pt x="2282213" y="1681907"/>
                      <a:pt x="2269870" y="1688453"/>
                      <a:pt x="2255872" y="1693818"/>
                    </a:cubicBezTo>
                    <a:lnTo>
                      <a:pt x="2231429" y="1700212"/>
                    </a:lnTo>
                    <a:lnTo>
                      <a:pt x="2269076" y="1719506"/>
                    </a:lnTo>
                    <a:cubicBezTo>
                      <a:pt x="2281585" y="1727771"/>
                      <a:pt x="2292222" y="1736827"/>
                      <a:pt x="2300497" y="1746127"/>
                    </a:cubicBezTo>
                    <a:lnTo>
                      <a:pt x="2315756" y="1770962"/>
                    </a:lnTo>
                    <a:lnTo>
                      <a:pt x="2287732" y="1778975"/>
                    </a:lnTo>
                    <a:cubicBezTo>
                      <a:pt x="2275348" y="1780246"/>
                      <a:pt x="2261387" y="1779742"/>
                      <a:pt x="2246581" y="1777390"/>
                    </a:cubicBezTo>
                    <a:lnTo>
                      <a:pt x="2216374" y="1769104"/>
                    </a:lnTo>
                    <a:lnTo>
                      <a:pt x="2219289" y="1780826"/>
                    </a:lnTo>
                    <a:cubicBezTo>
                      <a:pt x="2220969" y="1805665"/>
                      <a:pt x="2215339" y="1836569"/>
                      <a:pt x="2201999" y="1867648"/>
                    </a:cubicBezTo>
                    <a:cubicBezTo>
                      <a:pt x="2195330" y="1883186"/>
                      <a:pt x="2187365" y="1897298"/>
                      <a:pt x="2178672" y="1909513"/>
                    </a:cubicBezTo>
                    <a:lnTo>
                      <a:pt x="2169991" y="1919065"/>
                    </a:lnTo>
                    <a:lnTo>
                      <a:pt x="2180241" y="1940265"/>
                    </a:lnTo>
                    <a:lnTo>
                      <a:pt x="2186481" y="1968019"/>
                    </a:lnTo>
                    <a:lnTo>
                      <a:pt x="2193285" y="1955808"/>
                    </a:lnTo>
                    <a:cubicBezTo>
                      <a:pt x="2201977" y="1943594"/>
                      <a:pt x="2211398" y="1933278"/>
                      <a:pt x="2220981" y="1925330"/>
                    </a:cubicBezTo>
                    <a:lnTo>
                      <a:pt x="2246330" y="1910943"/>
                    </a:lnTo>
                    <a:lnTo>
                      <a:pt x="2253364" y="1939230"/>
                    </a:lnTo>
                    <a:lnTo>
                      <a:pt x="2250525" y="1977944"/>
                    </a:lnTo>
                    <a:lnTo>
                      <a:pt x="2260396" y="1972342"/>
                    </a:lnTo>
                    <a:lnTo>
                      <a:pt x="2265066" y="1991121"/>
                    </a:lnTo>
                    <a:lnTo>
                      <a:pt x="2279135" y="1982710"/>
                    </a:lnTo>
                    <a:lnTo>
                      <a:pt x="2299734" y="1976121"/>
                    </a:lnTo>
                    <a:lnTo>
                      <a:pt x="2289038" y="1961393"/>
                    </a:lnTo>
                    <a:cubicBezTo>
                      <a:pt x="2281616" y="1948367"/>
                      <a:pt x="2276222" y="1935480"/>
                      <a:pt x="2273044" y="1923444"/>
                    </a:cubicBezTo>
                    <a:lnTo>
                      <a:pt x="2270660" y="1894394"/>
                    </a:lnTo>
                    <a:lnTo>
                      <a:pt x="2299280" y="1899916"/>
                    </a:lnTo>
                    <a:cubicBezTo>
                      <a:pt x="2310901" y="1904379"/>
                      <a:pt x="2323127" y="1911140"/>
                      <a:pt x="2335270" y="1919932"/>
                    </a:cubicBezTo>
                    <a:lnTo>
                      <a:pt x="2356339" y="1939046"/>
                    </a:lnTo>
                    <a:lnTo>
                      <a:pt x="2354880" y="1925142"/>
                    </a:lnTo>
                    <a:cubicBezTo>
                      <a:pt x="2354965" y="1910151"/>
                      <a:pt x="2356737" y="1896293"/>
                      <a:pt x="2360004" y="1884281"/>
                    </a:cubicBezTo>
                    <a:lnTo>
                      <a:pt x="2372464" y="1857930"/>
                    </a:lnTo>
                    <a:lnTo>
                      <a:pt x="2394489" y="1877023"/>
                    </a:lnTo>
                    <a:cubicBezTo>
                      <a:pt x="2402320" y="1886698"/>
                      <a:pt x="2409528" y="1898666"/>
                      <a:pt x="2415649" y="1912351"/>
                    </a:cubicBezTo>
                    <a:lnTo>
                      <a:pt x="2423366" y="1936409"/>
                    </a:lnTo>
                    <a:lnTo>
                      <a:pt x="2432010" y="1917004"/>
                    </a:lnTo>
                    <a:lnTo>
                      <a:pt x="2430577" y="1887541"/>
                    </a:lnTo>
                    <a:cubicBezTo>
                      <a:pt x="2431496" y="1870655"/>
                      <a:pt x="2434122" y="1854664"/>
                      <a:pt x="2438084" y="1840206"/>
                    </a:cubicBezTo>
                    <a:lnTo>
                      <a:pt x="2445294" y="1822492"/>
                    </a:lnTo>
                    <a:lnTo>
                      <a:pt x="2421208" y="1800640"/>
                    </a:lnTo>
                    <a:cubicBezTo>
                      <a:pt x="2398628" y="1775462"/>
                      <a:pt x="2383407" y="1747984"/>
                      <a:pt x="2377052" y="1723912"/>
                    </a:cubicBezTo>
                    <a:lnTo>
                      <a:pt x="2374668" y="1694862"/>
                    </a:lnTo>
                    <a:lnTo>
                      <a:pt x="2403288" y="1700384"/>
                    </a:lnTo>
                    <a:cubicBezTo>
                      <a:pt x="2414908" y="1704848"/>
                      <a:pt x="2427135" y="1711608"/>
                      <a:pt x="2439278" y="1720399"/>
                    </a:cubicBezTo>
                    <a:lnTo>
                      <a:pt x="2460347" y="1739513"/>
                    </a:lnTo>
                    <a:lnTo>
                      <a:pt x="2458888" y="1725610"/>
                    </a:lnTo>
                    <a:cubicBezTo>
                      <a:pt x="2458973" y="1710619"/>
                      <a:pt x="2460745" y="1696760"/>
                      <a:pt x="2464012" y="1684749"/>
                    </a:cubicBezTo>
                    <a:lnTo>
                      <a:pt x="2476472" y="1658399"/>
                    </a:lnTo>
                    <a:lnTo>
                      <a:pt x="2498497" y="1677491"/>
                    </a:lnTo>
                    <a:cubicBezTo>
                      <a:pt x="2506328" y="1687167"/>
                      <a:pt x="2513537" y="1699134"/>
                      <a:pt x="2519658" y="1712819"/>
                    </a:cubicBezTo>
                    <a:lnTo>
                      <a:pt x="2527374" y="1736876"/>
                    </a:lnTo>
                    <a:lnTo>
                      <a:pt x="2536018" y="1717472"/>
                    </a:lnTo>
                    <a:lnTo>
                      <a:pt x="2534585" y="1688008"/>
                    </a:lnTo>
                    <a:cubicBezTo>
                      <a:pt x="2536422" y="1654237"/>
                      <a:pt x="2545089" y="1624046"/>
                      <a:pt x="2557617" y="1602531"/>
                    </a:cubicBezTo>
                    <a:lnTo>
                      <a:pt x="2576473" y="1580304"/>
                    </a:lnTo>
                    <a:lnTo>
                      <a:pt x="2592806" y="1604445"/>
                    </a:lnTo>
                    <a:cubicBezTo>
                      <a:pt x="2597866" y="1615819"/>
                      <a:pt x="2601731" y="1629244"/>
                      <a:pt x="2604101" y="1644047"/>
                    </a:cubicBezTo>
                    <a:lnTo>
                      <a:pt x="2605483" y="1672460"/>
                    </a:lnTo>
                    <a:lnTo>
                      <a:pt x="2614283" y="1661598"/>
                    </a:lnTo>
                    <a:cubicBezTo>
                      <a:pt x="2624943" y="1651057"/>
                      <a:pt x="2635996" y="1642513"/>
                      <a:pt x="2646799" y="1636328"/>
                    </a:cubicBezTo>
                    <a:lnTo>
                      <a:pt x="2661699" y="1630996"/>
                    </a:lnTo>
                    <a:lnTo>
                      <a:pt x="2667816" y="1618408"/>
                    </a:lnTo>
                    <a:lnTo>
                      <a:pt x="2667846" y="1618377"/>
                    </a:lnTo>
                    <a:lnTo>
                      <a:pt x="2667340" y="1611295"/>
                    </a:lnTo>
                    <a:lnTo>
                      <a:pt x="2682776" y="1571392"/>
                    </a:lnTo>
                    <a:lnTo>
                      <a:pt x="2662378" y="1553710"/>
                    </a:lnTo>
                    <a:lnTo>
                      <a:pt x="2662356" y="1553674"/>
                    </a:lnTo>
                    <a:lnTo>
                      <a:pt x="2655384" y="1552329"/>
                    </a:lnTo>
                    <a:cubicBezTo>
                      <a:pt x="2632145" y="1543400"/>
                      <a:pt x="2606480" y="1525288"/>
                      <a:pt x="2583899" y="1500110"/>
                    </a:cubicBezTo>
                    <a:cubicBezTo>
                      <a:pt x="2561319" y="1474932"/>
                      <a:pt x="2546099" y="1447454"/>
                      <a:pt x="2539744" y="1423382"/>
                    </a:cubicBezTo>
                    <a:close/>
                    <a:moveTo>
                      <a:pt x="1453653" y="1405508"/>
                    </a:moveTo>
                    <a:lnTo>
                      <a:pt x="1432381" y="1411184"/>
                    </a:lnTo>
                    <a:lnTo>
                      <a:pt x="1432338" y="1411182"/>
                    </a:lnTo>
                    <a:lnTo>
                      <a:pt x="1427312" y="1416197"/>
                    </a:lnTo>
                    <a:cubicBezTo>
                      <a:pt x="1417096" y="1423308"/>
                      <a:pt x="1404638" y="1429634"/>
                      <a:pt x="1390547" y="1434750"/>
                    </a:cubicBezTo>
                    <a:lnTo>
                      <a:pt x="1358229" y="1442594"/>
                    </a:lnTo>
                    <a:lnTo>
                      <a:pt x="1350532" y="1474080"/>
                    </a:lnTo>
                    <a:lnTo>
                      <a:pt x="1344697" y="1485594"/>
                    </a:lnTo>
                    <a:lnTo>
                      <a:pt x="1360207" y="1503313"/>
                    </a:lnTo>
                    <a:lnTo>
                      <a:pt x="1373588" y="1528417"/>
                    </a:lnTo>
                    <a:lnTo>
                      <a:pt x="1376907" y="1514837"/>
                    </a:lnTo>
                    <a:cubicBezTo>
                      <a:pt x="1382046" y="1500754"/>
                      <a:pt x="1388392" y="1488308"/>
                      <a:pt x="1395521" y="1478103"/>
                    </a:cubicBezTo>
                    <a:lnTo>
                      <a:pt x="1416144" y="1457505"/>
                    </a:lnTo>
                    <a:lnTo>
                      <a:pt x="1430433" y="1482910"/>
                    </a:lnTo>
                    <a:lnTo>
                      <a:pt x="1437969" y="1520989"/>
                    </a:lnTo>
                    <a:lnTo>
                      <a:pt x="1446000" y="1512967"/>
                    </a:lnTo>
                    <a:lnTo>
                      <a:pt x="1455487" y="1529834"/>
                    </a:lnTo>
                    <a:lnTo>
                      <a:pt x="1466819" y="1517991"/>
                    </a:lnTo>
                    <a:cubicBezTo>
                      <a:pt x="1478311" y="1508364"/>
                      <a:pt x="1490030" y="1500758"/>
                      <a:pt x="1501306" y="1495485"/>
                    </a:cubicBezTo>
                    <a:lnTo>
                      <a:pt x="1529466" y="1487958"/>
                    </a:lnTo>
                    <a:lnTo>
                      <a:pt x="1529137" y="1517104"/>
                    </a:lnTo>
                    <a:cubicBezTo>
                      <a:pt x="1524497" y="1541564"/>
                      <a:pt x="1511254" y="1570047"/>
                      <a:pt x="1490506" y="1596756"/>
                    </a:cubicBezTo>
                    <a:lnTo>
                      <a:pt x="1466836" y="1621495"/>
                    </a:lnTo>
                    <a:lnTo>
                      <a:pt x="1466660" y="1626669"/>
                    </a:lnTo>
                    <a:lnTo>
                      <a:pt x="1464603" y="1635088"/>
                    </a:lnTo>
                    <a:lnTo>
                      <a:pt x="1471973" y="1672796"/>
                    </a:lnTo>
                    <a:lnTo>
                      <a:pt x="1470518" y="1712894"/>
                    </a:lnTo>
                    <a:lnTo>
                      <a:pt x="1478336" y="1727561"/>
                    </a:lnTo>
                    <a:lnTo>
                      <a:pt x="1481655" y="1713982"/>
                    </a:lnTo>
                    <a:cubicBezTo>
                      <a:pt x="1486795" y="1699899"/>
                      <a:pt x="1493140" y="1687452"/>
                      <a:pt x="1500269" y="1677247"/>
                    </a:cubicBezTo>
                    <a:lnTo>
                      <a:pt x="1520892" y="1656649"/>
                    </a:lnTo>
                    <a:lnTo>
                      <a:pt x="1535181" y="1682054"/>
                    </a:lnTo>
                    <a:cubicBezTo>
                      <a:pt x="1539287" y="1693806"/>
                      <a:pt x="1542033" y="1707503"/>
                      <a:pt x="1543176" y="1722451"/>
                    </a:cubicBezTo>
                    <a:lnTo>
                      <a:pt x="1542320" y="1747701"/>
                    </a:lnTo>
                    <a:lnTo>
                      <a:pt x="1571425" y="1717284"/>
                    </a:lnTo>
                    <a:lnTo>
                      <a:pt x="1565580" y="1706498"/>
                    </a:lnTo>
                    <a:lnTo>
                      <a:pt x="1593997" y="1700017"/>
                    </a:lnTo>
                    <a:lnTo>
                      <a:pt x="1597326" y="1700326"/>
                    </a:lnTo>
                    <a:lnTo>
                      <a:pt x="1606053" y="1694631"/>
                    </a:lnTo>
                    <a:lnTo>
                      <a:pt x="1634214" y="1687102"/>
                    </a:lnTo>
                    <a:lnTo>
                      <a:pt x="1634026" y="1703739"/>
                    </a:lnTo>
                    <a:lnTo>
                      <a:pt x="1635001" y="1703830"/>
                    </a:lnTo>
                    <a:lnTo>
                      <a:pt x="1658967" y="1711825"/>
                    </a:lnTo>
                    <a:lnTo>
                      <a:pt x="1648424" y="1693384"/>
                    </a:lnTo>
                    <a:lnTo>
                      <a:pt x="1623811" y="1677125"/>
                    </a:lnTo>
                    <a:cubicBezTo>
                      <a:pt x="1597657" y="1655682"/>
                      <a:pt x="1578427" y="1630845"/>
                      <a:pt x="1568477" y="1608023"/>
                    </a:cubicBezTo>
                    <a:lnTo>
                      <a:pt x="1561692" y="1579676"/>
                    </a:lnTo>
                    <a:lnTo>
                      <a:pt x="1590820" y="1580770"/>
                    </a:lnTo>
                    <a:cubicBezTo>
                      <a:pt x="1602985" y="1583411"/>
                      <a:pt x="1616098" y="1588229"/>
                      <a:pt x="1629440" y="1595067"/>
                    </a:cubicBezTo>
                    <a:lnTo>
                      <a:pt x="1653176" y="1610746"/>
                    </a:lnTo>
                    <a:lnTo>
                      <a:pt x="1649615" y="1597228"/>
                    </a:lnTo>
                    <a:cubicBezTo>
                      <a:pt x="1647414" y="1582398"/>
                      <a:pt x="1647053" y="1568432"/>
                      <a:pt x="1648451" y="1556063"/>
                    </a:cubicBezTo>
                    <a:lnTo>
                      <a:pt x="1656473" y="1529050"/>
                    </a:lnTo>
                    <a:lnTo>
                      <a:pt x="1617960" y="1532535"/>
                    </a:lnTo>
                    <a:cubicBezTo>
                      <a:pt x="1602971" y="1532236"/>
                      <a:pt x="1589140" y="1530266"/>
                      <a:pt x="1577176" y="1526828"/>
                    </a:cubicBezTo>
                    <a:lnTo>
                      <a:pt x="1551006" y="1513993"/>
                    </a:lnTo>
                    <a:lnTo>
                      <a:pt x="1570410" y="1492243"/>
                    </a:lnTo>
                    <a:cubicBezTo>
                      <a:pt x="1580198" y="1484551"/>
                      <a:pt x="1592267" y="1477515"/>
                      <a:pt x="1606038" y="1471589"/>
                    </a:cubicBezTo>
                    <a:lnTo>
                      <a:pt x="1633247" y="1463288"/>
                    </a:lnTo>
                    <a:lnTo>
                      <a:pt x="1620559" y="1457418"/>
                    </a:lnTo>
                    <a:cubicBezTo>
                      <a:pt x="1607728" y="1449664"/>
                      <a:pt x="1596735" y="1441043"/>
                      <a:pt x="1588093" y="1432084"/>
                    </a:cubicBezTo>
                    <a:lnTo>
                      <a:pt x="1579090" y="1418673"/>
                    </a:lnTo>
                    <a:lnTo>
                      <a:pt x="1574264" y="1423822"/>
                    </a:lnTo>
                    <a:cubicBezTo>
                      <a:pt x="1562869" y="1433565"/>
                      <a:pt x="1551228" y="1441290"/>
                      <a:pt x="1540007" y="1446677"/>
                    </a:cubicBezTo>
                    <a:lnTo>
                      <a:pt x="1518942" y="1452539"/>
                    </a:lnTo>
                    <a:lnTo>
                      <a:pt x="1503526" y="1468253"/>
                    </a:lnTo>
                    <a:lnTo>
                      <a:pt x="1488979" y="1442996"/>
                    </a:lnTo>
                    <a:lnTo>
                      <a:pt x="1488970" y="1442953"/>
                    </a:lnTo>
                    <a:lnTo>
                      <a:pt x="1482825" y="1439397"/>
                    </a:lnTo>
                    <a:cubicBezTo>
                      <a:pt x="1473312" y="1431369"/>
                      <a:pt x="1463978" y="1420974"/>
                      <a:pt x="1455389" y="1408687"/>
                    </a:cubicBezTo>
                    <a:close/>
                    <a:moveTo>
                      <a:pt x="3919911" y="1404529"/>
                    </a:moveTo>
                    <a:lnTo>
                      <a:pt x="3919145" y="1405146"/>
                    </a:lnTo>
                    <a:lnTo>
                      <a:pt x="3932143" y="1424741"/>
                    </a:lnTo>
                    <a:lnTo>
                      <a:pt x="3942068" y="1451400"/>
                    </a:lnTo>
                    <a:lnTo>
                      <a:pt x="3947163" y="1438383"/>
                    </a:lnTo>
                    <a:lnTo>
                      <a:pt x="3967097" y="1409393"/>
                    </a:lnTo>
                    <a:lnTo>
                      <a:pt x="3954457" y="1410008"/>
                    </a:lnTo>
                    <a:close/>
                    <a:moveTo>
                      <a:pt x="2677630" y="1393042"/>
                    </a:moveTo>
                    <a:lnTo>
                      <a:pt x="2671872" y="1394797"/>
                    </a:lnTo>
                    <a:lnTo>
                      <a:pt x="2682350" y="1412289"/>
                    </a:lnTo>
                    <a:lnTo>
                      <a:pt x="2690066" y="1436346"/>
                    </a:lnTo>
                    <a:lnTo>
                      <a:pt x="2698710" y="1416942"/>
                    </a:lnTo>
                    <a:lnTo>
                      <a:pt x="2697775" y="1397715"/>
                    </a:lnTo>
                    <a:close/>
                    <a:moveTo>
                      <a:pt x="2943611" y="1369167"/>
                    </a:moveTo>
                    <a:lnTo>
                      <a:pt x="2942243" y="1371981"/>
                    </a:lnTo>
                    <a:lnTo>
                      <a:pt x="2915238" y="1399867"/>
                    </a:lnTo>
                    <a:lnTo>
                      <a:pt x="2926405" y="1401898"/>
                    </a:lnTo>
                    <a:lnTo>
                      <a:pt x="2917946" y="1419303"/>
                    </a:lnTo>
                    <a:lnTo>
                      <a:pt x="2934137" y="1421871"/>
                    </a:lnTo>
                    <a:cubicBezTo>
                      <a:pt x="2948595" y="1425833"/>
                      <a:pt x="2961522" y="1431132"/>
                      <a:pt x="2972279" y="1437396"/>
                    </a:cubicBezTo>
                    <a:lnTo>
                      <a:pt x="2994506" y="1456251"/>
                    </a:lnTo>
                    <a:lnTo>
                      <a:pt x="2972190" y="1471350"/>
                    </a:lnTo>
                    <a:lnTo>
                      <a:pt x="2986060" y="1479052"/>
                    </a:lnTo>
                    <a:cubicBezTo>
                      <a:pt x="2995715" y="1486910"/>
                      <a:pt x="3005232" y="1497138"/>
                      <a:pt x="3014038" y="1509271"/>
                    </a:cubicBezTo>
                    <a:lnTo>
                      <a:pt x="3028115" y="1533991"/>
                    </a:lnTo>
                    <a:lnTo>
                      <a:pt x="3031054" y="1520323"/>
                    </a:lnTo>
                    <a:lnTo>
                      <a:pt x="3043373" y="1494229"/>
                    </a:lnTo>
                    <a:lnTo>
                      <a:pt x="3035201" y="1494308"/>
                    </a:lnTo>
                    <a:lnTo>
                      <a:pt x="3042773" y="1466162"/>
                    </a:lnTo>
                    <a:lnTo>
                      <a:pt x="3042797" y="1466125"/>
                    </a:lnTo>
                    <a:lnTo>
                      <a:pt x="3040966" y="1459266"/>
                    </a:lnTo>
                    <a:cubicBezTo>
                      <a:pt x="3039915" y="1446862"/>
                      <a:pt x="3040666" y="1432911"/>
                      <a:pt x="3043280" y="1418149"/>
                    </a:cubicBezTo>
                    <a:lnTo>
                      <a:pt x="3044299" y="1414674"/>
                    </a:lnTo>
                    <a:lnTo>
                      <a:pt x="3025243" y="1403646"/>
                    </a:lnTo>
                    <a:lnTo>
                      <a:pt x="3025215" y="1403614"/>
                    </a:lnTo>
                    <a:lnTo>
                      <a:pt x="3018115" y="1403607"/>
                    </a:lnTo>
                    <a:cubicBezTo>
                      <a:pt x="3005862" y="1401412"/>
                      <a:pt x="2992581" y="1397077"/>
                      <a:pt x="2978998" y="1390730"/>
                    </a:cubicBezTo>
                    <a:close/>
                    <a:moveTo>
                      <a:pt x="1618590" y="1364418"/>
                    </a:moveTo>
                    <a:lnTo>
                      <a:pt x="1607043" y="1388858"/>
                    </a:lnTo>
                    <a:lnTo>
                      <a:pt x="1596983" y="1399589"/>
                    </a:lnTo>
                    <a:lnTo>
                      <a:pt x="1599527" y="1398750"/>
                    </a:lnTo>
                    <a:cubicBezTo>
                      <a:pt x="1611848" y="1396981"/>
                      <a:pt x="1625819" y="1396921"/>
                      <a:pt x="1640707" y="1398676"/>
                    </a:cubicBezTo>
                    <a:lnTo>
                      <a:pt x="1665321" y="1404374"/>
                    </a:lnTo>
                    <a:lnTo>
                      <a:pt x="1653084" y="1387009"/>
                    </a:lnTo>
                    <a:lnTo>
                      <a:pt x="1627047" y="1373145"/>
                    </a:lnTo>
                    <a:close/>
                    <a:moveTo>
                      <a:pt x="3495654" y="1363254"/>
                    </a:moveTo>
                    <a:lnTo>
                      <a:pt x="3499714" y="1368864"/>
                    </a:lnTo>
                    <a:lnTo>
                      <a:pt x="3499804" y="1368002"/>
                    </a:lnTo>
                    <a:lnTo>
                      <a:pt x="3495828" y="1363260"/>
                    </a:lnTo>
                    <a:close/>
                    <a:moveTo>
                      <a:pt x="3423827" y="1348866"/>
                    </a:moveTo>
                    <a:lnTo>
                      <a:pt x="3409995" y="1360877"/>
                    </a:lnTo>
                    <a:lnTo>
                      <a:pt x="3384839" y="1374159"/>
                    </a:lnTo>
                    <a:lnTo>
                      <a:pt x="3398406" y="1377531"/>
                    </a:lnTo>
                    <a:cubicBezTo>
                      <a:pt x="3412469" y="1382726"/>
                      <a:pt x="3424890" y="1389121"/>
                      <a:pt x="3435067" y="1396289"/>
                    </a:cubicBezTo>
                    <a:lnTo>
                      <a:pt x="3440306" y="1401575"/>
                    </a:lnTo>
                    <a:lnTo>
                      <a:pt x="3429253" y="1376869"/>
                    </a:lnTo>
                    <a:close/>
                    <a:moveTo>
                      <a:pt x="2889565" y="1309556"/>
                    </a:moveTo>
                    <a:lnTo>
                      <a:pt x="2885469" y="1325886"/>
                    </a:lnTo>
                    <a:lnTo>
                      <a:pt x="2872460" y="1351183"/>
                    </a:lnTo>
                    <a:lnTo>
                      <a:pt x="2885512" y="1346176"/>
                    </a:lnTo>
                    <a:lnTo>
                      <a:pt x="2917363" y="1341783"/>
                    </a:lnTo>
                    <a:close/>
                    <a:moveTo>
                      <a:pt x="751868" y="1306737"/>
                    </a:moveTo>
                    <a:lnTo>
                      <a:pt x="742873" y="1313563"/>
                    </a:lnTo>
                    <a:lnTo>
                      <a:pt x="759595" y="1316242"/>
                    </a:lnTo>
                    <a:close/>
                    <a:moveTo>
                      <a:pt x="2523786" y="1301882"/>
                    </a:moveTo>
                    <a:lnTo>
                      <a:pt x="2521291" y="1311856"/>
                    </a:lnTo>
                    <a:cubicBezTo>
                      <a:pt x="2516200" y="1323215"/>
                      <a:pt x="2508784" y="1335054"/>
                      <a:pt x="2499344" y="1346701"/>
                    </a:cubicBezTo>
                    <a:lnTo>
                      <a:pt x="2481374" y="1364459"/>
                    </a:lnTo>
                    <a:lnTo>
                      <a:pt x="2523624" y="1362346"/>
                    </a:lnTo>
                    <a:cubicBezTo>
                      <a:pt x="2538589" y="1363248"/>
                      <a:pt x="2552330" y="1365773"/>
                      <a:pt x="2564146" y="1369688"/>
                    </a:cubicBezTo>
                    <a:lnTo>
                      <a:pt x="2589777" y="1383567"/>
                    </a:lnTo>
                    <a:lnTo>
                      <a:pt x="2571212" y="1402763"/>
                    </a:lnTo>
                    <a:lnTo>
                      <a:pt x="2601970" y="1419869"/>
                    </a:lnTo>
                    <a:lnTo>
                      <a:pt x="2623038" y="1438983"/>
                    </a:lnTo>
                    <a:lnTo>
                      <a:pt x="2621579" y="1425080"/>
                    </a:lnTo>
                    <a:cubicBezTo>
                      <a:pt x="2621665" y="1410089"/>
                      <a:pt x="2623438" y="1396231"/>
                      <a:pt x="2626704" y="1384219"/>
                    </a:cubicBezTo>
                    <a:lnTo>
                      <a:pt x="2639164" y="1357869"/>
                    </a:lnTo>
                    <a:lnTo>
                      <a:pt x="2655944" y="1372414"/>
                    </a:lnTo>
                    <a:lnTo>
                      <a:pt x="2655896" y="1370317"/>
                    </a:lnTo>
                    <a:lnTo>
                      <a:pt x="2655908" y="1370276"/>
                    </a:lnTo>
                    <a:lnTo>
                      <a:pt x="2652216" y="1364211"/>
                    </a:lnTo>
                    <a:cubicBezTo>
                      <a:pt x="2647709" y="1352608"/>
                      <a:pt x="2644492" y="1339013"/>
                      <a:pt x="2642835" y="1324112"/>
                    </a:cubicBezTo>
                    <a:lnTo>
                      <a:pt x="2642833" y="1320492"/>
                    </a:lnTo>
                    <a:lnTo>
                      <a:pt x="2621440" y="1315289"/>
                    </a:lnTo>
                    <a:lnTo>
                      <a:pt x="2621403" y="1315266"/>
                    </a:lnTo>
                    <a:lnTo>
                      <a:pt x="2614589" y="1317262"/>
                    </a:lnTo>
                    <a:cubicBezTo>
                      <a:pt x="2589841" y="1319965"/>
                      <a:pt x="2558732" y="1315614"/>
                      <a:pt x="2527130" y="1303568"/>
                    </a:cubicBezTo>
                    <a:close/>
                    <a:moveTo>
                      <a:pt x="1644882" y="1288625"/>
                    </a:moveTo>
                    <a:lnTo>
                      <a:pt x="1644869" y="1301551"/>
                    </a:lnTo>
                    <a:lnTo>
                      <a:pt x="1650017" y="1304293"/>
                    </a:lnTo>
                    <a:lnTo>
                      <a:pt x="1645196" y="1291170"/>
                    </a:lnTo>
                    <a:close/>
                    <a:moveTo>
                      <a:pt x="3277920" y="1283362"/>
                    </a:moveTo>
                    <a:lnTo>
                      <a:pt x="3275664" y="1284500"/>
                    </a:lnTo>
                    <a:cubicBezTo>
                      <a:pt x="3261572" y="1289617"/>
                      <a:pt x="3245846" y="1293526"/>
                      <a:pt x="3229090" y="1295805"/>
                    </a:cubicBezTo>
                    <a:lnTo>
                      <a:pt x="3194132" y="1296933"/>
                    </a:lnTo>
                    <a:lnTo>
                      <a:pt x="3191122" y="1300484"/>
                    </a:lnTo>
                    <a:cubicBezTo>
                      <a:pt x="3177751" y="1310836"/>
                      <a:pt x="3163939" y="1319311"/>
                      <a:pt x="3150411" y="1325773"/>
                    </a:cubicBezTo>
                    <a:lnTo>
                      <a:pt x="3138186" y="1329914"/>
                    </a:lnTo>
                    <a:lnTo>
                      <a:pt x="3136863" y="1353424"/>
                    </a:lnTo>
                    <a:lnTo>
                      <a:pt x="3128852" y="1380720"/>
                    </a:lnTo>
                    <a:lnTo>
                      <a:pt x="3140728" y="1373343"/>
                    </a:lnTo>
                    <a:cubicBezTo>
                      <a:pt x="3154254" y="1366881"/>
                      <a:pt x="3167499" y="1362432"/>
                      <a:pt x="3179732" y="1360132"/>
                    </a:cubicBezTo>
                    <a:lnTo>
                      <a:pt x="3208878" y="1359851"/>
                    </a:lnTo>
                    <a:lnTo>
                      <a:pt x="3201305" y="1387998"/>
                    </a:lnTo>
                    <a:cubicBezTo>
                      <a:pt x="3196013" y="1399265"/>
                      <a:pt x="3188389" y="1410972"/>
                      <a:pt x="3178744" y="1422448"/>
                    </a:cubicBezTo>
                    <a:lnTo>
                      <a:pt x="3172710" y="1428203"/>
                    </a:lnTo>
                    <a:lnTo>
                      <a:pt x="3188007" y="1418805"/>
                    </a:lnTo>
                    <a:lnTo>
                      <a:pt x="3193726" y="1438812"/>
                    </a:lnTo>
                    <a:lnTo>
                      <a:pt x="3202742" y="1438521"/>
                    </a:lnTo>
                    <a:cubicBezTo>
                      <a:pt x="3217689" y="1439689"/>
                      <a:pt x="3231383" y="1442456"/>
                      <a:pt x="3243128" y="1446581"/>
                    </a:cubicBezTo>
                    <a:lnTo>
                      <a:pt x="3268509" y="1460911"/>
                    </a:lnTo>
                    <a:lnTo>
                      <a:pt x="3247877" y="1481500"/>
                    </a:lnTo>
                    <a:cubicBezTo>
                      <a:pt x="3237662" y="1488613"/>
                      <a:pt x="3225204" y="1494938"/>
                      <a:pt x="3211113" y="1500056"/>
                    </a:cubicBezTo>
                    <a:lnTo>
                      <a:pt x="3189696" y="1505254"/>
                    </a:lnTo>
                    <a:lnTo>
                      <a:pt x="3186909" y="1515414"/>
                    </a:lnTo>
                    <a:lnTo>
                      <a:pt x="3198652" y="1507827"/>
                    </a:lnTo>
                    <a:cubicBezTo>
                      <a:pt x="3212062" y="1501127"/>
                      <a:pt x="3225224" y="1496443"/>
                      <a:pt x="3237416" y="1493926"/>
                    </a:cubicBezTo>
                    <a:lnTo>
                      <a:pt x="3266552" y="1493129"/>
                    </a:lnTo>
                    <a:lnTo>
                      <a:pt x="3259479" y="1521406"/>
                    </a:lnTo>
                    <a:cubicBezTo>
                      <a:pt x="3254388" y="1532765"/>
                      <a:pt x="3246972" y="1544604"/>
                      <a:pt x="3237532" y="1556252"/>
                    </a:cubicBezTo>
                    <a:lnTo>
                      <a:pt x="3219562" y="1574009"/>
                    </a:lnTo>
                    <a:lnTo>
                      <a:pt x="3261812" y="1571895"/>
                    </a:lnTo>
                    <a:lnTo>
                      <a:pt x="3298863" y="1578610"/>
                    </a:lnTo>
                    <a:lnTo>
                      <a:pt x="3286378" y="1550702"/>
                    </a:lnTo>
                    <a:cubicBezTo>
                      <a:pt x="3281798" y="1536427"/>
                      <a:pt x="3279174" y="1522705"/>
                      <a:pt x="3278544" y="1510273"/>
                    </a:cubicBezTo>
                    <a:lnTo>
                      <a:pt x="3282194" y="1481355"/>
                    </a:lnTo>
                    <a:lnTo>
                      <a:pt x="3309064" y="1492652"/>
                    </a:lnTo>
                    <a:cubicBezTo>
                      <a:pt x="3319515" y="1499414"/>
                      <a:pt x="3330086" y="1508547"/>
                      <a:pt x="3340160" y="1519652"/>
                    </a:cubicBezTo>
                    <a:lnTo>
                      <a:pt x="3356839" y="1542695"/>
                    </a:lnTo>
                    <a:lnTo>
                      <a:pt x="3358275" y="1528790"/>
                    </a:lnTo>
                    <a:lnTo>
                      <a:pt x="3361941" y="1518162"/>
                    </a:lnTo>
                    <a:lnTo>
                      <a:pt x="3356612" y="1516323"/>
                    </a:lnTo>
                    <a:cubicBezTo>
                      <a:pt x="3343120" y="1509787"/>
                      <a:pt x="3329356" y="1501234"/>
                      <a:pt x="3316042" y="1490809"/>
                    </a:cubicBezTo>
                    <a:cubicBezTo>
                      <a:pt x="3289414" y="1469957"/>
                      <a:pt x="3269632" y="1445557"/>
                      <a:pt x="3259174" y="1422965"/>
                    </a:cubicBezTo>
                    <a:lnTo>
                      <a:pt x="3253610" y="1401819"/>
                    </a:lnTo>
                    <a:lnTo>
                      <a:pt x="3238114" y="1386183"/>
                    </a:lnTo>
                    <a:lnTo>
                      <a:pt x="3263575" y="1371993"/>
                    </a:lnTo>
                    <a:lnTo>
                      <a:pt x="3263616" y="1371985"/>
                    </a:lnTo>
                    <a:lnTo>
                      <a:pt x="3267259" y="1365890"/>
                    </a:lnTo>
                    <a:cubicBezTo>
                      <a:pt x="3275420" y="1356491"/>
                      <a:pt x="3285946" y="1347305"/>
                      <a:pt x="3298353" y="1338890"/>
                    </a:cubicBezTo>
                    <a:lnTo>
                      <a:pt x="3301556" y="1337199"/>
                    </a:lnTo>
                    <a:lnTo>
                      <a:pt x="3296181" y="1315848"/>
                    </a:lnTo>
                    <a:lnTo>
                      <a:pt x="3296184" y="1315806"/>
                    </a:lnTo>
                    <a:lnTo>
                      <a:pt x="3291240" y="1310710"/>
                    </a:lnTo>
                    <a:close/>
                    <a:moveTo>
                      <a:pt x="3838917" y="1278816"/>
                    </a:moveTo>
                    <a:lnTo>
                      <a:pt x="3839739" y="1295731"/>
                    </a:lnTo>
                    <a:lnTo>
                      <a:pt x="3847450" y="1286213"/>
                    </a:lnTo>
                    <a:close/>
                    <a:moveTo>
                      <a:pt x="2960279" y="1274814"/>
                    </a:moveTo>
                    <a:lnTo>
                      <a:pt x="2948731" y="1284116"/>
                    </a:lnTo>
                    <a:lnTo>
                      <a:pt x="2944340" y="1285801"/>
                    </a:lnTo>
                    <a:lnTo>
                      <a:pt x="2964993" y="1298386"/>
                    </a:lnTo>
                    <a:lnTo>
                      <a:pt x="2960941" y="1285007"/>
                    </a:lnTo>
                    <a:close/>
                    <a:moveTo>
                      <a:pt x="2456990" y="1259122"/>
                    </a:moveTo>
                    <a:lnTo>
                      <a:pt x="2456247" y="1278430"/>
                    </a:lnTo>
                    <a:lnTo>
                      <a:pt x="2448721" y="1305864"/>
                    </a:lnTo>
                    <a:lnTo>
                      <a:pt x="2460463" y="1298277"/>
                    </a:lnTo>
                    <a:lnTo>
                      <a:pt x="2493294" y="1286504"/>
                    </a:lnTo>
                    <a:lnTo>
                      <a:pt x="2484337" y="1281986"/>
                    </a:lnTo>
                    <a:close/>
                    <a:moveTo>
                      <a:pt x="2110207" y="1252268"/>
                    </a:moveTo>
                    <a:lnTo>
                      <a:pt x="2100308" y="1260864"/>
                    </a:lnTo>
                    <a:lnTo>
                      <a:pt x="2075152" y="1274147"/>
                    </a:lnTo>
                    <a:lnTo>
                      <a:pt x="2088718" y="1277520"/>
                    </a:lnTo>
                    <a:cubicBezTo>
                      <a:pt x="2102781" y="1282715"/>
                      <a:pt x="2115202" y="1289109"/>
                      <a:pt x="2125378" y="1296277"/>
                    </a:cubicBezTo>
                    <a:lnTo>
                      <a:pt x="2145897" y="1316981"/>
                    </a:lnTo>
                    <a:lnTo>
                      <a:pt x="2120436" y="1331170"/>
                    </a:lnTo>
                    <a:cubicBezTo>
                      <a:pt x="2108668" y="1335230"/>
                      <a:pt x="2094959" y="1337922"/>
                      <a:pt x="2080006" y="1339007"/>
                    </a:cubicBezTo>
                    <a:lnTo>
                      <a:pt x="2054761" y="1338052"/>
                    </a:lnTo>
                    <a:lnTo>
                      <a:pt x="2085211" y="1367418"/>
                    </a:lnTo>
                    <a:cubicBezTo>
                      <a:pt x="2094793" y="1378949"/>
                      <a:pt x="2102353" y="1390697"/>
                      <a:pt x="2107581" y="1401993"/>
                    </a:cubicBezTo>
                    <a:lnTo>
                      <a:pt x="2114998" y="1430182"/>
                    </a:lnTo>
                    <a:lnTo>
                      <a:pt x="2089750" y="1429798"/>
                    </a:lnTo>
                    <a:lnTo>
                      <a:pt x="2114932" y="1456997"/>
                    </a:lnTo>
                    <a:lnTo>
                      <a:pt x="2129009" y="1481718"/>
                    </a:lnTo>
                    <a:lnTo>
                      <a:pt x="2131948" y="1468050"/>
                    </a:lnTo>
                    <a:cubicBezTo>
                      <a:pt x="2136693" y="1453829"/>
                      <a:pt x="2142688" y="1441210"/>
                      <a:pt x="2149528" y="1430810"/>
                    </a:cubicBezTo>
                    <a:lnTo>
                      <a:pt x="2169568" y="1409644"/>
                    </a:lnTo>
                    <a:lnTo>
                      <a:pt x="2184562" y="1434640"/>
                    </a:lnTo>
                    <a:cubicBezTo>
                      <a:pt x="2188994" y="1446272"/>
                      <a:pt x="2192122" y="1459889"/>
                      <a:pt x="2193682" y="1474798"/>
                    </a:cubicBezTo>
                    <a:lnTo>
                      <a:pt x="2193531" y="1500063"/>
                    </a:lnTo>
                    <a:lnTo>
                      <a:pt x="2207782" y="1484311"/>
                    </a:lnTo>
                    <a:lnTo>
                      <a:pt x="2215586" y="1455862"/>
                    </a:lnTo>
                    <a:cubicBezTo>
                      <a:pt x="2221712" y="1440100"/>
                      <a:pt x="2229182" y="1425720"/>
                      <a:pt x="2237445" y="1413211"/>
                    </a:cubicBezTo>
                    <a:lnTo>
                      <a:pt x="2249808" y="1398619"/>
                    </a:lnTo>
                    <a:lnTo>
                      <a:pt x="2233715" y="1370359"/>
                    </a:lnTo>
                    <a:cubicBezTo>
                      <a:pt x="2226901" y="1354882"/>
                      <a:pt x="2222016" y="1339432"/>
                      <a:pt x="2219014" y="1324744"/>
                    </a:cubicBezTo>
                    <a:lnTo>
                      <a:pt x="2216424" y="1293445"/>
                    </a:lnTo>
                    <a:lnTo>
                      <a:pt x="2205908" y="1286831"/>
                    </a:lnTo>
                    <a:lnTo>
                      <a:pt x="2204125" y="1284704"/>
                    </a:lnTo>
                    <a:lnTo>
                      <a:pt x="2194384" y="1291060"/>
                    </a:lnTo>
                    <a:lnTo>
                      <a:pt x="2173260" y="1296706"/>
                    </a:lnTo>
                    <a:lnTo>
                      <a:pt x="2157685" y="1312264"/>
                    </a:lnTo>
                    <a:lnTo>
                      <a:pt x="2143396" y="1286859"/>
                    </a:lnTo>
                    <a:lnTo>
                      <a:pt x="2143388" y="1286817"/>
                    </a:lnTo>
                    <a:lnTo>
                      <a:pt x="2137279" y="1283198"/>
                    </a:lnTo>
                    <a:close/>
                    <a:moveTo>
                      <a:pt x="3782958" y="1247702"/>
                    </a:moveTo>
                    <a:lnTo>
                      <a:pt x="3773652" y="1252888"/>
                    </a:lnTo>
                    <a:cubicBezTo>
                      <a:pt x="3750117" y="1261008"/>
                      <a:pt x="3718818" y="1263658"/>
                      <a:pt x="3685331" y="1258913"/>
                    </a:cubicBezTo>
                    <a:lnTo>
                      <a:pt x="3651675" y="1250547"/>
                    </a:lnTo>
                    <a:lnTo>
                      <a:pt x="3657154" y="1263973"/>
                    </a:lnTo>
                    <a:cubicBezTo>
                      <a:pt x="3659763" y="1276145"/>
                      <a:pt x="3660780" y="1290078"/>
                      <a:pt x="3660050" y="1305052"/>
                    </a:cubicBezTo>
                    <a:lnTo>
                      <a:pt x="3655550" y="1333141"/>
                    </a:lnTo>
                    <a:lnTo>
                      <a:pt x="3666398" y="1324324"/>
                    </a:lnTo>
                    <a:lnTo>
                      <a:pt x="3698162" y="1308855"/>
                    </a:lnTo>
                    <a:lnTo>
                      <a:pt x="3698267" y="1308019"/>
                    </a:lnTo>
                    <a:lnTo>
                      <a:pt x="3710728" y="1281669"/>
                    </a:lnTo>
                    <a:lnTo>
                      <a:pt x="3732753" y="1300760"/>
                    </a:lnTo>
                    <a:cubicBezTo>
                      <a:pt x="3740584" y="1310437"/>
                      <a:pt x="3747792" y="1322405"/>
                      <a:pt x="3753913" y="1336090"/>
                    </a:cubicBezTo>
                    <a:lnTo>
                      <a:pt x="3761630" y="1360147"/>
                    </a:lnTo>
                    <a:lnTo>
                      <a:pt x="3770274" y="1340743"/>
                    </a:lnTo>
                    <a:lnTo>
                      <a:pt x="3768841" y="1311278"/>
                    </a:lnTo>
                    <a:cubicBezTo>
                      <a:pt x="3769759" y="1294393"/>
                      <a:pt x="3772385" y="1278403"/>
                      <a:pt x="3776348" y="1263944"/>
                    </a:cubicBezTo>
                    <a:close/>
                    <a:moveTo>
                      <a:pt x="3627330" y="1241471"/>
                    </a:moveTo>
                    <a:lnTo>
                      <a:pt x="3609550" y="1256910"/>
                    </a:lnTo>
                    <a:lnTo>
                      <a:pt x="3593683" y="1265288"/>
                    </a:lnTo>
                    <a:lnTo>
                      <a:pt x="3599076" y="1273625"/>
                    </a:lnTo>
                    <a:lnTo>
                      <a:pt x="3599232" y="1274216"/>
                    </a:lnTo>
                    <a:lnTo>
                      <a:pt x="3607262" y="1278324"/>
                    </a:lnTo>
                    <a:lnTo>
                      <a:pt x="3623113" y="1254851"/>
                    </a:lnTo>
                    <a:lnTo>
                      <a:pt x="3635182" y="1245489"/>
                    </a:lnTo>
                    <a:close/>
                    <a:moveTo>
                      <a:pt x="1268807" y="1240316"/>
                    </a:moveTo>
                    <a:lnTo>
                      <a:pt x="1237203" y="1247986"/>
                    </a:lnTo>
                    <a:lnTo>
                      <a:pt x="1223392" y="1248432"/>
                    </a:lnTo>
                    <a:lnTo>
                      <a:pt x="1223378" y="1261192"/>
                    </a:lnTo>
                    <a:cubicBezTo>
                      <a:pt x="1218987" y="1285698"/>
                      <a:pt x="1206035" y="1314315"/>
                      <a:pt x="1185561" y="1341234"/>
                    </a:cubicBezTo>
                    <a:cubicBezTo>
                      <a:pt x="1165087" y="1368153"/>
                      <a:pt x="1140968" y="1388278"/>
                      <a:pt x="1118525" y="1399054"/>
                    </a:cubicBezTo>
                    <a:lnTo>
                      <a:pt x="1097461" y="1404914"/>
                    </a:lnTo>
                    <a:lnTo>
                      <a:pt x="1082044" y="1420630"/>
                    </a:lnTo>
                    <a:lnTo>
                      <a:pt x="1067498" y="1395372"/>
                    </a:lnTo>
                    <a:lnTo>
                      <a:pt x="1067488" y="1395330"/>
                    </a:lnTo>
                    <a:lnTo>
                      <a:pt x="1061343" y="1391773"/>
                    </a:lnTo>
                    <a:lnTo>
                      <a:pt x="1060906" y="1391284"/>
                    </a:lnTo>
                    <a:lnTo>
                      <a:pt x="1051786" y="1415171"/>
                    </a:lnTo>
                    <a:cubicBezTo>
                      <a:pt x="1044930" y="1428503"/>
                      <a:pt x="1037083" y="1440062"/>
                      <a:pt x="1028737" y="1449298"/>
                    </a:cubicBezTo>
                    <a:lnTo>
                      <a:pt x="1013407" y="1461191"/>
                    </a:lnTo>
                    <a:lnTo>
                      <a:pt x="1016293" y="1475026"/>
                    </a:lnTo>
                    <a:cubicBezTo>
                      <a:pt x="1017587" y="1489963"/>
                      <a:pt x="1017292" y="1506165"/>
                      <a:pt x="1015157" y="1522939"/>
                    </a:cubicBezTo>
                    <a:cubicBezTo>
                      <a:pt x="1013021" y="1539714"/>
                      <a:pt x="1009247" y="1555473"/>
                      <a:pt x="1004251" y="1569608"/>
                    </a:cubicBezTo>
                    <a:lnTo>
                      <a:pt x="998534" y="1581181"/>
                    </a:lnTo>
                    <a:lnTo>
                      <a:pt x="1014223" y="1598742"/>
                    </a:lnTo>
                    <a:lnTo>
                      <a:pt x="1027858" y="1623707"/>
                    </a:lnTo>
                    <a:lnTo>
                      <a:pt x="1031040" y="1610094"/>
                    </a:lnTo>
                    <a:cubicBezTo>
                      <a:pt x="1036035" y="1595960"/>
                      <a:pt x="1042254" y="1583449"/>
                      <a:pt x="1049278" y="1573173"/>
                    </a:cubicBezTo>
                    <a:lnTo>
                      <a:pt x="1069690" y="1552366"/>
                    </a:lnTo>
                    <a:lnTo>
                      <a:pt x="1084237" y="1577623"/>
                    </a:lnTo>
                    <a:lnTo>
                      <a:pt x="1092161" y="1615624"/>
                    </a:lnTo>
                    <a:lnTo>
                      <a:pt x="1100109" y="1607522"/>
                    </a:lnTo>
                    <a:lnTo>
                      <a:pt x="1109767" y="1624292"/>
                    </a:lnTo>
                    <a:lnTo>
                      <a:pt x="1120978" y="1612333"/>
                    </a:lnTo>
                    <a:cubicBezTo>
                      <a:pt x="1132372" y="1602590"/>
                      <a:pt x="1144013" y="1594866"/>
                      <a:pt x="1155234" y="1589477"/>
                    </a:cubicBezTo>
                    <a:lnTo>
                      <a:pt x="1183316" y="1581664"/>
                    </a:lnTo>
                    <a:lnTo>
                      <a:pt x="1183309" y="1587904"/>
                    </a:lnTo>
                    <a:lnTo>
                      <a:pt x="1198923" y="1584283"/>
                    </a:lnTo>
                    <a:lnTo>
                      <a:pt x="1186665" y="1577562"/>
                    </a:lnTo>
                    <a:cubicBezTo>
                      <a:pt x="1174393" y="1568952"/>
                      <a:pt x="1164012" y="1559601"/>
                      <a:pt x="1156001" y="1550074"/>
                    </a:cubicBezTo>
                    <a:lnTo>
                      <a:pt x="1141441" y="1524823"/>
                    </a:lnTo>
                    <a:lnTo>
                      <a:pt x="1169679" y="1517596"/>
                    </a:lnTo>
                    <a:cubicBezTo>
                      <a:pt x="1182092" y="1516672"/>
                      <a:pt x="1196035" y="1517565"/>
                      <a:pt x="1210769" y="1520329"/>
                    </a:cubicBezTo>
                    <a:lnTo>
                      <a:pt x="1234937" y="1527691"/>
                    </a:lnTo>
                    <a:lnTo>
                      <a:pt x="1223914" y="1509535"/>
                    </a:lnTo>
                    <a:lnTo>
                      <a:pt x="1198880" y="1493927"/>
                    </a:lnTo>
                    <a:cubicBezTo>
                      <a:pt x="1172171" y="1473181"/>
                      <a:pt x="1152293" y="1448859"/>
                      <a:pt x="1141746" y="1426307"/>
                    </a:cubicBezTo>
                    <a:lnTo>
                      <a:pt x="1134219" y="1398147"/>
                    </a:lnTo>
                    <a:lnTo>
                      <a:pt x="1163365" y="1398475"/>
                    </a:lnTo>
                    <a:cubicBezTo>
                      <a:pt x="1175595" y="1400795"/>
                      <a:pt x="1188830" y="1405266"/>
                      <a:pt x="1202348" y="1411750"/>
                    </a:cubicBezTo>
                    <a:lnTo>
                      <a:pt x="1226488" y="1426801"/>
                    </a:lnTo>
                    <a:lnTo>
                      <a:pt x="1222572" y="1413379"/>
                    </a:lnTo>
                    <a:cubicBezTo>
                      <a:pt x="1219982" y="1398614"/>
                      <a:pt x="1219254" y="1384662"/>
                      <a:pt x="1220325" y="1372260"/>
                    </a:cubicBezTo>
                    <a:lnTo>
                      <a:pt x="1227886" y="1344110"/>
                    </a:lnTo>
                    <a:lnTo>
                      <a:pt x="1252963" y="1358967"/>
                    </a:lnTo>
                    <a:lnTo>
                      <a:pt x="1280058" y="1389922"/>
                    </a:lnTo>
                    <a:lnTo>
                      <a:pt x="1287703" y="1386063"/>
                    </a:lnTo>
                    <a:lnTo>
                      <a:pt x="1299044" y="1383311"/>
                    </a:lnTo>
                    <a:lnTo>
                      <a:pt x="1301870" y="1371747"/>
                    </a:lnTo>
                    <a:lnTo>
                      <a:pt x="1272079" y="1345585"/>
                    </a:lnTo>
                    <a:lnTo>
                      <a:pt x="1257263" y="1320482"/>
                    </a:lnTo>
                    <a:lnTo>
                      <a:pt x="1285426" y="1312969"/>
                    </a:lnTo>
                    <a:cubicBezTo>
                      <a:pt x="1297830" y="1311919"/>
                      <a:pt x="1311780" y="1312668"/>
                      <a:pt x="1326542" y="1315284"/>
                    </a:cubicBezTo>
                    <a:lnTo>
                      <a:pt x="1336781" y="1318289"/>
                    </a:lnTo>
                    <a:lnTo>
                      <a:pt x="1341252" y="1313823"/>
                    </a:lnTo>
                    <a:lnTo>
                      <a:pt x="1345145" y="1320743"/>
                    </a:lnTo>
                    <a:lnTo>
                      <a:pt x="1350784" y="1322399"/>
                    </a:lnTo>
                    <a:lnTo>
                      <a:pt x="1339576" y="1304355"/>
                    </a:lnTo>
                    <a:lnTo>
                      <a:pt x="1314385" y="1289004"/>
                    </a:lnTo>
                    <a:cubicBezTo>
                      <a:pt x="1300925" y="1278767"/>
                      <a:pt x="1289164" y="1267619"/>
                      <a:pt x="1279421" y="1256225"/>
                    </a:cubicBezTo>
                    <a:close/>
                    <a:moveTo>
                      <a:pt x="890586" y="1239209"/>
                    </a:moveTo>
                    <a:lnTo>
                      <a:pt x="882836" y="1259508"/>
                    </a:lnTo>
                    <a:lnTo>
                      <a:pt x="884682" y="1264346"/>
                    </a:lnTo>
                    <a:lnTo>
                      <a:pt x="885033" y="1266532"/>
                    </a:lnTo>
                    <a:lnTo>
                      <a:pt x="905060" y="1267660"/>
                    </a:lnTo>
                    <a:lnTo>
                      <a:pt x="929302" y="1274775"/>
                    </a:lnTo>
                    <a:lnTo>
                      <a:pt x="918094" y="1256731"/>
                    </a:lnTo>
                    <a:lnTo>
                      <a:pt x="892903" y="1241380"/>
                    </a:lnTo>
                    <a:close/>
                    <a:moveTo>
                      <a:pt x="1123975" y="1227385"/>
                    </a:moveTo>
                    <a:lnTo>
                      <a:pt x="1124332" y="1228004"/>
                    </a:lnTo>
                    <a:cubicBezTo>
                      <a:pt x="1128556" y="1239713"/>
                      <a:pt x="1131442" y="1253383"/>
                      <a:pt x="1132737" y="1268318"/>
                    </a:cubicBezTo>
                    <a:lnTo>
                      <a:pt x="1132139" y="1293576"/>
                    </a:lnTo>
                    <a:lnTo>
                      <a:pt x="1161072" y="1262714"/>
                    </a:lnTo>
                    <a:lnTo>
                      <a:pt x="1182783" y="1248229"/>
                    </a:lnTo>
                    <a:lnTo>
                      <a:pt x="1148917" y="1241469"/>
                    </a:lnTo>
                    <a:close/>
                    <a:moveTo>
                      <a:pt x="1337758" y="1209875"/>
                    </a:moveTo>
                    <a:lnTo>
                      <a:pt x="1326847" y="1212786"/>
                    </a:lnTo>
                    <a:lnTo>
                      <a:pt x="1341308" y="1221599"/>
                    </a:lnTo>
                    <a:close/>
                    <a:moveTo>
                      <a:pt x="3027384" y="1208600"/>
                    </a:moveTo>
                    <a:lnTo>
                      <a:pt x="3017672" y="1228583"/>
                    </a:lnTo>
                    <a:lnTo>
                      <a:pt x="3001146" y="1241895"/>
                    </a:lnTo>
                    <a:lnTo>
                      <a:pt x="3018212" y="1260996"/>
                    </a:lnTo>
                    <a:lnTo>
                      <a:pt x="3030323" y="1283168"/>
                    </a:lnTo>
                    <a:lnTo>
                      <a:pt x="3035156" y="1262483"/>
                    </a:lnTo>
                    <a:lnTo>
                      <a:pt x="3028198" y="1233816"/>
                    </a:lnTo>
                    <a:close/>
                    <a:moveTo>
                      <a:pt x="3255281" y="1207253"/>
                    </a:moveTo>
                    <a:lnTo>
                      <a:pt x="3250911" y="1223494"/>
                    </a:lnTo>
                    <a:lnTo>
                      <a:pt x="3262491" y="1223121"/>
                    </a:lnTo>
                    <a:lnTo>
                      <a:pt x="3262325" y="1213894"/>
                    </a:lnTo>
                    <a:close/>
                    <a:moveTo>
                      <a:pt x="3245432" y="1203630"/>
                    </a:moveTo>
                    <a:lnTo>
                      <a:pt x="3244588" y="1204918"/>
                    </a:lnTo>
                    <a:lnTo>
                      <a:pt x="3250626" y="1204860"/>
                    </a:lnTo>
                    <a:close/>
                    <a:moveTo>
                      <a:pt x="745404" y="1197432"/>
                    </a:moveTo>
                    <a:lnTo>
                      <a:pt x="760771" y="1209921"/>
                    </a:lnTo>
                    <a:lnTo>
                      <a:pt x="759211" y="1200188"/>
                    </a:lnTo>
                    <a:close/>
                    <a:moveTo>
                      <a:pt x="2729534" y="1194082"/>
                    </a:moveTo>
                    <a:lnTo>
                      <a:pt x="2719550" y="1205263"/>
                    </a:lnTo>
                    <a:lnTo>
                      <a:pt x="2708990" y="1212685"/>
                    </a:lnTo>
                    <a:lnTo>
                      <a:pt x="2712074" y="1225867"/>
                    </a:lnTo>
                    <a:lnTo>
                      <a:pt x="2727046" y="1239451"/>
                    </a:lnTo>
                    <a:lnTo>
                      <a:pt x="2725588" y="1225548"/>
                    </a:lnTo>
                    <a:close/>
                    <a:moveTo>
                      <a:pt x="3090901" y="1188732"/>
                    </a:moveTo>
                    <a:lnTo>
                      <a:pt x="3094897" y="1205189"/>
                    </a:lnTo>
                    <a:lnTo>
                      <a:pt x="3100676" y="1194388"/>
                    </a:lnTo>
                    <a:close/>
                    <a:moveTo>
                      <a:pt x="3724915" y="1175765"/>
                    </a:moveTo>
                    <a:lnTo>
                      <a:pt x="3723222" y="1177235"/>
                    </a:lnTo>
                    <a:lnTo>
                      <a:pt x="3700880" y="1189031"/>
                    </a:lnTo>
                    <a:lnTo>
                      <a:pt x="3741935" y="1199238"/>
                    </a:lnTo>
                    <a:lnTo>
                      <a:pt x="3746284" y="1201463"/>
                    </a:lnTo>
                    <a:lnTo>
                      <a:pt x="3735227" y="1182251"/>
                    </a:lnTo>
                    <a:close/>
                    <a:moveTo>
                      <a:pt x="916275" y="1162251"/>
                    </a:moveTo>
                    <a:lnTo>
                      <a:pt x="905365" y="1165163"/>
                    </a:lnTo>
                    <a:lnTo>
                      <a:pt x="919825" y="1173974"/>
                    </a:lnTo>
                    <a:close/>
                    <a:moveTo>
                      <a:pt x="2808642" y="1141558"/>
                    </a:moveTo>
                    <a:lnTo>
                      <a:pt x="2786577" y="1154313"/>
                    </a:lnTo>
                    <a:lnTo>
                      <a:pt x="2753357" y="1165260"/>
                    </a:lnTo>
                    <a:lnTo>
                      <a:pt x="2752747" y="1166637"/>
                    </a:lnTo>
                    <a:lnTo>
                      <a:pt x="2765197" y="1177429"/>
                    </a:lnTo>
                    <a:cubicBezTo>
                      <a:pt x="2773028" y="1187105"/>
                      <a:pt x="2780236" y="1199072"/>
                      <a:pt x="2786358" y="1212757"/>
                    </a:cubicBezTo>
                    <a:lnTo>
                      <a:pt x="2794074" y="1236814"/>
                    </a:lnTo>
                    <a:lnTo>
                      <a:pt x="2802718" y="1217411"/>
                    </a:lnTo>
                    <a:lnTo>
                      <a:pt x="2801285" y="1187946"/>
                    </a:lnTo>
                    <a:close/>
                    <a:moveTo>
                      <a:pt x="3227660" y="1102331"/>
                    </a:moveTo>
                    <a:lnTo>
                      <a:pt x="3214963" y="1110218"/>
                    </a:lnTo>
                    <a:lnTo>
                      <a:pt x="3202738" y="1114359"/>
                    </a:lnTo>
                    <a:lnTo>
                      <a:pt x="3201415" y="1137870"/>
                    </a:lnTo>
                    <a:lnTo>
                      <a:pt x="3193404" y="1165165"/>
                    </a:lnTo>
                    <a:lnTo>
                      <a:pt x="3205278" y="1157788"/>
                    </a:lnTo>
                    <a:cubicBezTo>
                      <a:pt x="3218806" y="1151326"/>
                      <a:pt x="3232049" y="1146877"/>
                      <a:pt x="3244282" y="1144576"/>
                    </a:cubicBezTo>
                    <a:lnTo>
                      <a:pt x="3253203" y="1144491"/>
                    </a:lnTo>
                    <a:lnTo>
                      <a:pt x="3258133" y="1128456"/>
                    </a:lnTo>
                    <a:lnTo>
                      <a:pt x="3259956" y="1125328"/>
                    </a:lnTo>
                    <a:lnTo>
                      <a:pt x="3244100" y="1110054"/>
                    </a:lnTo>
                    <a:lnTo>
                      <a:pt x="3244080" y="1110016"/>
                    </a:lnTo>
                    <a:lnTo>
                      <a:pt x="3237189" y="1108307"/>
                    </a:lnTo>
                    <a:close/>
                    <a:moveTo>
                      <a:pt x="3806370" y="1099827"/>
                    </a:moveTo>
                    <a:lnTo>
                      <a:pt x="3773375" y="1106223"/>
                    </a:lnTo>
                    <a:lnTo>
                      <a:pt x="3781366" y="1114285"/>
                    </a:lnTo>
                    <a:lnTo>
                      <a:pt x="3764462" y="1123705"/>
                    </a:lnTo>
                    <a:lnTo>
                      <a:pt x="3764749" y="1123982"/>
                    </a:lnTo>
                    <a:lnTo>
                      <a:pt x="3769272" y="1125216"/>
                    </a:lnTo>
                    <a:lnTo>
                      <a:pt x="3768085" y="1127200"/>
                    </a:lnTo>
                    <a:lnTo>
                      <a:pt x="3776261" y="1135083"/>
                    </a:lnTo>
                    <a:lnTo>
                      <a:pt x="3788622" y="1154190"/>
                    </a:lnTo>
                    <a:lnTo>
                      <a:pt x="3798610" y="1163251"/>
                    </a:lnTo>
                    <a:lnTo>
                      <a:pt x="3797151" y="1149348"/>
                    </a:lnTo>
                    <a:cubicBezTo>
                      <a:pt x="3797236" y="1134356"/>
                      <a:pt x="3799009" y="1120499"/>
                      <a:pt x="3802275" y="1108487"/>
                    </a:cubicBezTo>
                    <a:close/>
                    <a:moveTo>
                      <a:pt x="2623791" y="1090579"/>
                    </a:moveTo>
                    <a:lnTo>
                      <a:pt x="2632267" y="1105242"/>
                    </a:lnTo>
                    <a:lnTo>
                      <a:pt x="2634765" y="1093248"/>
                    </a:lnTo>
                    <a:close/>
                    <a:moveTo>
                      <a:pt x="1048846" y="1070466"/>
                    </a:moveTo>
                    <a:lnTo>
                      <a:pt x="1040651" y="1072367"/>
                    </a:lnTo>
                    <a:lnTo>
                      <a:pt x="1043092" y="1076604"/>
                    </a:lnTo>
                    <a:close/>
                    <a:moveTo>
                      <a:pt x="3434366" y="1047093"/>
                    </a:moveTo>
                    <a:lnTo>
                      <a:pt x="3429873" y="1049664"/>
                    </a:lnTo>
                    <a:cubicBezTo>
                      <a:pt x="3414409" y="1056508"/>
                      <a:pt x="3398969" y="1061425"/>
                      <a:pt x="3384286" y="1064456"/>
                    </a:cubicBezTo>
                    <a:lnTo>
                      <a:pt x="3371425" y="1065545"/>
                    </a:lnTo>
                    <a:lnTo>
                      <a:pt x="3364504" y="1088054"/>
                    </a:lnTo>
                    <a:lnTo>
                      <a:pt x="3350183" y="1112633"/>
                    </a:lnTo>
                    <a:lnTo>
                      <a:pt x="3363481" y="1108318"/>
                    </a:lnTo>
                    <a:cubicBezTo>
                      <a:pt x="3378163" y="1105287"/>
                      <a:pt x="3392086" y="1104142"/>
                      <a:pt x="3404515" y="1104842"/>
                    </a:cubicBezTo>
                    <a:lnTo>
                      <a:pt x="3432879" y="1111557"/>
                    </a:lnTo>
                    <a:lnTo>
                      <a:pt x="3418779" y="1137067"/>
                    </a:lnTo>
                    <a:lnTo>
                      <a:pt x="3393913" y="1160181"/>
                    </a:lnTo>
                    <a:lnTo>
                      <a:pt x="3396459" y="1170293"/>
                    </a:lnTo>
                    <a:lnTo>
                      <a:pt x="3395508" y="1183788"/>
                    </a:lnTo>
                    <a:lnTo>
                      <a:pt x="3408062" y="1186461"/>
                    </a:lnTo>
                    <a:lnTo>
                      <a:pt x="3425000" y="1194417"/>
                    </a:lnTo>
                    <a:lnTo>
                      <a:pt x="3437521" y="1181434"/>
                    </a:lnTo>
                    <a:lnTo>
                      <a:pt x="3435418" y="1173439"/>
                    </a:lnTo>
                    <a:lnTo>
                      <a:pt x="3419922" y="1157803"/>
                    </a:lnTo>
                    <a:lnTo>
                      <a:pt x="3445382" y="1143613"/>
                    </a:lnTo>
                    <a:lnTo>
                      <a:pt x="3445424" y="1143605"/>
                    </a:lnTo>
                    <a:lnTo>
                      <a:pt x="3449066" y="1137510"/>
                    </a:lnTo>
                    <a:lnTo>
                      <a:pt x="3462723" y="1125653"/>
                    </a:lnTo>
                    <a:lnTo>
                      <a:pt x="3462116" y="1122992"/>
                    </a:lnTo>
                    <a:cubicBezTo>
                      <a:pt x="3460073" y="1106206"/>
                      <a:pt x="3459869" y="1090002"/>
                      <a:pt x="3461247" y="1075074"/>
                    </a:cubicBezTo>
                    <a:lnTo>
                      <a:pt x="3463773" y="1063288"/>
                    </a:lnTo>
                    <a:lnTo>
                      <a:pt x="3458374" y="1052206"/>
                    </a:lnTo>
                    <a:close/>
                    <a:moveTo>
                      <a:pt x="1122614" y="1039464"/>
                    </a:moveTo>
                    <a:lnTo>
                      <a:pt x="1116633" y="1040994"/>
                    </a:lnTo>
                    <a:lnTo>
                      <a:pt x="1116609" y="1063125"/>
                    </a:lnTo>
                    <a:cubicBezTo>
                      <a:pt x="1112218" y="1087631"/>
                      <a:pt x="1099266" y="1116247"/>
                      <a:pt x="1078793" y="1143166"/>
                    </a:cubicBezTo>
                    <a:lnTo>
                      <a:pt x="1055373" y="1168145"/>
                    </a:lnTo>
                    <a:lnTo>
                      <a:pt x="1055250" y="1173321"/>
                    </a:lnTo>
                    <a:cubicBezTo>
                      <a:pt x="1053116" y="1190095"/>
                      <a:pt x="1049341" y="1205855"/>
                      <a:pt x="1044345" y="1219990"/>
                    </a:cubicBezTo>
                    <a:lnTo>
                      <a:pt x="1038627" y="1231562"/>
                    </a:lnTo>
                    <a:lnTo>
                      <a:pt x="1054316" y="1249122"/>
                    </a:lnTo>
                    <a:lnTo>
                      <a:pt x="1059026" y="1257745"/>
                    </a:lnTo>
                    <a:lnTo>
                      <a:pt x="1062556" y="1255007"/>
                    </a:lnTo>
                    <a:lnTo>
                      <a:pt x="1068822" y="1270366"/>
                    </a:lnTo>
                    <a:lnTo>
                      <a:pt x="1071133" y="1260475"/>
                    </a:lnTo>
                    <a:cubicBezTo>
                      <a:pt x="1076129" y="1246341"/>
                      <a:pt x="1082348" y="1233830"/>
                      <a:pt x="1089373" y="1223553"/>
                    </a:cubicBezTo>
                    <a:lnTo>
                      <a:pt x="1109785" y="1202746"/>
                    </a:lnTo>
                    <a:lnTo>
                      <a:pt x="1123724" y="1226949"/>
                    </a:lnTo>
                    <a:lnTo>
                      <a:pt x="1144169" y="1206549"/>
                    </a:lnTo>
                    <a:cubicBezTo>
                      <a:pt x="1154385" y="1199437"/>
                      <a:pt x="1166841" y="1193112"/>
                      <a:pt x="1180934" y="1187995"/>
                    </a:cubicBezTo>
                    <a:lnTo>
                      <a:pt x="1208577" y="1181286"/>
                    </a:lnTo>
                    <a:lnTo>
                      <a:pt x="1196252" y="1174690"/>
                    </a:lnTo>
                    <a:cubicBezTo>
                      <a:pt x="1183892" y="1166206"/>
                      <a:pt x="1173417" y="1156961"/>
                      <a:pt x="1165309" y="1147517"/>
                    </a:cubicBezTo>
                    <a:lnTo>
                      <a:pt x="1150494" y="1122414"/>
                    </a:lnTo>
                    <a:lnTo>
                      <a:pt x="1178656" y="1114901"/>
                    </a:lnTo>
                    <a:cubicBezTo>
                      <a:pt x="1191059" y="1113850"/>
                      <a:pt x="1205010" y="1114601"/>
                      <a:pt x="1219772" y="1117216"/>
                    </a:cubicBezTo>
                    <a:lnTo>
                      <a:pt x="1244014" y="1124330"/>
                    </a:lnTo>
                    <a:lnTo>
                      <a:pt x="1232805" y="1106286"/>
                    </a:lnTo>
                    <a:lnTo>
                      <a:pt x="1207616" y="1090936"/>
                    </a:lnTo>
                    <a:lnTo>
                      <a:pt x="1201184" y="1083478"/>
                    </a:lnTo>
                    <a:lnTo>
                      <a:pt x="1187422" y="1087157"/>
                    </a:lnTo>
                    <a:lnTo>
                      <a:pt x="1171847" y="1102713"/>
                    </a:lnTo>
                    <a:lnTo>
                      <a:pt x="1157558" y="1077309"/>
                    </a:lnTo>
                    <a:lnTo>
                      <a:pt x="1157550" y="1077267"/>
                    </a:lnTo>
                    <a:lnTo>
                      <a:pt x="1151441" y="1073648"/>
                    </a:lnTo>
                    <a:cubicBezTo>
                      <a:pt x="1142010" y="1065524"/>
                      <a:pt x="1132782" y="1055035"/>
                      <a:pt x="1124319" y="1042660"/>
                    </a:cubicBezTo>
                    <a:close/>
                    <a:moveTo>
                      <a:pt x="2155528" y="1036588"/>
                    </a:moveTo>
                    <a:lnTo>
                      <a:pt x="2133586" y="1059520"/>
                    </a:lnTo>
                    <a:lnTo>
                      <a:pt x="2133411" y="1064694"/>
                    </a:lnTo>
                    <a:lnTo>
                      <a:pt x="2129827" y="1079354"/>
                    </a:lnTo>
                    <a:lnTo>
                      <a:pt x="2143595" y="1065078"/>
                    </a:lnTo>
                    <a:lnTo>
                      <a:pt x="2159651" y="1054690"/>
                    </a:lnTo>
                    <a:close/>
                    <a:moveTo>
                      <a:pt x="2455539" y="1031969"/>
                    </a:moveTo>
                    <a:lnTo>
                      <a:pt x="2444628" y="1050222"/>
                    </a:lnTo>
                    <a:cubicBezTo>
                      <a:pt x="2436466" y="1059622"/>
                      <a:pt x="2425941" y="1068808"/>
                      <a:pt x="2413533" y="1077224"/>
                    </a:cubicBezTo>
                    <a:lnTo>
                      <a:pt x="2391192" y="1089020"/>
                    </a:lnTo>
                    <a:lnTo>
                      <a:pt x="2432246" y="1099225"/>
                    </a:lnTo>
                    <a:cubicBezTo>
                      <a:pt x="2446309" y="1104422"/>
                      <a:pt x="2458731" y="1110816"/>
                      <a:pt x="2468907" y="1117984"/>
                    </a:cubicBezTo>
                    <a:lnTo>
                      <a:pt x="2489425" y="1138688"/>
                    </a:lnTo>
                    <a:lnTo>
                      <a:pt x="2463964" y="1152877"/>
                    </a:lnTo>
                    <a:cubicBezTo>
                      <a:pt x="2440429" y="1160995"/>
                      <a:pt x="2409129" y="1163646"/>
                      <a:pt x="2375643" y="1158902"/>
                    </a:cubicBezTo>
                    <a:cubicBezTo>
                      <a:pt x="2358901" y="1156530"/>
                      <a:pt x="2343196" y="1152533"/>
                      <a:pt x="2329133" y="1147338"/>
                    </a:cubicBezTo>
                    <a:lnTo>
                      <a:pt x="2317641" y="1141459"/>
                    </a:lnTo>
                    <a:lnTo>
                      <a:pt x="2299861" y="1156899"/>
                    </a:lnTo>
                    <a:lnTo>
                      <a:pt x="2299190" y="1157253"/>
                    </a:lnTo>
                    <a:lnTo>
                      <a:pt x="2290686" y="1174789"/>
                    </a:lnTo>
                    <a:lnTo>
                      <a:pt x="2324933" y="1192311"/>
                    </a:lnTo>
                    <a:lnTo>
                      <a:pt x="2345450" y="1213015"/>
                    </a:lnTo>
                    <a:lnTo>
                      <a:pt x="2319989" y="1227204"/>
                    </a:lnTo>
                    <a:lnTo>
                      <a:pt x="2281880" y="1234591"/>
                    </a:lnTo>
                    <a:lnTo>
                      <a:pt x="2289870" y="1242653"/>
                    </a:lnTo>
                    <a:lnTo>
                      <a:pt x="2272967" y="1252074"/>
                    </a:lnTo>
                    <a:lnTo>
                      <a:pt x="2284765" y="1263452"/>
                    </a:lnTo>
                    <a:lnTo>
                      <a:pt x="2302365" y="1290653"/>
                    </a:lnTo>
                    <a:lnTo>
                      <a:pt x="2310446" y="1273534"/>
                    </a:lnTo>
                    <a:lnTo>
                      <a:pt x="2330486" y="1252367"/>
                    </a:lnTo>
                    <a:lnTo>
                      <a:pt x="2345479" y="1277363"/>
                    </a:lnTo>
                    <a:cubicBezTo>
                      <a:pt x="2349912" y="1288995"/>
                      <a:pt x="2353040" y="1302611"/>
                      <a:pt x="2354600" y="1317521"/>
                    </a:cubicBezTo>
                    <a:lnTo>
                      <a:pt x="2354449" y="1342785"/>
                    </a:lnTo>
                    <a:lnTo>
                      <a:pt x="2368700" y="1327033"/>
                    </a:lnTo>
                    <a:lnTo>
                      <a:pt x="2376504" y="1298585"/>
                    </a:lnTo>
                    <a:cubicBezTo>
                      <a:pt x="2388755" y="1267062"/>
                      <a:pt x="2406385" y="1241063"/>
                      <a:pt x="2424983" y="1224513"/>
                    </a:cubicBezTo>
                    <a:lnTo>
                      <a:pt x="2449818" y="1209255"/>
                    </a:lnTo>
                    <a:lnTo>
                      <a:pt x="2454546" y="1225791"/>
                    </a:lnTo>
                    <a:lnTo>
                      <a:pt x="2465296" y="1222642"/>
                    </a:lnTo>
                    <a:cubicBezTo>
                      <a:pt x="2477670" y="1221290"/>
                      <a:pt x="2491635" y="1221703"/>
                      <a:pt x="2506456" y="1223958"/>
                    </a:cubicBezTo>
                    <a:lnTo>
                      <a:pt x="2533938" y="1231305"/>
                    </a:lnTo>
                    <a:lnTo>
                      <a:pt x="2526275" y="1219612"/>
                    </a:lnTo>
                    <a:cubicBezTo>
                      <a:pt x="2519487" y="1206245"/>
                      <a:pt x="2514718" y="1193114"/>
                      <a:pt x="2512122" y="1180940"/>
                    </a:cubicBezTo>
                    <a:lnTo>
                      <a:pt x="2511136" y="1151808"/>
                    </a:lnTo>
                    <a:lnTo>
                      <a:pt x="2539458" y="1158697"/>
                    </a:lnTo>
                    <a:cubicBezTo>
                      <a:pt x="2550850" y="1163714"/>
                      <a:pt x="2562737" y="1171054"/>
                      <a:pt x="2574445" y="1180417"/>
                    </a:cubicBezTo>
                    <a:lnTo>
                      <a:pt x="2592320" y="1198272"/>
                    </a:lnTo>
                    <a:lnTo>
                      <a:pt x="2591120" y="1177063"/>
                    </a:lnTo>
                    <a:lnTo>
                      <a:pt x="2576357" y="1151524"/>
                    </a:lnTo>
                    <a:cubicBezTo>
                      <a:pt x="2569441" y="1136093"/>
                      <a:pt x="2564455" y="1120675"/>
                      <a:pt x="2561358" y="1106006"/>
                    </a:cubicBezTo>
                    <a:lnTo>
                      <a:pt x="2559657" y="1086956"/>
                    </a:lnTo>
                    <a:lnTo>
                      <a:pt x="2528240" y="1078557"/>
                    </a:lnTo>
                    <a:cubicBezTo>
                      <a:pt x="2512439" y="1072534"/>
                      <a:pt x="2498010" y="1065158"/>
                      <a:pt x="2485448" y="1056975"/>
                    </a:cubicBezTo>
                    <a:close/>
                    <a:moveTo>
                      <a:pt x="3809137" y="1013091"/>
                    </a:moveTo>
                    <a:lnTo>
                      <a:pt x="3791357" y="1028530"/>
                    </a:lnTo>
                    <a:lnTo>
                      <a:pt x="3766201" y="1041813"/>
                    </a:lnTo>
                    <a:lnTo>
                      <a:pt x="3779768" y="1045185"/>
                    </a:lnTo>
                    <a:cubicBezTo>
                      <a:pt x="3793830" y="1050380"/>
                      <a:pt x="3806251" y="1056775"/>
                      <a:pt x="3816428" y="1063944"/>
                    </a:cubicBezTo>
                    <a:lnTo>
                      <a:pt x="3836946" y="1084647"/>
                    </a:lnTo>
                    <a:lnTo>
                      <a:pt x="3825190" y="1091199"/>
                    </a:lnTo>
                    <a:lnTo>
                      <a:pt x="3836761" y="1101229"/>
                    </a:lnTo>
                    <a:cubicBezTo>
                      <a:pt x="3844592" y="1110904"/>
                      <a:pt x="3851800" y="1122873"/>
                      <a:pt x="3857921" y="1136557"/>
                    </a:cubicBezTo>
                    <a:lnTo>
                      <a:pt x="3865638" y="1160615"/>
                    </a:lnTo>
                    <a:lnTo>
                      <a:pt x="3874282" y="1141211"/>
                    </a:lnTo>
                    <a:lnTo>
                      <a:pt x="3872848" y="1111746"/>
                    </a:lnTo>
                    <a:cubicBezTo>
                      <a:pt x="3873767" y="1094861"/>
                      <a:pt x="3876393" y="1078870"/>
                      <a:pt x="3880356" y="1064412"/>
                    </a:cubicBezTo>
                    <a:lnTo>
                      <a:pt x="3893735" y="1031540"/>
                    </a:lnTo>
                    <a:lnTo>
                      <a:pt x="3867138" y="1030533"/>
                    </a:lnTo>
                    <a:cubicBezTo>
                      <a:pt x="3850396" y="1028162"/>
                      <a:pt x="3834691" y="1024165"/>
                      <a:pt x="3820628" y="1018971"/>
                    </a:cubicBezTo>
                    <a:close/>
                    <a:moveTo>
                      <a:pt x="3092490" y="1010225"/>
                    </a:moveTo>
                    <a:lnTo>
                      <a:pt x="3081264" y="1033276"/>
                    </a:lnTo>
                    <a:lnTo>
                      <a:pt x="3076802" y="1038767"/>
                    </a:lnTo>
                    <a:lnTo>
                      <a:pt x="3082763" y="1045440"/>
                    </a:lnTo>
                    <a:lnTo>
                      <a:pt x="3085097" y="1049715"/>
                    </a:lnTo>
                    <a:lnTo>
                      <a:pt x="3099599" y="1047391"/>
                    </a:lnTo>
                    <a:lnTo>
                      <a:pt x="3099708" y="1046927"/>
                    </a:lnTo>
                    <a:lnTo>
                      <a:pt x="3092750" y="1018262"/>
                    </a:lnTo>
                    <a:close/>
                    <a:moveTo>
                      <a:pt x="1410759" y="987580"/>
                    </a:moveTo>
                    <a:lnTo>
                      <a:pt x="1388165" y="998982"/>
                    </a:lnTo>
                    <a:lnTo>
                      <a:pt x="1370428" y="1003287"/>
                    </a:lnTo>
                    <a:lnTo>
                      <a:pt x="1369964" y="1022876"/>
                    </a:lnTo>
                    <a:cubicBezTo>
                      <a:pt x="1367828" y="1039651"/>
                      <a:pt x="1364054" y="1055410"/>
                      <a:pt x="1359058" y="1069545"/>
                    </a:cubicBezTo>
                    <a:lnTo>
                      <a:pt x="1353341" y="1081118"/>
                    </a:lnTo>
                    <a:lnTo>
                      <a:pt x="1369029" y="1098678"/>
                    </a:lnTo>
                    <a:lnTo>
                      <a:pt x="1382665" y="1123644"/>
                    </a:lnTo>
                    <a:lnTo>
                      <a:pt x="1385846" y="1110031"/>
                    </a:lnTo>
                    <a:cubicBezTo>
                      <a:pt x="1390842" y="1095897"/>
                      <a:pt x="1397061" y="1083386"/>
                      <a:pt x="1404085" y="1073110"/>
                    </a:cubicBezTo>
                    <a:lnTo>
                      <a:pt x="1424498" y="1052302"/>
                    </a:lnTo>
                    <a:lnTo>
                      <a:pt x="1439044" y="1077561"/>
                    </a:lnTo>
                    <a:lnTo>
                      <a:pt x="1446968" y="1115561"/>
                    </a:lnTo>
                    <a:lnTo>
                      <a:pt x="1454916" y="1107459"/>
                    </a:lnTo>
                    <a:lnTo>
                      <a:pt x="1464573" y="1124229"/>
                    </a:lnTo>
                    <a:lnTo>
                      <a:pt x="1475785" y="1112270"/>
                    </a:lnTo>
                    <a:cubicBezTo>
                      <a:pt x="1487180" y="1102527"/>
                      <a:pt x="1498820" y="1094802"/>
                      <a:pt x="1510041" y="1089415"/>
                    </a:cubicBezTo>
                    <a:lnTo>
                      <a:pt x="1523659" y="1085625"/>
                    </a:lnTo>
                    <a:lnTo>
                      <a:pt x="1524564" y="1081129"/>
                    </a:lnTo>
                    <a:lnTo>
                      <a:pt x="1526069" y="1077834"/>
                    </a:lnTo>
                    <a:lnTo>
                      <a:pt x="1508775" y="1064208"/>
                    </a:lnTo>
                    <a:lnTo>
                      <a:pt x="1508751" y="1064172"/>
                    </a:lnTo>
                    <a:lnTo>
                      <a:pt x="1501725" y="1063155"/>
                    </a:lnTo>
                    <a:cubicBezTo>
                      <a:pt x="1478092" y="1055325"/>
                      <a:pt x="1451608" y="1038433"/>
                      <a:pt x="1427875" y="1014340"/>
                    </a:cubicBezTo>
                    <a:close/>
                    <a:moveTo>
                      <a:pt x="946828" y="982327"/>
                    </a:moveTo>
                    <a:lnTo>
                      <a:pt x="937575" y="1021922"/>
                    </a:lnTo>
                    <a:lnTo>
                      <a:pt x="933724" y="1029718"/>
                    </a:lnTo>
                    <a:lnTo>
                      <a:pt x="956871" y="1018331"/>
                    </a:lnTo>
                    <a:lnTo>
                      <a:pt x="984583" y="1011903"/>
                    </a:lnTo>
                    <a:lnTo>
                      <a:pt x="972325" y="1005182"/>
                    </a:lnTo>
                    <a:close/>
                    <a:moveTo>
                      <a:pt x="1811766" y="969047"/>
                    </a:moveTo>
                    <a:lnTo>
                      <a:pt x="1773597" y="981895"/>
                    </a:lnTo>
                    <a:cubicBezTo>
                      <a:pt x="1758921" y="984955"/>
                      <a:pt x="1742799" y="986587"/>
                      <a:pt x="1725889" y="986459"/>
                    </a:cubicBezTo>
                    <a:lnTo>
                      <a:pt x="1691124" y="982604"/>
                    </a:lnTo>
                    <a:lnTo>
                      <a:pt x="1687642" y="985689"/>
                    </a:lnTo>
                    <a:cubicBezTo>
                      <a:pt x="1672934" y="994033"/>
                      <a:pt x="1658057" y="1000458"/>
                      <a:pt x="1643747" y="1004930"/>
                    </a:cubicBezTo>
                    <a:lnTo>
                      <a:pt x="1631057" y="1007290"/>
                    </a:lnTo>
                    <a:lnTo>
                      <a:pt x="1626404" y="1030374"/>
                    </a:lnTo>
                    <a:lnTo>
                      <a:pt x="1614591" y="1056253"/>
                    </a:lnTo>
                    <a:lnTo>
                      <a:pt x="1627395" y="1050640"/>
                    </a:lnTo>
                    <a:cubicBezTo>
                      <a:pt x="1641704" y="1046167"/>
                      <a:pt x="1655445" y="1043647"/>
                      <a:pt x="1667882" y="1043110"/>
                    </a:cubicBezTo>
                    <a:lnTo>
                      <a:pt x="1696772" y="1046979"/>
                    </a:lnTo>
                    <a:lnTo>
                      <a:pt x="1685272" y="1073762"/>
                    </a:lnTo>
                    <a:cubicBezTo>
                      <a:pt x="1678432" y="1084162"/>
                      <a:pt x="1669219" y="1094665"/>
                      <a:pt x="1658039" y="1104653"/>
                    </a:cubicBezTo>
                    <a:lnTo>
                      <a:pt x="1637463" y="1119313"/>
                    </a:lnTo>
                    <a:lnTo>
                      <a:pt x="1679509" y="1123977"/>
                    </a:lnTo>
                    <a:cubicBezTo>
                      <a:pt x="1694137" y="1127258"/>
                      <a:pt x="1707298" y="1131946"/>
                      <a:pt x="1718336" y="1137699"/>
                    </a:cubicBezTo>
                    <a:lnTo>
                      <a:pt x="1741422" y="1155494"/>
                    </a:lnTo>
                    <a:lnTo>
                      <a:pt x="1718071" y="1172939"/>
                    </a:lnTo>
                    <a:cubicBezTo>
                      <a:pt x="1695823" y="1184112"/>
                      <a:pt x="1665152" y="1190895"/>
                      <a:pt x="1631333" y="1190641"/>
                    </a:cubicBezTo>
                    <a:cubicBezTo>
                      <a:pt x="1597514" y="1190386"/>
                      <a:pt x="1566949" y="1183142"/>
                      <a:pt x="1544871" y="1171634"/>
                    </a:cubicBezTo>
                    <a:lnTo>
                      <a:pt x="1527554" y="1158286"/>
                    </a:lnTo>
                    <a:lnTo>
                      <a:pt x="1516340" y="1156784"/>
                    </a:lnTo>
                    <a:lnTo>
                      <a:pt x="1500274" y="1190790"/>
                    </a:lnTo>
                    <a:lnTo>
                      <a:pt x="1476855" y="1215769"/>
                    </a:lnTo>
                    <a:lnTo>
                      <a:pt x="1476732" y="1220944"/>
                    </a:lnTo>
                    <a:cubicBezTo>
                      <a:pt x="1474597" y="1237719"/>
                      <a:pt x="1470823" y="1253478"/>
                      <a:pt x="1465827" y="1267613"/>
                    </a:cubicBezTo>
                    <a:lnTo>
                      <a:pt x="1460110" y="1279186"/>
                    </a:lnTo>
                    <a:lnTo>
                      <a:pt x="1475799" y="1296747"/>
                    </a:lnTo>
                    <a:lnTo>
                      <a:pt x="1489434" y="1321713"/>
                    </a:lnTo>
                    <a:lnTo>
                      <a:pt x="1492616" y="1308099"/>
                    </a:lnTo>
                    <a:cubicBezTo>
                      <a:pt x="1497611" y="1293965"/>
                      <a:pt x="1503830" y="1281454"/>
                      <a:pt x="1510854" y="1271178"/>
                    </a:cubicBezTo>
                    <a:lnTo>
                      <a:pt x="1531266" y="1250371"/>
                    </a:lnTo>
                    <a:lnTo>
                      <a:pt x="1545813" y="1275628"/>
                    </a:lnTo>
                    <a:cubicBezTo>
                      <a:pt x="1550039" y="1287338"/>
                      <a:pt x="1552924" y="1301007"/>
                      <a:pt x="1554219" y="1315943"/>
                    </a:cubicBezTo>
                    <a:lnTo>
                      <a:pt x="1553621" y="1341200"/>
                    </a:lnTo>
                    <a:lnTo>
                      <a:pt x="1574502" y="1318927"/>
                    </a:lnTo>
                    <a:lnTo>
                      <a:pt x="1565439" y="1309574"/>
                    </a:lnTo>
                    <a:lnTo>
                      <a:pt x="1556010" y="1281992"/>
                    </a:lnTo>
                    <a:lnTo>
                      <a:pt x="1585111" y="1280334"/>
                    </a:lnTo>
                    <a:lnTo>
                      <a:pt x="1615433" y="1288402"/>
                    </a:lnTo>
                    <a:lnTo>
                      <a:pt x="1616810" y="1287482"/>
                    </a:lnTo>
                    <a:lnTo>
                      <a:pt x="1643814" y="1279969"/>
                    </a:lnTo>
                    <a:lnTo>
                      <a:pt x="1640153" y="1250299"/>
                    </a:lnTo>
                    <a:lnTo>
                      <a:pt x="1645778" y="1221699"/>
                    </a:lnTo>
                    <a:lnTo>
                      <a:pt x="1671809" y="1234812"/>
                    </a:lnTo>
                    <a:cubicBezTo>
                      <a:pt x="1681772" y="1242275"/>
                      <a:pt x="1691693" y="1252112"/>
                      <a:pt x="1700980" y="1263881"/>
                    </a:cubicBezTo>
                    <a:lnTo>
                      <a:pt x="1714356" y="1285314"/>
                    </a:lnTo>
                    <a:lnTo>
                      <a:pt x="1721577" y="1243631"/>
                    </a:lnTo>
                    <a:cubicBezTo>
                      <a:pt x="1725746" y="1229230"/>
                      <a:pt x="1731228" y="1216381"/>
                      <a:pt x="1737645" y="1205714"/>
                    </a:cubicBezTo>
                    <a:lnTo>
                      <a:pt x="1756816" y="1183757"/>
                    </a:lnTo>
                    <a:lnTo>
                      <a:pt x="1772803" y="1208130"/>
                    </a:lnTo>
                    <a:cubicBezTo>
                      <a:pt x="1782597" y="1231019"/>
                      <a:pt x="1787496" y="1262046"/>
                      <a:pt x="1785177" y="1295787"/>
                    </a:cubicBezTo>
                    <a:cubicBezTo>
                      <a:pt x="1784017" y="1312657"/>
                      <a:pt x="1781163" y="1328609"/>
                      <a:pt x="1776994" y="1343010"/>
                    </a:cubicBezTo>
                    <a:lnTo>
                      <a:pt x="1771958" y="1354895"/>
                    </a:lnTo>
                    <a:lnTo>
                      <a:pt x="1788638" y="1371516"/>
                    </a:lnTo>
                    <a:lnTo>
                      <a:pt x="1803699" y="1395649"/>
                    </a:lnTo>
                    <a:lnTo>
                      <a:pt x="1806086" y="1381875"/>
                    </a:lnTo>
                    <a:cubicBezTo>
                      <a:pt x="1810254" y="1367475"/>
                      <a:pt x="1815736" y="1354625"/>
                      <a:pt x="1822153" y="1343958"/>
                    </a:cubicBezTo>
                    <a:lnTo>
                      <a:pt x="1841325" y="1322002"/>
                    </a:lnTo>
                    <a:lnTo>
                      <a:pt x="1857311" y="1346374"/>
                    </a:lnTo>
                    <a:lnTo>
                      <a:pt x="1867425" y="1383852"/>
                    </a:lnTo>
                    <a:lnTo>
                      <a:pt x="1874890" y="1375303"/>
                    </a:lnTo>
                    <a:lnTo>
                      <a:pt x="1885504" y="1391483"/>
                    </a:lnTo>
                    <a:lnTo>
                      <a:pt x="1896003" y="1378896"/>
                    </a:lnTo>
                    <a:cubicBezTo>
                      <a:pt x="1906813" y="1368508"/>
                      <a:pt x="1917986" y="1360121"/>
                      <a:pt x="1928876" y="1354092"/>
                    </a:cubicBezTo>
                    <a:lnTo>
                      <a:pt x="1956457" y="1344664"/>
                    </a:lnTo>
                    <a:lnTo>
                      <a:pt x="1958116" y="1373764"/>
                    </a:lnTo>
                    <a:cubicBezTo>
                      <a:pt x="1955153" y="1398483"/>
                      <a:pt x="1943882" y="1427803"/>
                      <a:pt x="1925003" y="1455863"/>
                    </a:cubicBezTo>
                    <a:lnTo>
                      <a:pt x="1903073" y="1482158"/>
                    </a:lnTo>
                    <a:lnTo>
                      <a:pt x="1903250" y="1487332"/>
                    </a:lnTo>
                    <a:cubicBezTo>
                      <a:pt x="1902091" y="1504203"/>
                      <a:pt x="1899236" y="1520154"/>
                      <a:pt x="1895068" y="1534555"/>
                    </a:cubicBezTo>
                    <a:lnTo>
                      <a:pt x="1890032" y="1546439"/>
                    </a:lnTo>
                    <a:lnTo>
                      <a:pt x="1906712" y="1563060"/>
                    </a:lnTo>
                    <a:lnTo>
                      <a:pt x="1921773" y="1587194"/>
                    </a:lnTo>
                    <a:lnTo>
                      <a:pt x="1924159" y="1573419"/>
                    </a:lnTo>
                    <a:cubicBezTo>
                      <a:pt x="1928328" y="1559019"/>
                      <a:pt x="1933810" y="1546169"/>
                      <a:pt x="1940227" y="1535502"/>
                    </a:cubicBezTo>
                    <a:lnTo>
                      <a:pt x="1959399" y="1513546"/>
                    </a:lnTo>
                    <a:lnTo>
                      <a:pt x="1975385" y="1537918"/>
                    </a:lnTo>
                    <a:cubicBezTo>
                      <a:pt x="1980282" y="1549363"/>
                      <a:pt x="1983955" y="1562842"/>
                      <a:pt x="1986115" y="1577678"/>
                    </a:cubicBezTo>
                    <a:lnTo>
                      <a:pt x="1986982" y="1602927"/>
                    </a:lnTo>
                    <a:lnTo>
                      <a:pt x="2014077" y="1570440"/>
                    </a:lnTo>
                    <a:cubicBezTo>
                      <a:pt x="2024887" y="1560053"/>
                      <a:pt x="2036060" y="1551666"/>
                      <a:pt x="2046950" y="1545636"/>
                    </a:cubicBezTo>
                    <a:lnTo>
                      <a:pt x="2074532" y="1536207"/>
                    </a:lnTo>
                    <a:lnTo>
                      <a:pt x="2076190" y="1565308"/>
                    </a:lnTo>
                    <a:cubicBezTo>
                      <a:pt x="2073227" y="1590027"/>
                      <a:pt x="2061956" y="1619347"/>
                      <a:pt x="2043077" y="1647408"/>
                    </a:cubicBezTo>
                    <a:cubicBezTo>
                      <a:pt x="2024198" y="1675468"/>
                      <a:pt x="2001287" y="1696958"/>
                      <a:pt x="1979506" y="1709016"/>
                    </a:cubicBezTo>
                    <a:lnTo>
                      <a:pt x="1958817" y="1716089"/>
                    </a:lnTo>
                    <a:lnTo>
                      <a:pt x="1944747" y="1732203"/>
                    </a:lnTo>
                    <a:lnTo>
                      <a:pt x="1939048" y="1747601"/>
                    </a:lnTo>
                    <a:cubicBezTo>
                      <a:pt x="1932210" y="1760942"/>
                      <a:pt x="1923352" y="1774512"/>
                      <a:pt x="1912631" y="1787589"/>
                    </a:cubicBezTo>
                    <a:lnTo>
                      <a:pt x="1888318" y="1811696"/>
                    </a:lnTo>
                    <a:lnTo>
                      <a:pt x="1888006" y="1816866"/>
                    </a:lnTo>
                    <a:cubicBezTo>
                      <a:pt x="1885259" y="1833551"/>
                      <a:pt x="1880913" y="1849162"/>
                      <a:pt x="1875405" y="1863105"/>
                    </a:cubicBezTo>
                    <a:lnTo>
                      <a:pt x="1869269" y="1874462"/>
                    </a:lnTo>
                    <a:lnTo>
                      <a:pt x="1884307" y="1892583"/>
                    </a:lnTo>
                    <a:lnTo>
                      <a:pt x="1897022" y="1918030"/>
                    </a:lnTo>
                    <a:lnTo>
                      <a:pt x="1900698" y="1904542"/>
                    </a:lnTo>
                    <a:cubicBezTo>
                      <a:pt x="1906206" y="1890599"/>
                      <a:pt x="1912877" y="1878324"/>
                      <a:pt x="1920271" y="1868310"/>
                    </a:cubicBezTo>
                    <a:lnTo>
                      <a:pt x="1941429" y="1848261"/>
                    </a:lnTo>
                    <a:lnTo>
                      <a:pt x="1955045" y="1874033"/>
                    </a:lnTo>
                    <a:cubicBezTo>
                      <a:pt x="1958840" y="1885889"/>
                      <a:pt x="1961225" y="1899655"/>
                      <a:pt x="1961974" y="1914627"/>
                    </a:cubicBezTo>
                    <a:lnTo>
                      <a:pt x="1960455" y="1939846"/>
                    </a:lnTo>
                    <a:lnTo>
                      <a:pt x="1970593" y="1929794"/>
                    </a:lnTo>
                    <a:lnTo>
                      <a:pt x="1963611" y="1902947"/>
                    </a:lnTo>
                    <a:lnTo>
                      <a:pt x="1992754" y="1903475"/>
                    </a:lnTo>
                    <a:lnTo>
                      <a:pt x="1998144" y="1905351"/>
                    </a:lnTo>
                    <a:lnTo>
                      <a:pt x="2025563" y="1888470"/>
                    </a:lnTo>
                    <a:lnTo>
                      <a:pt x="2027022" y="1888121"/>
                    </a:lnTo>
                    <a:lnTo>
                      <a:pt x="2002597" y="1847268"/>
                    </a:lnTo>
                    <a:cubicBezTo>
                      <a:pt x="1996366" y="1833632"/>
                      <a:pt x="1992144" y="1820316"/>
                      <a:pt x="1990051" y="1808045"/>
                    </a:cubicBezTo>
                    <a:lnTo>
                      <a:pt x="1990267" y="1778897"/>
                    </a:lnTo>
                    <a:lnTo>
                      <a:pt x="2018280" y="1786949"/>
                    </a:lnTo>
                    <a:cubicBezTo>
                      <a:pt x="2029456" y="1792431"/>
                      <a:pt x="2041030" y="1800254"/>
                      <a:pt x="2052342" y="1810092"/>
                    </a:cubicBezTo>
                    <a:lnTo>
                      <a:pt x="2071623" y="1831010"/>
                    </a:lnTo>
                    <a:lnTo>
                      <a:pt x="2071409" y="1817031"/>
                    </a:lnTo>
                    <a:cubicBezTo>
                      <a:pt x="2072831" y="1802107"/>
                      <a:pt x="2075832" y="1788462"/>
                      <a:pt x="2080156" y="1776790"/>
                    </a:cubicBezTo>
                    <a:lnTo>
                      <a:pt x="2094916" y="1751655"/>
                    </a:lnTo>
                    <a:lnTo>
                      <a:pt x="2115151" y="1772634"/>
                    </a:lnTo>
                    <a:cubicBezTo>
                      <a:pt x="2122088" y="1782970"/>
                      <a:pt x="2128201" y="1795533"/>
                      <a:pt x="2133078" y="1809709"/>
                    </a:cubicBezTo>
                    <a:lnTo>
                      <a:pt x="2138619" y="1834358"/>
                    </a:lnTo>
                    <a:lnTo>
                      <a:pt x="2159210" y="1797404"/>
                    </a:lnTo>
                    <a:cubicBezTo>
                      <a:pt x="2167903" y="1785190"/>
                      <a:pt x="2177323" y="1774874"/>
                      <a:pt x="2186905" y="1766927"/>
                    </a:cubicBezTo>
                    <a:lnTo>
                      <a:pt x="2195342" y="1762138"/>
                    </a:lnTo>
                    <a:lnTo>
                      <a:pt x="2157712" y="1742852"/>
                    </a:lnTo>
                    <a:cubicBezTo>
                      <a:pt x="2145203" y="1734589"/>
                      <a:pt x="2134565" y="1725531"/>
                      <a:pt x="2126290" y="1716232"/>
                    </a:cubicBezTo>
                    <a:lnTo>
                      <a:pt x="2114844" y="1697603"/>
                    </a:lnTo>
                    <a:lnTo>
                      <a:pt x="2095486" y="1687121"/>
                    </a:lnTo>
                    <a:lnTo>
                      <a:pt x="2115749" y="1666169"/>
                    </a:lnTo>
                    <a:lnTo>
                      <a:pt x="2115786" y="1666149"/>
                    </a:lnTo>
                    <a:lnTo>
                      <a:pt x="2117510" y="1659261"/>
                    </a:lnTo>
                    <a:lnTo>
                      <a:pt x="2144594" y="1626138"/>
                    </a:lnTo>
                    <a:lnTo>
                      <a:pt x="2130708" y="1602989"/>
                    </a:lnTo>
                    <a:lnTo>
                      <a:pt x="2130698" y="1602948"/>
                    </a:lnTo>
                    <a:lnTo>
                      <a:pt x="2124491" y="1599501"/>
                    </a:lnTo>
                    <a:cubicBezTo>
                      <a:pt x="2105182" y="1583787"/>
                      <a:pt x="2086425" y="1558589"/>
                      <a:pt x="2072797" y="1527635"/>
                    </a:cubicBezTo>
                    <a:cubicBezTo>
                      <a:pt x="2059170" y="1496683"/>
                      <a:pt x="2053252" y="1465833"/>
                      <a:pt x="2054701" y="1440979"/>
                    </a:cubicBezTo>
                    <a:lnTo>
                      <a:pt x="2059553" y="1420668"/>
                    </a:lnTo>
                    <a:lnTo>
                      <a:pt x="2046923" y="1416312"/>
                    </a:lnTo>
                    <a:cubicBezTo>
                      <a:pt x="2033432" y="1409774"/>
                      <a:pt x="2019668" y="1401223"/>
                      <a:pt x="2006353" y="1390797"/>
                    </a:cubicBezTo>
                    <a:cubicBezTo>
                      <a:pt x="1979726" y="1369945"/>
                      <a:pt x="1959943" y="1345545"/>
                      <a:pt x="1949486" y="1322952"/>
                    </a:cubicBezTo>
                    <a:lnTo>
                      <a:pt x="1943922" y="1301807"/>
                    </a:lnTo>
                    <a:lnTo>
                      <a:pt x="1928427" y="1286171"/>
                    </a:lnTo>
                    <a:lnTo>
                      <a:pt x="1930125" y="1285224"/>
                    </a:lnTo>
                    <a:lnTo>
                      <a:pt x="1910151" y="1281024"/>
                    </a:lnTo>
                    <a:lnTo>
                      <a:pt x="1884916" y="1266436"/>
                    </a:lnTo>
                    <a:lnTo>
                      <a:pt x="1905758" y="1246059"/>
                    </a:lnTo>
                    <a:cubicBezTo>
                      <a:pt x="1916046" y="1239051"/>
                      <a:pt x="1928566" y="1232853"/>
                      <a:pt x="1942710" y="1227881"/>
                    </a:cubicBezTo>
                    <a:lnTo>
                      <a:pt x="1970421" y="1221453"/>
                    </a:lnTo>
                    <a:lnTo>
                      <a:pt x="1958163" y="1214731"/>
                    </a:lnTo>
                    <a:cubicBezTo>
                      <a:pt x="1945890" y="1206122"/>
                      <a:pt x="1935509" y="1196771"/>
                      <a:pt x="1927498" y="1187244"/>
                    </a:cubicBezTo>
                    <a:lnTo>
                      <a:pt x="1912938" y="1161993"/>
                    </a:lnTo>
                    <a:lnTo>
                      <a:pt x="1941176" y="1154766"/>
                    </a:lnTo>
                    <a:lnTo>
                      <a:pt x="1959489" y="1155984"/>
                    </a:lnTo>
                    <a:lnTo>
                      <a:pt x="1952874" y="1126945"/>
                    </a:lnTo>
                    <a:lnTo>
                      <a:pt x="1952567" y="1110016"/>
                    </a:lnTo>
                    <a:lnTo>
                      <a:pt x="1928269" y="1081259"/>
                    </a:lnTo>
                    <a:lnTo>
                      <a:pt x="1893618" y="1089296"/>
                    </a:lnTo>
                    <a:cubicBezTo>
                      <a:pt x="1860061" y="1093512"/>
                      <a:pt x="1828808" y="1090369"/>
                      <a:pt x="1805403" y="1081880"/>
                    </a:cubicBezTo>
                    <a:lnTo>
                      <a:pt x="1780169" y="1067291"/>
                    </a:lnTo>
                    <a:lnTo>
                      <a:pt x="1801010" y="1046913"/>
                    </a:lnTo>
                    <a:cubicBezTo>
                      <a:pt x="1811299" y="1039907"/>
                      <a:pt x="1823819" y="1033708"/>
                      <a:pt x="1837963" y="1028735"/>
                    </a:cubicBezTo>
                    <a:lnTo>
                      <a:pt x="1865674" y="1022308"/>
                    </a:lnTo>
                    <a:lnTo>
                      <a:pt x="1853416" y="1015587"/>
                    </a:lnTo>
                    <a:cubicBezTo>
                      <a:pt x="1841143" y="1006977"/>
                      <a:pt x="1830763" y="997626"/>
                      <a:pt x="1822751" y="988099"/>
                    </a:cubicBezTo>
                    <a:close/>
                    <a:moveTo>
                      <a:pt x="2338282" y="966160"/>
                    </a:moveTo>
                    <a:lnTo>
                      <a:pt x="2315698" y="978745"/>
                    </a:lnTo>
                    <a:lnTo>
                      <a:pt x="2285030" y="984690"/>
                    </a:lnTo>
                    <a:lnTo>
                      <a:pt x="2283430" y="1007395"/>
                    </a:lnTo>
                    <a:lnTo>
                      <a:pt x="2280887" y="1015631"/>
                    </a:lnTo>
                    <a:lnTo>
                      <a:pt x="2286917" y="1024950"/>
                    </a:lnTo>
                    <a:lnTo>
                      <a:pt x="2299100" y="1017618"/>
                    </a:lnTo>
                    <a:lnTo>
                      <a:pt x="2309880" y="995610"/>
                    </a:lnTo>
                    <a:close/>
                    <a:moveTo>
                      <a:pt x="3287679" y="946208"/>
                    </a:moveTo>
                    <a:lnTo>
                      <a:pt x="3274430" y="949987"/>
                    </a:lnTo>
                    <a:lnTo>
                      <a:pt x="3261275" y="950627"/>
                    </a:lnTo>
                    <a:lnTo>
                      <a:pt x="3271471" y="969877"/>
                    </a:lnTo>
                    <a:lnTo>
                      <a:pt x="3277859" y="994102"/>
                    </a:lnTo>
                    <a:lnTo>
                      <a:pt x="3278050" y="994037"/>
                    </a:lnTo>
                    <a:lnTo>
                      <a:pt x="3287564" y="975383"/>
                    </a:lnTo>
                    <a:close/>
                    <a:moveTo>
                      <a:pt x="2760474" y="926696"/>
                    </a:moveTo>
                    <a:lnTo>
                      <a:pt x="2752582" y="944504"/>
                    </a:lnTo>
                    <a:cubicBezTo>
                      <a:pt x="2742675" y="958208"/>
                      <a:pt x="2731816" y="970236"/>
                      <a:pt x="2720661" y="980253"/>
                    </a:cubicBezTo>
                    <a:lnTo>
                      <a:pt x="2710100" y="987676"/>
                    </a:lnTo>
                    <a:lnTo>
                      <a:pt x="2715464" y="1010603"/>
                    </a:lnTo>
                    <a:lnTo>
                      <a:pt x="2715481" y="1039050"/>
                    </a:lnTo>
                    <a:lnTo>
                      <a:pt x="2724791" y="1028622"/>
                    </a:lnTo>
                    <a:cubicBezTo>
                      <a:pt x="2735946" y="1018607"/>
                      <a:pt x="2747396" y="1010601"/>
                      <a:pt x="2758483" y="1004943"/>
                    </a:cubicBezTo>
                    <a:lnTo>
                      <a:pt x="2786366" y="996450"/>
                    </a:lnTo>
                    <a:lnTo>
                      <a:pt x="2787043" y="1025590"/>
                    </a:lnTo>
                    <a:lnTo>
                      <a:pt x="2775803" y="1062746"/>
                    </a:lnTo>
                    <a:lnTo>
                      <a:pt x="2786660" y="1059438"/>
                    </a:lnTo>
                    <a:lnTo>
                      <a:pt x="2787109" y="1078784"/>
                    </a:lnTo>
                    <a:lnTo>
                      <a:pt x="2802677" y="1073654"/>
                    </a:lnTo>
                    <a:cubicBezTo>
                      <a:pt x="2817346" y="1070557"/>
                      <a:pt x="2831264" y="1069349"/>
                      <a:pt x="2843696" y="1069993"/>
                    </a:cubicBezTo>
                    <a:lnTo>
                      <a:pt x="2872089" y="1076579"/>
                    </a:lnTo>
                    <a:lnTo>
                      <a:pt x="2858105" y="1102153"/>
                    </a:lnTo>
                    <a:lnTo>
                      <a:pt x="2858039" y="1102215"/>
                    </a:lnTo>
                    <a:lnTo>
                      <a:pt x="2859506" y="1104383"/>
                    </a:lnTo>
                    <a:cubicBezTo>
                      <a:pt x="2864566" y="1115756"/>
                      <a:pt x="2868431" y="1129182"/>
                      <a:pt x="2870802" y="1143985"/>
                    </a:cubicBezTo>
                    <a:lnTo>
                      <a:pt x="2872184" y="1172399"/>
                    </a:lnTo>
                    <a:lnTo>
                      <a:pt x="2880983" y="1161536"/>
                    </a:lnTo>
                    <a:cubicBezTo>
                      <a:pt x="2891644" y="1150995"/>
                      <a:pt x="2902696" y="1142451"/>
                      <a:pt x="2913499" y="1136266"/>
                    </a:cubicBezTo>
                    <a:lnTo>
                      <a:pt x="2940943" y="1126444"/>
                    </a:lnTo>
                    <a:lnTo>
                      <a:pt x="2943017" y="1155519"/>
                    </a:lnTo>
                    <a:cubicBezTo>
                      <a:pt x="2941712" y="1167898"/>
                      <a:pt x="2938346" y="1181457"/>
                      <a:pt x="2932999" y="1195462"/>
                    </a:cubicBezTo>
                    <a:lnTo>
                      <a:pt x="2921443" y="1217930"/>
                    </a:lnTo>
                    <a:lnTo>
                      <a:pt x="2960941" y="1202777"/>
                    </a:lnTo>
                    <a:cubicBezTo>
                      <a:pt x="2975443" y="1198980"/>
                      <a:pt x="2989288" y="1197105"/>
                      <a:pt x="3001735" y="1197150"/>
                    </a:cubicBezTo>
                    <a:lnTo>
                      <a:pt x="3027164" y="1201776"/>
                    </a:lnTo>
                    <a:lnTo>
                      <a:pt x="3026651" y="1185915"/>
                    </a:lnTo>
                    <a:lnTo>
                      <a:pt x="3030395" y="1167160"/>
                    </a:lnTo>
                    <a:lnTo>
                      <a:pt x="3002623" y="1150237"/>
                    </a:lnTo>
                    <a:lnTo>
                      <a:pt x="2979822" y="1123802"/>
                    </a:lnTo>
                    <a:lnTo>
                      <a:pt x="2969754" y="1119695"/>
                    </a:lnTo>
                    <a:lnTo>
                      <a:pt x="2947944" y="1122684"/>
                    </a:lnTo>
                    <a:lnTo>
                      <a:pt x="2951901" y="1093807"/>
                    </a:lnTo>
                    <a:lnTo>
                      <a:pt x="2951920" y="1093769"/>
                    </a:lnTo>
                    <a:lnTo>
                      <a:pt x="2950129" y="1089378"/>
                    </a:lnTo>
                    <a:lnTo>
                      <a:pt x="2944802" y="1083203"/>
                    </a:lnTo>
                    <a:lnTo>
                      <a:pt x="2936988" y="1055122"/>
                    </a:lnTo>
                    <a:lnTo>
                      <a:pt x="2946977" y="1055132"/>
                    </a:lnTo>
                    <a:lnTo>
                      <a:pt x="2946341" y="1046116"/>
                    </a:lnTo>
                    <a:lnTo>
                      <a:pt x="2946914" y="1042540"/>
                    </a:lnTo>
                    <a:lnTo>
                      <a:pt x="2926620" y="1034006"/>
                    </a:lnTo>
                    <a:lnTo>
                      <a:pt x="2926587" y="1033978"/>
                    </a:lnTo>
                    <a:lnTo>
                      <a:pt x="2919543" y="1034868"/>
                    </a:lnTo>
                    <a:cubicBezTo>
                      <a:pt x="2894680" y="1033607"/>
                      <a:pt x="2864655" y="1024372"/>
                      <a:pt x="2835366" y="1007462"/>
                    </a:cubicBezTo>
                    <a:cubicBezTo>
                      <a:pt x="2806077" y="990552"/>
                      <a:pt x="2783067" y="969168"/>
                      <a:pt x="2769543" y="948265"/>
                    </a:cubicBezTo>
                    <a:close/>
                    <a:moveTo>
                      <a:pt x="3359365" y="917146"/>
                    </a:moveTo>
                    <a:lnTo>
                      <a:pt x="3359297" y="934080"/>
                    </a:lnTo>
                    <a:lnTo>
                      <a:pt x="3367497" y="924980"/>
                    </a:lnTo>
                    <a:close/>
                    <a:moveTo>
                      <a:pt x="3124052" y="915073"/>
                    </a:moveTo>
                    <a:lnTo>
                      <a:pt x="3134184" y="925226"/>
                    </a:lnTo>
                    <a:lnTo>
                      <a:pt x="3146143" y="948922"/>
                    </a:lnTo>
                    <a:lnTo>
                      <a:pt x="3155916" y="951347"/>
                    </a:lnTo>
                    <a:lnTo>
                      <a:pt x="3177149" y="964662"/>
                    </a:lnTo>
                    <a:lnTo>
                      <a:pt x="3192707" y="946945"/>
                    </a:lnTo>
                    <a:lnTo>
                      <a:pt x="3179226" y="944808"/>
                    </a:lnTo>
                    <a:cubicBezTo>
                      <a:pt x="3164768" y="940845"/>
                      <a:pt x="3151841" y="935547"/>
                      <a:pt x="3141084" y="929283"/>
                    </a:cubicBezTo>
                    <a:lnTo>
                      <a:pt x="3124410" y="915138"/>
                    </a:lnTo>
                    <a:close/>
                    <a:moveTo>
                      <a:pt x="3646141" y="904350"/>
                    </a:moveTo>
                    <a:lnTo>
                      <a:pt x="3636265" y="912376"/>
                    </a:lnTo>
                    <a:lnTo>
                      <a:pt x="3624660" y="918028"/>
                    </a:lnTo>
                    <a:lnTo>
                      <a:pt x="3626316" y="941517"/>
                    </a:lnTo>
                    <a:lnTo>
                      <a:pt x="3625492" y="946663"/>
                    </a:lnTo>
                    <a:lnTo>
                      <a:pt x="3635090" y="936710"/>
                    </a:lnTo>
                    <a:lnTo>
                      <a:pt x="3651147" y="926321"/>
                    </a:lnTo>
                    <a:close/>
                    <a:moveTo>
                      <a:pt x="3106922" y="902618"/>
                    </a:moveTo>
                    <a:lnTo>
                      <a:pt x="3081411" y="906705"/>
                    </a:lnTo>
                    <a:lnTo>
                      <a:pt x="3078144" y="910724"/>
                    </a:lnTo>
                    <a:cubicBezTo>
                      <a:pt x="3066187" y="922681"/>
                      <a:pt x="3053556" y="932832"/>
                      <a:pt x="3040953" y="940951"/>
                    </a:cubicBezTo>
                    <a:lnTo>
                      <a:pt x="3029347" y="946603"/>
                    </a:lnTo>
                    <a:lnTo>
                      <a:pt x="3031004" y="970092"/>
                    </a:lnTo>
                    <a:lnTo>
                      <a:pt x="3026504" y="998182"/>
                    </a:lnTo>
                    <a:lnTo>
                      <a:pt x="3037352" y="989364"/>
                    </a:lnTo>
                    <a:cubicBezTo>
                      <a:pt x="3049955" y="981245"/>
                      <a:pt x="3062531" y="975159"/>
                      <a:pt x="3074376" y="971333"/>
                    </a:cubicBezTo>
                    <a:lnTo>
                      <a:pt x="3091478" y="968989"/>
                    </a:lnTo>
                    <a:lnTo>
                      <a:pt x="3099264" y="929975"/>
                    </a:lnTo>
                    <a:lnTo>
                      <a:pt x="3109203" y="912372"/>
                    </a:lnTo>
                    <a:lnTo>
                      <a:pt x="3102752" y="911199"/>
                    </a:lnTo>
                    <a:close/>
                    <a:moveTo>
                      <a:pt x="2313350" y="893000"/>
                    </a:moveTo>
                    <a:lnTo>
                      <a:pt x="2295570" y="908439"/>
                    </a:lnTo>
                    <a:lnTo>
                      <a:pt x="2270414" y="921722"/>
                    </a:lnTo>
                    <a:lnTo>
                      <a:pt x="2283981" y="925094"/>
                    </a:lnTo>
                    <a:cubicBezTo>
                      <a:pt x="2298044" y="930289"/>
                      <a:pt x="2310465" y="936684"/>
                      <a:pt x="2320642" y="943853"/>
                    </a:cubicBezTo>
                    <a:lnTo>
                      <a:pt x="2340485" y="963875"/>
                    </a:lnTo>
                    <a:lnTo>
                      <a:pt x="2343149" y="961112"/>
                    </a:lnTo>
                    <a:cubicBezTo>
                      <a:pt x="2354680" y="951531"/>
                      <a:pt x="2366428" y="943971"/>
                      <a:pt x="2377725" y="938742"/>
                    </a:cubicBezTo>
                    <a:lnTo>
                      <a:pt x="2399912" y="932904"/>
                    </a:lnTo>
                    <a:lnTo>
                      <a:pt x="2381403" y="910823"/>
                    </a:lnTo>
                    <a:lnTo>
                      <a:pt x="2371351" y="910443"/>
                    </a:lnTo>
                    <a:cubicBezTo>
                      <a:pt x="2354609" y="908071"/>
                      <a:pt x="2338904" y="904075"/>
                      <a:pt x="2324841" y="898879"/>
                    </a:cubicBezTo>
                    <a:close/>
                    <a:moveTo>
                      <a:pt x="942431" y="871709"/>
                    </a:moveTo>
                    <a:lnTo>
                      <a:pt x="933573" y="873762"/>
                    </a:lnTo>
                    <a:lnTo>
                      <a:pt x="941211" y="887025"/>
                    </a:lnTo>
                    <a:cubicBezTo>
                      <a:pt x="945437" y="898734"/>
                      <a:pt x="948322" y="912404"/>
                      <a:pt x="949617" y="927340"/>
                    </a:cubicBezTo>
                    <a:lnTo>
                      <a:pt x="949156" y="946799"/>
                    </a:lnTo>
                    <a:lnTo>
                      <a:pt x="955338" y="945216"/>
                    </a:lnTo>
                    <a:cubicBezTo>
                      <a:pt x="967752" y="944291"/>
                      <a:pt x="981694" y="945184"/>
                      <a:pt x="996429" y="947949"/>
                    </a:cubicBezTo>
                    <a:lnTo>
                      <a:pt x="1020596" y="955311"/>
                    </a:lnTo>
                    <a:lnTo>
                      <a:pt x="1009572" y="937153"/>
                    </a:lnTo>
                    <a:lnTo>
                      <a:pt x="984540" y="921547"/>
                    </a:lnTo>
                    <a:close/>
                    <a:moveTo>
                      <a:pt x="3276127" y="848191"/>
                    </a:moveTo>
                    <a:lnTo>
                      <a:pt x="3257263" y="867671"/>
                    </a:lnTo>
                    <a:lnTo>
                      <a:pt x="3236022" y="881351"/>
                    </a:lnTo>
                    <a:lnTo>
                      <a:pt x="3277804" y="887978"/>
                    </a:lnTo>
                    <a:lnTo>
                      <a:pt x="3298826" y="896534"/>
                    </a:lnTo>
                    <a:lnTo>
                      <a:pt x="3305793" y="881698"/>
                    </a:lnTo>
                    <a:lnTo>
                      <a:pt x="3282888" y="858611"/>
                    </a:lnTo>
                    <a:close/>
                    <a:moveTo>
                      <a:pt x="1008717" y="842660"/>
                    </a:moveTo>
                    <a:lnTo>
                      <a:pt x="997777" y="845460"/>
                    </a:lnTo>
                    <a:lnTo>
                      <a:pt x="1012148" y="854421"/>
                    </a:lnTo>
                    <a:close/>
                    <a:moveTo>
                      <a:pt x="2167498" y="839143"/>
                    </a:moveTo>
                    <a:lnTo>
                      <a:pt x="2152908" y="854704"/>
                    </a:lnTo>
                    <a:cubicBezTo>
                      <a:pt x="2141513" y="864447"/>
                      <a:pt x="2129872" y="872172"/>
                      <a:pt x="2118651" y="877560"/>
                    </a:cubicBezTo>
                    <a:lnTo>
                      <a:pt x="2097586" y="883421"/>
                    </a:lnTo>
                    <a:lnTo>
                      <a:pt x="2083920" y="897353"/>
                    </a:lnTo>
                    <a:lnTo>
                      <a:pt x="2097183" y="920934"/>
                    </a:lnTo>
                    <a:lnTo>
                      <a:pt x="2104719" y="959014"/>
                    </a:lnTo>
                    <a:lnTo>
                      <a:pt x="2112751" y="950993"/>
                    </a:lnTo>
                    <a:lnTo>
                      <a:pt x="2122236" y="967859"/>
                    </a:lnTo>
                    <a:lnTo>
                      <a:pt x="2133568" y="956016"/>
                    </a:lnTo>
                    <a:lnTo>
                      <a:pt x="2139852" y="951916"/>
                    </a:lnTo>
                    <a:lnTo>
                      <a:pt x="2139185" y="949382"/>
                    </a:lnTo>
                    <a:lnTo>
                      <a:pt x="2123689" y="933746"/>
                    </a:lnTo>
                    <a:lnTo>
                      <a:pt x="2149150" y="919556"/>
                    </a:lnTo>
                    <a:lnTo>
                      <a:pt x="2149192" y="919548"/>
                    </a:lnTo>
                    <a:lnTo>
                      <a:pt x="2152834" y="913454"/>
                    </a:lnTo>
                    <a:cubicBezTo>
                      <a:pt x="2160996" y="904054"/>
                      <a:pt x="2171522" y="894868"/>
                      <a:pt x="2183929" y="886453"/>
                    </a:cubicBezTo>
                    <a:lnTo>
                      <a:pt x="2187132" y="884761"/>
                    </a:lnTo>
                    <a:lnTo>
                      <a:pt x="2181756" y="863411"/>
                    </a:lnTo>
                    <a:lnTo>
                      <a:pt x="2181759" y="863368"/>
                    </a:lnTo>
                    <a:lnTo>
                      <a:pt x="2176815" y="858272"/>
                    </a:lnTo>
                    <a:close/>
                    <a:moveTo>
                      <a:pt x="2032297" y="836391"/>
                    </a:moveTo>
                    <a:lnTo>
                      <a:pt x="2029626" y="837104"/>
                    </a:lnTo>
                    <a:lnTo>
                      <a:pt x="2028663" y="865549"/>
                    </a:lnTo>
                    <a:cubicBezTo>
                      <a:pt x="2026356" y="882302"/>
                      <a:pt x="2022422" y="898021"/>
                      <a:pt x="2017282" y="912105"/>
                    </a:cubicBezTo>
                    <a:lnTo>
                      <a:pt x="2011447" y="923619"/>
                    </a:lnTo>
                    <a:lnTo>
                      <a:pt x="2026956" y="941338"/>
                    </a:lnTo>
                    <a:lnTo>
                      <a:pt x="2040338" y="966442"/>
                    </a:lnTo>
                    <a:lnTo>
                      <a:pt x="2043657" y="952861"/>
                    </a:lnTo>
                    <a:cubicBezTo>
                      <a:pt x="2048797" y="938779"/>
                      <a:pt x="2055143" y="926332"/>
                      <a:pt x="2062271" y="916128"/>
                    </a:cubicBezTo>
                    <a:lnTo>
                      <a:pt x="2081116" y="897305"/>
                    </a:lnTo>
                    <a:lnTo>
                      <a:pt x="2067623" y="873879"/>
                    </a:lnTo>
                    <a:lnTo>
                      <a:pt x="2067614" y="873837"/>
                    </a:lnTo>
                    <a:lnTo>
                      <a:pt x="2061470" y="870280"/>
                    </a:lnTo>
                    <a:cubicBezTo>
                      <a:pt x="2051955" y="862253"/>
                      <a:pt x="2042622" y="851857"/>
                      <a:pt x="2034033" y="839569"/>
                    </a:cubicBezTo>
                    <a:close/>
                    <a:moveTo>
                      <a:pt x="1529853" y="816284"/>
                    </a:moveTo>
                    <a:lnTo>
                      <a:pt x="1543431" y="839860"/>
                    </a:lnTo>
                    <a:lnTo>
                      <a:pt x="1543766" y="841463"/>
                    </a:lnTo>
                    <a:lnTo>
                      <a:pt x="1547513" y="830860"/>
                    </a:lnTo>
                    <a:close/>
                    <a:moveTo>
                      <a:pt x="2964616" y="812522"/>
                    </a:moveTo>
                    <a:lnTo>
                      <a:pt x="2970657" y="828342"/>
                    </a:lnTo>
                    <a:lnTo>
                      <a:pt x="2975026" y="816898"/>
                    </a:lnTo>
                    <a:close/>
                    <a:moveTo>
                      <a:pt x="1266425" y="804548"/>
                    </a:moveTo>
                    <a:lnTo>
                      <a:pt x="1234821" y="812218"/>
                    </a:lnTo>
                    <a:cubicBezTo>
                      <a:pt x="1218065" y="814496"/>
                      <a:pt x="1201866" y="814930"/>
                      <a:pt x="1186920" y="813762"/>
                    </a:cubicBezTo>
                    <a:lnTo>
                      <a:pt x="1177858" y="811953"/>
                    </a:lnTo>
                    <a:lnTo>
                      <a:pt x="1171419" y="825231"/>
                    </a:lnTo>
                    <a:lnTo>
                      <a:pt x="1147749" y="849969"/>
                    </a:lnTo>
                    <a:lnTo>
                      <a:pt x="1147573" y="855144"/>
                    </a:lnTo>
                    <a:cubicBezTo>
                      <a:pt x="1145266" y="871897"/>
                      <a:pt x="1141331" y="887617"/>
                      <a:pt x="1136192" y="901700"/>
                    </a:cubicBezTo>
                    <a:lnTo>
                      <a:pt x="1130357" y="913214"/>
                    </a:lnTo>
                    <a:lnTo>
                      <a:pt x="1145866" y="930933"/>
                    </a:lnTo>
                    <a:lnTo>
                      <a:pt x="1159248" y="956037"/>
                    </a:lnTo>
                    <a:lnTo>
                      <a:pt x="1162567" y="942457"/>
                    </a:lnTo>
                    <a:cubicBezTo>
                      <a:pt x="1167707" y="928374"/>
                      <a:pt x="1174052" y="915928"/>
                      <a:pt x="1181181" y="905723"/>
                    </a:cubicBezTo>
                    <a:lnTo>
                      <a:pt x="1201804" y="885124"/>
                    </a:lnTo>
                    <a:lnTo>
                      <a:pt x="1216092" y="910529"/>
                    </a:lnTo>
                    <a:cubicBezTo>
                      <a:pt x="1220198" y="922280"/>
                      <a:pt x="1222945" y="935979"/>
                      <a:pt x="1224088" y="950927"/>
                    </a:cubicBezTo>
                    <a:lnTo>
                      <a:pt x="1223232" y="976177"/>
                    </a:lnTo>
                    <a:lnTo>
                      <a:pt x="1227962" y="971233"/>
                    </a:lnTo>
                    <a:lnTo>
                      <a:pt x="1227822" y="969056"/>
                    </a:lnTo>
                    <a:lnTo>
                      <a:pt x="1235095" y="940831"/>
                    </a:lnTo>
                    <a:lnTo>
                      <a:pt x="1249227" y="949009"/>
                    </a:lnTo>
                    <a:lnTo>
                      <a:pt x="1252478" y="945611"/>
                    </a:lnTo>
                    <a:lnTo>
                      <a:pt x="1285740" y="923905"/>
                    </a:lnTo>
                    <a:lnTo>
                      <a:pt x="1269697" y="909817"/>
                    </a:lnTo>
                    <a:lnTo>
                      <a:pt x="1254882" y="884714"/>
                    </a:lnTo>
                    <a:lnTo>
                      <a:pt x="1283044" y="877201"/>
                    </a:lnTo>
                    <a:cubicBezTo>
                      <a:pt x="1295448" y="876150"/>
                      <a:pt x="1309399" y="876900"/>
                      <a:pt x="1324160" y="879516"/>
                    </a:cubicBezTo>
                    <a:lnTo>
                      <a:pt x="1348402" y="886631"/>
                    </a:lnTo>
                    <a:lnTo>
                      <a:pt x="1337194" y="868587"/>
                    </a:lnTo>
                    <a:lnTo>
                      <a:pt x="1312003" y="853236"/>
                    </a:lnTo>
                    <a:cubicBezTo>
                      <a:pt x="1298543" y="842999"/>
                      <a:pt x="1286782" y="831851"/>
                      <a:pt x="1277039" y="820457"/>
                    </a:cubicBezTo>
                    <a:close/>
                    <a:moveTo>
                      <a:pt x="2512905" y="789034"/>
                    </a:moveTo>
                    <a:lnTo>
                      <a:pt x="2495124" y="804474"/>
                    </a:lnTo>
                    <a:lnTo>
                      <a:pt x="2469968" y="817755"/>
                    </a:lnTo>
                    <a:lnTo>
                      <a:pt x="2483535" y="821128"/>
                    </a:lnTo>
                    <a:cubicBezTo>
                      <a:pt x="2497597" y="826324"/>
                      <a:pt x="2510019" y="832717"/>
                      <a:pt x="2520196" y="839886"/>
                    </a:cubicBezTo>
                    <a:lnTo>
                      <a:pt x="2540713" y="860589"/>
                    </a:lnTo>
                    <a:lnTo>
                      <a:pt x="2515253" y="874779"/>
                    </a:lnTo>
                    <a:lnTo>
                      <a:pt x="2477143" y="882166"/>
                    </a:lnTo>
                    <a:lnTo>
                      <a:pt x="2485133" y="890229"/>
                    </a:lnTo>
                    <a:lnTo>
                      <a:pt x="2468229" y="899649"/>
                    </a:lnTo>
                    <a:lnTo>
                      <a:pt x="2480028" y="911027"/>
                    </a:lnTo>
                    <a:cubicBezTo>
                      <a:pt x="2489609" y="922557"/>
                      <a:pt x="2497169" y="934305"/>
                      <a:pt x="2502398" y="945603"/>
                    </a:cubicBezTo>
                    <a:lnTo>
                      <a:pt x="2509816" y="973791"/>
                    </a:lnTo>
                    <a:lnTo>
                      <a:pt x="2480671" y="973349"/>
                    </a:lnTo>
                    <a:cubicBezTo>
                      <a:pt x="2468450" y="970981"/>
                      <a:pt x="2455232" y="966457"/>
                      <a:pt x="2441741" y="959921"/>
                    </a:cubicBezTo>
                    <a:lnTo>
                      <a:pt x="2405822" y="937331"/>
                    </a:lnTo>
                    <a:lnTo>
                      <a:pt x="2405470" y="960469"/>
                    </a:lnTo>
                    <a:cubicBezTo>
                      <a:pt x="2403103" y="972690"/>
                      <a:pt x="2398580" y="985908"/>
                      <a:pt x="2392043" y="999400"/>
                    </a:cubicBezTo>
                    <a:lnTo>
                      <a:pt x="2376899" y="1023481"/>
                    </a:lnTo>
                    <a:lnTo>
                      <a:pt x="2390333" y="1019618"/>
                    </a:lnTo>
                    <a:cubicBezTo>
                      <a:pt x="2405110" y="1017086"/>
                      <a:pt x="2419065" y="1016413"/>
                      <a:pt x="2431462" y="1017533"/>
                    </a:cubicBezTo>
                    <a:lnTo>
                      <a:pt x="2448657" y="1022224"/>
                    </a:lnTo>
                    <a:lnTo>
                      <a:pt x="2438434" y="1005825"/>
                    </a:lnTo>
                    <a:lnTo>
                      <a:pt x="2466407" y="997630"/>
                    </a:lnTo>
                    <a:cubicBezTo>
                      <a:pt x="2478781" y="996279"/>
                      <a:pt x="2492746" y="996692"/>
                      <a:pt x="2507567" y="998947"/>
                    </a:cubicBezTo>
                    <a:lnTo>
                      <a:pt x="2535048" y="1006294"/>
                    </a:lnTo>
                    <a:lnTo>
                      <a:pt x="2527386" y="994601"/>
                    </a:lnTo>
                    <a:cubicBezTo>
                      <a:pt x="2520599" y="981234"/>
                      <a:pt x="2515829" y="968103"/>
                      <a:pt x="2513233" y="955928"/>
                    </a:cubicBezTo>
                    <a:lnTo>
                      <a:pt x="2512247" y="926797"/>
                    </a:lnTo>
                    <a:lnTo>
                      <a:pt x="2540568" y="933687"/>
                    </a:lnTo>
                    <a:cubicBezTo>
                      <a:pt x="2551961" y="938703"/>
                      <a:pt x="2563848" y="946043"/>
                      <a:pt x="2575556" y="955406"/>
                    </a:cubicBezTo>
                    <a:lnTo>
                      <a:pt x="2593431" y="973261"/>
                    </a:lnTo>
                    <a:lnTo>
                      <a:pt x="2592231" y="952053"/>
                    </a:lnTo>
                    <a:lnTo>
                      <a:pt x="2577467" y="926514"/>
                    </a:lnTo>
                    <a:cubicBezTo>
                      <a:pt x="2563638" y="895650"/>
                      <a:pt x="2557520" y="864841"/>
                      <a:pt x="2558807" y="839977"/>
                    </a:cubicBezTo>
                    <a:lnTo>
                      <a:pt x="2565394" y="811584"/>
                    </a:lnTo>
                    <a:lnTo>
                      <a:pt x="2590968" y="825568"/>
                    </a:lnTo>
                    <a:cubicBezTo>
                      <a:pt x="2600673" y="833363"/>
                      <a:pt x="2610257" y="843528"/>
                      <a:pt x="2619142" y="855604"/>
                    </a:cubicBezTo>
                    <a:lnTo>
                      <a:pt x="2633379" y="880231"/>
                    </a:lnTo>
                    <a:lnTo>
                      <a:pt x="2636230" y="866545"/>
                    </a:lnTo>
                    <a:cubicBezTo>
                      <a:pt x="2640880" y="852294"/>
                      <a:pt x="2646794" y="839636"/>
                      <a:pt x="2653567" y="829192"/>
                    </a:cubicBezTo>
                    <a:lnTo>
                      <a:pt x="2673469" y="807896"/>
                    </a:lnTo>
                    <a:lnTo>
                      <a:pt x="2688624" y="832793"/>
                    </a:lnTo>
                    <a:cubicBezTo>
                      <a:pt x="2693132" y="844396"/>
                      <a:pt x="2696348" y="857992"/>
                      <a:pt x="2698005" y="872892"/>
                    </a:cubicBezTo>
                    <a:lnTo>
                      <a:pt x="2698020" y="898156"/>
                    </a:lnTo>
                    <a:lnTo>
                      <a:pt x="2726195" y="866602"/>
                    </a:lnTo>
                    <a:cubicBezTo>
                      <a:pt x="2737350" y="856585"/>
                      <a:pt x="2748800" y="848580"/>
                      <a:pt x="2759887" y="842921"/>
                    </a:cubicBezTo>
                    <a:lnTo>
                      <a:pt x="2786933" y="834684"/>
                    </a:lnTo>
                    <a:lnTo>
                      <a:pt x="2779980" y="834416"/>
                    </a:lnTo>
                    <a:cubicBezTo>
                      <a:pt x="2765173" y="832064"/>
                      <a:pt x="2749523" y="827863"/>
                      <a:pt x="2733762" y="821737"/>
                    </a:cubicBezTo>
                    <a:cubicBezTo>
                      <a:pt x="2718000" y="815612"/>
                      <a:pt x="2703620" y="808141"/>
                      <a:pt x="2691111" y="799878"/>
                    </a:cubicBezTo>
                    <a:lnTo>
                      <a:pt x="2678868" y="789505"/>
                    </a:lnTo>
                    <a:lnTo>
                      <a:pt x="2659227" y="800451"/>
                    </a:lnTo>
                    <a:cubicBezTo>
                      <a:pt x="2635692" y="808570"/>
                      <a:pt x="2604392" y="811221"/>
                      <a:pt x="2570906" y="806477"/>
                    </a:cubicBezTo>
                    <a:cubicBezTo>
                      <a:pt x="2554163" y="804105"/>
                      <a:pt x="2538459" y="800109"/>
                      <a:pt x="2524397" y="794914"/>
                    </a:cubicBezTo>
                    <a:close/>
                    <a:moveTo>
                      <a:pt x="1782892" y="780894"/>
                    </a:moveTo>
                    <a:lnTo>
                      <a:pt x="1782198" y="781508"/>
                    </a:lnTo>
                    <a:cubicBezTo>
                      <a:pt x="1767490" y="789852"/>
                      <a:pt x="1752613" y="796276"/>
                      <a:pt x="1738303" y="800749"/>
                    </a:cubicBezTo>
                    <a:lnTo>
                      <a:pt x="1725613" y="803109"/>
                    </a:lnTo>
                    <a:lnTo>
                      <a:pt x="1720960" y="826193"/>
                    </a:lnTo>
                    <a:lnTo>
                      <a:pt x="1709147" y="852072"/>
                    </a:lnTo>
                    <a:lnTo>
                      <a:pt x="1721951" y="846458"/>
                    </a:lnTo>
                    <a:cubicBezTo>
                      <a:pt x="1736259" y="841987"/>
                      <a:pt x="1750002" y="839466"/>
                      <a:pt x="1762438" y="838929"/>
                    </a:cubicBezTo>
                    <a:lnTo>
                      <a:pt x="1791328" y="842798"/>
                    </a:lnTo>
                    <a:lnTo>
                      <a:pt x="1779828" y="869581"/>
                    </a:lnTo>
                    <a:lnTo>
                      <a:pt x="1754158" y="898699"/>
                    </a:lnTo>
                    <a:lnTo>
                      <a:pt x="1765409" y="900206"/>
                    </a:lnTo>
                    <a:lnTo>
                      <a:pt x="1757773" y="917988"/>
                    </a:lnTo>
                    <a:lnTo>
                      <a:pt x="1774065" y="919795"/>
                    </a:lnTo>
                    <a:cubicBezTo>
                      <a:pt x="1788693" y="923076"/>
                      <a:pt x="1801854" y="927764"/>
                      <a:pt x="1812892" y="933518"/>
                    </a:cubicBezTo>
                    <a:lnTo>
                      <a:pt x="1835978" y="951313"/>
                    </a:lnTo>
                    <a:lnTo>
                      <a:pt x="1826971" y="958042"/>
                    </a:lnTo>
                    <a:lnTo>
                      <a:pt x="1836429" y="955621"/>
                    </a:lnTo>
                    <a:cubicBezTo>
                      <a:pt x="1848843" y="954697"/>
                      <a:pt x="1862785" y="955589"/>
                      <a:pt x="1877520" y="958355"/>
                    </a:cubicBezTo>
                    <a:lnTo>
                      <a:pt x="1901687" y="965716"/>
                    </a:lnTo>
                    <a:lnTo>
                      <a:pt x="1890664" y="947559"/>
                    </a:lnTo>
                    <a:lnTo>
                      <a:pt x="1865630" y="931953"/>
                    </a:lnTo>
                    <a:cubicBezTo>
                      <a:pt x="1838921" y="911206"/>
                      <a:pt x="1819043" y="886884"/>
                      <a:pt x="1808497" y="864331"/>
                    </a:cubicBezTo>
                    <a:lnTo>
                      <a:pt x="1800969" y="836172"/>
                    </a:lnTo>
                    <a:lnTo>
                      <a:pt x="1828597" y="836484"/>
                    </a:lnTo>
                    <a:lnTo>
                      <a:pt x="1829582" y="835500"/>
                    </a:lnTo>
                    <a:cubicBezTo>
                      <a:pt x="1839799" y="828388"/>
                      <a:pt x="1852256" y="822064"/>
                      <a:pt x="1866347" y="816946"/>
                    </a:cubicBezTo>
                    <a:lnTo>
                      <a:pt x="1887163" y="811895"/>
                    </a:lnTo>
                    <a:lnTo>
                      <a:pt x="1887076" y="810285"/>
                    </a:lnTo>
                    <a:lnTo>
                      <a:pt x="1887956" y="807007"/>
                    </a:lnTo>
                    <a:lnTo>
                      <a:pt x="1881666" y="803641"/>
                    </a:lnTo>
                    <a:lnTo>
                      <a:pt x="1856480" y="781523"/>
                    </a:lnTo>
                    <a:lnTo>
                      <a:pt x="1841959" y="790998"/>
                    </a:lnTo>
                    <a:lnTo>
                      <a:pt x="1820835" y="796645"/>
                    </a:lnTo>
                    <a:lnTo>
                      <a:pt x="1805260" y="812202"/>
                    </a:lnTo>
                    <a:lnTo>
                      <a:pt x="1790971" y="786797"/>
                    </a:lnTo>
                    <a:lnTo>
                      <a:pt x="1790963" y="786755"/>
                    </a:lnTo>
                    <a:lnTo>
                      <a:pt x="1784854" y="783136"/>
                    </a:lnTo>
                    <a:close/>
                    <a:moveTo>
                      <a:pt x="1335375" y="774106"/>
                    </a:moveTo>
                    <a:lnTo>
                      <a:pt x="1324465" y="777018"/>
                    </a:lnTo>
                    <a:lnTo>
                      <a:pt x="1338926" y="785831"/>
                    </a:lnTo>
                    <a:close/>
                    <a:moveTo>
                      <a:pt x="3242483" y="768102"/>
                    </a:moveTo>
                    <a:lnTo>
                      <a:pt x="3234866" y="769152"/>
                    </a:lnTo>
                    <a:lnTo>
                      <a:pt x="3229138" y="791993"/>
                    </a:lnTo>
                    <a:lnTo>
                      <a:pt x="3216127" y="817291"/>
                    </a:lnTo>
                    <a:lnTo>
                      <a:pt x="3229179" y="812283"/>
                    </a:lnTo>
                    <a:lnTo>
                      <a:pt x="3253387" y="808944"/>
                    </a:lnTo>
                    <a:lnTo>
                      <a:pt x="3242823" y="779670"/>
                    </a:lnTo>
                    <a:close/>
                    <a:moveTo>
                      <a:pt x="1491516" y="761822"/>
                    </a:moveTo>
                    <a:lnTo>
                      <a:pt x="1474473" y="780001"/>
                    </a:lnTo>
                    <a:lnTo>
                      <a:pt x="1474351" y="785176"/>
                    </a:lnTo>
                    <a:cubicBezTo>
                      <a:pt x="1472215" y="801951"/>
                      <a:pt x="1468441" y="817710"/>
                      <a:pt x="1463445" y="831845"/>
                    </a:cubicBezTo>
                    <a:lnTo>
                      <a:pt x="1457727" y="843418"/>
                    </a:lnTo>
                    <a:lnTo>
                      <a:pt x="1473417" y="860978"/>
                    </a:lnTo>
                    <a:lnTo>
                      <a:pt x="1479477" y="872075"/>
                    </a:lnTo>
                    <a:lnTo>
                      <a:pt x="1488611" y="879273"/>
                    </a:lnTo>
                    <a:lnTo>
                      <a:pt x="1490233" y="872331"/>
                    </a:lnTo>
                    <a:cubicBezTo>
                      <a:pt x="1495230" y="858197"/>
                      <a:pt x="1501448" y="845686"/>
                      <a:pt x="1508472" y="835409"/>
                    </a:cubicBezTo>
                    <a:lnTo>
                      <a:pt x="1528406" y="815089"/>
                    </a:lnTo>
                    <a:lnTo>
                      <a:pt x="1522431" y="810158"/>
                    </a:lnTo>
                    <a:close/>
                    <a:moveTo>
                      <a:pt x="2381622" y="760686"/>
                    </a:moveTo>
                    <a:lnTo>
                      <a:pt x="2372607" y="775022"/>
                    </a:lnTo>
                    <a:lnTo>
                      <a:pt x="2384379" y="771637"/>
                    </a:lnTo>
                    <a:close/>
                    <a:moveTo>
                      <a:pt x="3296023" y="747304"/>
                    </a:moveTo>
                    <a:lnTo>
                      <a:pt x="3292399" y="750223"/>
                    </a:lnTo>
                    <a:lnTo>
                      <a:pt x="3271412" y="758275"/>
                    </a:lnTo>
                    <a:lnTo>
                      <a:pt x="3305148" y="779429"/>
                    </a:lnTo>
                    <a:lnTo>
                      <a:pt x="3325183" y="799624"/>
                    </a:lnTo>
                    <a:lnTo>
                      <a:pt x="3324456" y="785663"/>
                    </a:lnTo>
                    <a:lnTo>
                      <a:pt x="3330354" y="752748"/>
                    </a:lnTo>
                    <a:close/>
                    <a:moveTo>
                      <a:pt x="3403921" y="743187"/>
                    </a:moveTo>
                    <a:lnTo>
                      <a:pt x="3378438" y="750454"/>
                    </a:lnTo>
                    <a:lnTo>
                      <a:pt x="3372395" y="750749"/>
                    </a:lnTo>
                    <a:lnTo>
                      <a:pt x="3385814" y="776081"/>
                    </a:lnTo>
                    <a:lnTo>
                      <a:pt x="3392256" y="800511"/>
                    </a:lnTo>
                    <a:lnTo>
                      <a:pt x="3401908" y="781586"/>
                    </a:lnTo>
                    <a:lnTo>
                      <a:pt x="3402024" y="752089"/>
                    </a:lnTo>
                    <a:close/>
                    <a:moveTo>
                      <a:pt x="2817262" y="736089"/>
                    </a:moveTo>
                    <a:lnTo>
                      <a:pt x="2789271" y="750844"/>
                    </a:lnTo>
                    <a:lnTo>
                      <a:pt x="2764829" y="757238"/>
                    </a:lnTo>
                    <a:lnTo>
                      <a:pt x="2802476" y="776533"/>
                    </a:lnTo>
                    <a:cubicBezTo>
                      <a:pt x="2814985" y="784797"/>
                      <a:pt x="2825622" y="793853"/>
                      <a:pt x="2833897" y="803153"/>
                    </a:cubicBezTo>
                    <a:lnTo>
                      <a:pt x="2849156" y="827987"/>
                    </a:lnTo>
                    <a:lnTo>
                      <a:pt x="2821131" y="836001"/>
                    </a:lnTo>
                    <a:lnTo>
                      <a:pt x="2787778" y="834716"/>
                    </a:lnTo>
                    <a:lnTo>
                      <a:pt x="2788448" y="863568"/>
                    </a:lnTo>
                    <a:lnTo>
                      <a:pt x="2763093" y="920783"/>
                    </a:lnTo>
                    <a:lnTo>
                      <a:pt x="2787164" y="917746"/>
                    </a:lnTo>
                    <a:cubicBezTo>
                      <a:pt x="2799596" y="918376"/>
                      <a:pt x="2813318" y="921000"/>
                      <a:pt x="2827593" y="925579"/>
                    </a:cubicBezTo>
                    <a:lnTo>
                      <a:pt x="2853560" y="937197"/>
                    </a:lnTo>
                    <a:lnTo>
                      <a:pt x="2847851" y="924436"/>
                    </a:lnTo>
                    <a:cubicBezTo>
                      <a:pt x="2843271" y="910161"/>
                      <a:pt x="2840647" y="896439"/>
                      <a:pt x="2840017" y="884007"/>
                    </a:cubicBezTo>
                    <a:lnTo>
                      <a:pt x="2843667" y="855088"/>
                    </a:lnTo>
                    <a:lnTo>
                      <a:pt x="2870537" y="866386"/>
                    </a:lnTo>
                    <a:cubicBezTo>
                      <a:pt x="2880988" y="873148"/>
                      <a:pt x="2891560" y="882281"/>
                      <a:pt x="2901632" y="893385"/>
                    </a:cubicBezTo>
                    <a:lnTo>
                      <a:pt x="2916445" y="913851"/>
                    </a:lnTo>
                    <a:lnTo>
                      <a:pt x="2918629" y="892720"/>
                    </a:lnTo>
                    <a:lnTo>
                      <a:pt x="2908106" y="865162"/>
                    </a:lnTo>
                    <a:cubicBezTo>
                      <a:pt x="2903729" y="848829"/>
                      <a:pt x="2901254" y="832814"/>
                      <a:pt x="2900525" y="817840"/>
                    </a:cubicBezTo>
                    <a:lnTo>
                      <a:pt x="2901869" y="798762"/>
                    </a:lnTo>
                    <a:lnTo>
                      <a:pt x="2872183" y="785481"/>
                    </a:lnTo>
                    <a:close/>
                    <a:moveTo>
                      <a:pt x="1911036" y="730861"/>
                    </a:moveTo>
                    <a:lnTo>
                      <a:pt x="1909580" y="733864"/>
                    </a:lnTo>
                    <a:lnTo>
                      <a:pt x="1898185" y="745773"/>
                    </a:lnTo>
                    <a:lnTo>
                      <a:pt x="1905186" y="746166"/>
                    </a:lnTo>
                    <a:lnTo>
                      <a:pt x="1929428" y="753281"/>
                    </a:lnTo>
                    <a:lnTo>
                      <a:pt x="1918220" y="735238"/>
                    </a:lnTo>
                    <a:close/>
                    <a:moveTo>
                      <a:pt x="1617991" y="721389"/>
                    </a:moveTo>
                    <a:lnTo>
                      <a:pt x="1617992" y="721391"/>
                    </a:lnTo>
                    <a:lnTo>
                      <a:pt x="1617996" y="721390"/>
                    </a:lnTo>
                    <a:close/>
                    <a:moveTo>
                      <a:pt x="1856667" y="685011"/>
                    </a:moveTo>
                    <a:lnTo>
                      <a:pt x="1856645" y="685665"/>
                    </a:lnTo>
                    <a:lnTo>
                      <a:pt x="1856915" y="685383"/>
                    </a:lnTo>
                    <a:close/>
                    <a:moveTo>
                      <a:pt x="2942649" y="677207"/>
                    </a:moveTo>
                    <a:lnTo>
                      <a:pt x="2953263" y="691870"/>
                    </a:lnTo>
                    <a:lnTo>
                      <a:pt x="2954729" y="677672"/>
                    </a:lnTo>
                    <a:close/>
                    <a:moveTo>
                      <a:pt x="2864209" y="648843"/>
                    </a:moveTo>
                    <a:lnTo>
                      <a:pt x="2859200" y="650154"/>
                    </a:lnTo>
                    <a:cubicBezTo>
                      <a:pt x="2842487" y="652729"/>
                      <a:pt x="2826299" y="653450"/>
                      <a:pt x="2811334" y="652548"/>
                    </a:cubicBezTo>
                    <a:lnTo>
                      <a:pt x="2798633" y="650246"/>
                    </a:lnTo>
                    <a:lnTo>
                      <a:pt x="2786083" y="670171"/>
                    </a:lnTo>
                    <a:lnTo>
                      <a:pt x="2765849" y="690166"/>
                    </a:lnTo>
                    <a:lnTo>
                      <a:pt x="2779811" y="689468"/>
                    </a:lnTo>
                    <a:lnTo>
                      <a:pt x="2818427" y="696466"/>
                    </a:lnTo>
                    <a:lnTo>
                      <a:pt x="2823981" y="695765"/>
                    </a:lnTo>
                    <a:cubicBezTo>
                      <a:pt x="2836413" y="696394"/>
                      <a:pt x="2850135" y="699018"/>
                      <a:pt x="2864410" y="703599"/>
                    </a:cubicBezTo>
                    <a:lnTo>
                      <a:pt x="2890377" y="715215"/>
                    </a:lnTo>
                    <a:lnTo>
                      <a:pt x="2884668" y="702455"/>
                    </a:lnTo>
                    <a:cubicBezTo>
                      <a:pt x="2880089" y="688180"/>
                      <a:pt x="2877464" y="674458"/>
                      <a:pt x="2876834" y="662026"/>
                    </a:cubicBezTo>
                    <a:lnTo>
                      <a:pt x="2877630" y="655721"/>
                    </a:lnTo>
                    <a:close/>
                    <a:moveTo>
                      <a:pt x="3147351" y="638932"/>
                    </a:moveTo>
                    <a:lnTo>
                      <a:pt x="3125883" y="671947"/>
                    </a:lnTo>
                    <a:lnTo>
                      <a:pt x="3130026" y="678864"/>
                    </a:lnTo>
                    <a:lnTo>
                      <a:pt x="3137742" y="702922"/>
                    </a:lnTo>
                    <a:lnTo>
                      <a:pt x="3146386" y="683517"/>
                    </a:lnTo>
                    <a:lnTo>
                      <a:pt x="3144954" y="654053"/>
                    </a:lnTo>
                    <a:close/>
                    <a:moveTo>
                      <a:pt x="3215030" y="621591"/>
                    </a:moveTo>
                    <a:lnTo>
                      <a:pt x="3215851" y="638505"/>
                    </a:lnTo>
                    <a:lnTo>
                      <a:pt x="3223562" y="628987"/>
                    </a:lnTo>
                    <a:close/>
                    <a:moveTo>
                      <a:pt x="1771670" y="602740"/>
                    </a:moveTo>
                    <a:lnTo>
                      <a:pt x="1769605" y="611188"/>
                    </a:lnTo>
                    <a:lnTo>
                      <a:pt x="1766567" y="617182"/>
                    </a:lnTo>
                    <a:lnTo>
                      <a:pt x="1787222" y="612169"/>
                    </a:lnTo>
                    <a:lnTo>
                      <a:pt x="1774896" y="605573"/>
                    </a:lnTo>
                    <a:close/>
                    <a:moveTo>
                      <a:pt x="2476720" y="594552"/>
                    </a:moveTo>
                    <a:lnTo>
                      <a:pt x="2481588" y="613891"/>
                    </a:lnTo>
                    <a:cubicBezTo>
                      <a:pt x="2482464" y="626308"/>
                      <a:pt x="2481516" y="640246"/>
                      <a:pt x="2478694" y="654971"/>
                    </a:cubicBezTo>
                    <a:lnTo>
                      <a:pt x="2471237" y="679109"/>
                    </a:lnTo>
                    <a:lnTo>
                      <a:pt x="2494363" y="665193"/>
                    </a:lnTo>
                    <a:lnTo>
                      <a:pt x="2505143" y="643185"/>
                    </a:lnTo>
                    <a:cubicBezTo>
                      <a:pt x="2515569" y="629870"/>
                      <a:pt x="2526881" y="618269"/>
                      <a:pt x="2538412" y="608687"/>
                    </a:cubicBezTo>
                    <a:lnTo>
                      <a:pt x="2544460" y="604774"/>
                    </a:lnTo>
                    <a:lnTo>
                      <a:pt x="2531852" y="605360"/>
                    </a:lnTo>
                    <a:cubicBezTo>
                      <a:pt x="2514969" y="604405"/>
                      <a:pt x="2498984" y="601745"/>
                      <a:pt x="2484533" y="597752"/>
                    </a:cubicBezTo>
                    <a:close/>
                    <a:moveTo>
                      <a:pt x="2611584" y="594121"/>
                    </a:moveTo>
                    <a:lnTo>
                      <a:pt x="2600899" y="597144"/>
                    </a:lnTo>
                    <a:lnTo>
                      <a:pt x="2600734" y="608045"/>
                    </a:lnTo>
                    <a:cubicBezTo>
                      <a:pt x="2598366" y="620265"/>
                      <a:pt x="2593843" y="633483"/>
                      <a:pt x="2587306" y="646974"/>
                    </a:cubicBezTo>
                    <a:lnTo>
                      <a:pt x="2572162" y="671056"/>
                    </a:lnTo>
                    <a:lnTo>
                      <a:pt x="2585597" y="667192"/>
                    </a:lnTo>
                    <a:cubicBezTo>
                      <a:pt x="2600374" y="664660"/>
                      <a:pt x="2614328" y="663988"/>
                      <a:pt x="2626726" y="665108"/>
                    </a:cubicBezTo>
                    <a:lnTo>
                      <a:pt x="2654846" y="672779"/>
                    </a:lnTo>
                    <a:lnTo>
                      <a:pt x="2639890" y="697797"/>
                    </a:lnTo>
                    <a:cubicBezTo>
                      <a:pt x="2631730" y="707197"/>
                      <a:pt x="2621203" y="716383"/>
                      <a:pt x="2608796" y="724798"/>
                    </a:cubicBezTo>
                    <a:lnTo>
                      <a:pt x="2586455" y="736595"/>
                    </a:lnTo>
                    <a:lnTo>
                      <a:pt x="2627509" y="746800"/>
                    </a:lnTo>
                    <a:lnTo>
                      <a:pt x="2650737" y="758686"/>
                    </a:lnTo>
                    <a:lnTo>
                      <a:pt x="2648244" y="754628"/>
                    </a:lnTo>
                    <a:lnTo>
                      <a:pt x="2628885" y="744147"/>
                    </a:lnTo>
                    <a:lnTo>
                      <a:pt x="2649149" y="723195"/>
                    </a:lnTo>
                    <a:lnTo>
                      <a:pt x="2649187" y="723175"/>
                    </a:lnTo>
                    <a:lnTo>
                      <a:pt x="2650909" y="716287"/>
                    </a:lnTo>
                    <a:lnTo>
                      <a:pt x="2677993" y="683164"/>
                    </a:lnTo>
                    <a:lnTo>
                      <a:pt x="2664108" y="660016"/>
                    </a:lnTo>
                    <a:lnTo>
                      <a:pt x="2664099" y="659974"/>
                    </a:lnTo>
                    <a:lnTo>
                      <a:pt x="2657891" y="656527"/>
                    </a:lnTo>
                    <a:cubicBezTo>
                      <a:pt x="2648237" y="648669"/>
                      <a:pt x="2638720" y="638441"/>
                      <a:pt x="2629913" y="626308"/>
                    </a:cubicBezTo>
                    <a:close/>
                    <a:moveTo>
                      <a:pt x="2107790" y="568800"/>
                    </a:moveTo>
                    <a:lnTo>
                      <a:pt x="2103858" y="580747"/>
                    </a:lnTo>
                    <a:cubicBezTo>
                      <a:pt x="2097512" y="594329"/>
                      <a:pt x="2089155" y="608213"/>
                      <a:pt x="2078918" y="621672"/>
                    </a:cubicBezTo>
                    <a:lnTo>
                      <a:pt x="2055499" y="646652"/>
                    </a:lnTo>
                    <a:lnTo>
                      <a:pt x="2055376" y="651826"/>
                    </a:lnTo>
                    <a:cubicBezTo>
                      <a:pt x="2053241" y="668602"/>
                      <a:pt x="2049466" y="684361"/>
                      <a:pt x="2044471" y="698496"/>
                    </a:cubicBezTo>
                    <a:lnTo>
                      <a:pt x="2038754" y="710069"/>
                    </a:lnTo>
                    <a:lnTo>
                      <a:pt x="2054443" y="727629"/>
                    </a:lnTo>
                    <a:lnTo>
                      <a:pt x="2068078" y="752595"/>
                    </a:lnTo>
                    <a:lnTo>
                      <a:pt x="2071260" y="738982"/>
                    </a:lnTo>
                    <a:cubicBezTo>
                      <a:pt x="2076255" y="724848"/>
                      <a:pt x="2082474" y="712337"/>
                      <a:pt x="2089498" y="702060"/>
                    </a:cubicBezTo>
                    <a:lnTo>
                      <a:pt x="2109910" y="681253"/>
                    </a:lnTo>
                    <a:lnTo>
                      <a:pt x="2124457" y="706511"/>
                    </a:lnTo>
                    <a:cubicBezTo>
                      <a:pt x="2128683" y="718220"/>
                      <a:pt x="2131568" y="731890"/>
                      <a:pt x="2132863" y="746825"/>
                    </a:cubicBezTo>
                    <a:lnTo>
                      <a:pt x="2132265" y="772082"/>
                    </a:lnTo>
                    <a:lnTo>
                      <a:pt x="2147792" y="755520"/>
                    </a:lnTo>
                    <a:lnTo>
                      <a:pt x="2147269" y="726602"/>
                    </a:lnTo>
                    <a:cubicBezTo>
                      <a:pt x="2148646" y="711673"/>
                      <a:pt x="2151608" y="698020"/>
                      <a:pt x="2155899" y="686335"/>
                    </a:cubicBezTo>
                    <a:lnTo>
                      <a:pt x="2170586" y="661158"/>
                    </a:lnTo>
                    <a:lnTo>
                      <a:pt x="2190881" y="682079"/>
                    </a:lnTo>
                    <a:lnTo>
                      <a:pt x="2206991" y="715155"/>
                    </a:lnTo>
                    <a:lnTo>
                      <a:pt x="2223536" y="710551"/>
                    </a:lnTo>
                    <a:lnTo>
                      <a:pt x="2223512" y="732936"/>
                    </a:lnTo>
                    <a:lnTo>
                      <a:pt x="2249610" y="704050"/>
                    </a:lnTo>
                    <a:lnTo>
                      <a:pt x="2274919" y="689590"/>
                    </a:lnTo>
                    <a:lnTo>
                      <a:pt x="2282034" y="717856"/>
                    </a:lnTo>
                    <a:cubicBezTo>
                      <a:pt x="2282909" y="730274"/>
                      <a:pt x="2281963" y="744212"/>
                      <a:pt x="2279140" y="758935"/>
                    </a:cubicBezTo>
                    <a:lnTo>
                      <a:pt x="2271683" y="783074"/>
                    </a:lnTo>
                    <a:lnTo>
                      <a:pt x="2294808" y="769159"/>
                    </a:lnTo>
                    <a:lnTo>
                      <a:pt x="2305588" y="747151"/>
                    </a:lnTo>
                    <a:cubicBezTo>
                      <a:pt x="2316013" y="733837"/>
                      <a:pt x="2327327" y="722235"/>
                      <a:pt x="2338857" y="712653"/>
                    </a:cubicBezTo>
                    <a:lnTo>
                      <a:pt x="2354915" y="702264"/>
                    </a:lnTo>
                    <a:lnTo>
                      <a:pt x="2347691" y="670555"/>
                    </a:lnTo>
                    <a:lnTo>
                      <a:pt x="2347036" y="634461"/>
                    </a:lnTo>
                    <a:lnTo>
                      <a:pt x="2332598" y="644211"/>
                    </a:lnTo>
                    <a:cubicBezTo>
                      <a:pt x="2319266" y="651066"/>
                      <a:pt x="2304160" y="656930"/>
                      <a:pt x="2287826" y="661307"/>
                    </a:cubicBezTo>
                    <a:cubicBezTo>
                      <a:pt x="2255158" y="670059"/>
                      <a:pt x="2223766" y="671210"/>
                      <a:pt x="2199423" y="665992"/>
                    </a:cubicBezTo>
                    <a:lnTo>
                      <a:pt x="2179178" y="657732"/>
                    </a:lnTo>
                    <a:lnTo>
                      <a:pt x="2157369" y="660721"/>
                    </a:lnTo>
                    <a:lnTo>
                      <a:pt x="2161327" y="631844"/>
                    </a:lnTo>
                    <a:lnTo>
                      <a:pt x="2161346" y="631806"/>
                    </a:lnTo>
                    <a:lnTo>
                      <a:pt x="2158664" y="625231"/>
                    </a:lnTo>
                    <a:cubicBezTo>
                      <a:pt x="2156055" y="613060"/>
                      <a:pt x="2155037" y="599126"/>
                      <a:pt x="2155767" y="584153"/>
                    </a:cubicBezTo>
                    <a:lnTo>
                      <a:pt x="2156340" y="580577"/>
                    </a:lnTo>
                    <a:lnTo>
                      <a:pt x="2136045" y="572043"/>
                    </a:lnTo>
                    <a:lnTo>
                      <a:pt x="2136012" y="572015"/>
                    </a:lnTo>
                    <a:lnTo>
                      <a:pt x="2128968" y="572904"/>
                    </a:lnTo>
                    <a:close/>
                    <a:moveTo>
                      <a:pt x="1642130" y="552148"/>
                    </a:moveTo>
                    <a:lnTo>
                      <a:pt x="1631190" y="554948"/>
                    </a:lnTo>
                    <a:lnTo>
                      <a:pt x="1645560" y="563908"/>
                    </a:lnTo>
                    <a:close/>
                    <a:moveTo>
                      <a:pt x="1805424" y="533497"/>
                    </a:moveTo>
                    <a:lnTo>
                      <a:pt x="1804832" y="534719"/>
                    </a:lnTo>
                    <a:lnTo>
                      <a:pt x="1792356" y="547758"/>
                    </a:lnTo>
                    <a:lnTo>
                      <a:pt x="1798416" y="548098"/>
                    </a:lnTo>
                    <a:lnTo>
                      <a:pt x="1822658" y="555214"/>
                    </a:lnTo>
                    <a:lnTo>
                      <a:pt x="1811449" y="537168"/>
                    </a:lnTo>
                    <a:close/>
                    <a:moveTo>
                      <a:pt x="2021970" y="528981"/>
                    </a:moveTo>
                    <a:lnTo>
                      <a:pt x="2025612" y="546444"/>
                    </a:lnTo>
                    <a:lnTo>
                      <a:pt x="2033560" y="538342"/>
                    </a:lnTo>
                    <a:lnTo>
                      <a:pt x="2043217" y="555111"/>
                    </a:lnTo>
                    <a:lnTo>
                      <a:pt x="2050032" y="547843"/>
                    </a:lnTo>
                    <a:lnTo>
                      <a:pt x="2044791" y="545499"/>
                    </a:lnTo>
                    <a:close/>
                    <a:moveTo>
                      <a:pt x="2825683" y="503835"/>
                    </a:moveTo>
                    <a:lnTo>
                      <a:pt x="2821203" y="520166"/>
                    </a:lnTo>
                    <a:lnTo>
                      <a:pt x="2831492" y="513519"/>
                    </a:lnTo>
                    <a:close/>
                    <a:moveTo>
                      <a:pt x="2589147" y="493624"/>
                    </a:moveTo>
                    <a:lnTo>
                      <a:pt x="2562735" y="520783"/>
                    </a:lnTo>
                    <a:lnTo>
                      <a:pt x="2541465" y="534417"/>
                    </a:lnTo>
                    <a:lnTo>
                      <a:pt x="2583233" y="541132"/>
                    </a:lnTo>
                    <a:lnTo>
                      <a:pt x="2593527" y="545348"/>
                    </a:lnTo>
                    <a:lnTo>
                      <a:pt x="2591495" y="539046"/>
                    </a:lnTo>
                    <a:cubicBezTo>
                      <a:pt x="2588493" y="524358"/>
                      <a:pt x="2587377" y="510433"/>
                      <a:pt x="2588101" y="498005"/>
                    </a:cubicBezTo>
                    <a:close/>
                    <a:moveTo>
                      <a:pt x="3089632" y="468545"/>
                    </a:moveTo>
                    <a:lnTo>
                      <a:pt x="3066484" y="480747"/>
                    </a:lnTo>
                    <a:cubicBezTo>
                      <a:pt x="3052486" y="486113"/>
                      <a:pt x="3036831" y="490301"/>
                      <a:pt x="3020118" y="492876"/>
                    </a:cubicBezTo>
                    <a:cubicBezTo>
                      <a:pt x="3003405" y="495452"/>
                      <a:pt x="2987216" y="496173"/>
                      <a:pt x="2972252" y="495271"/>
                    </a:cubicBezTo>
                    <a:lnTo>
                      <a:pt x="2959551" y="492969"/>
                    </a:lnTo>
                    <a:lnTo>
                      <a:pt x="2947001" y="512894"/>
                    </a:lnTo>
                    <a:lnTo>
                      <a:pt x="2926767" y="532889"/>
                    </a:lnTo>
                    <a:lnTo>
                      <a:pt x="2940729" y="532191"/>
                    </a:lnTo>
                    <a:lnTo>
                      <a:pt x="2948854" y="533663"/>
                    </a:lnTo>
                    <a:lnTo>
                      <a:pt x="2951249" y="527792"/>
                    </a:lnTo>
                    <a:lnTo>
                      <a:pt x="2961853" y="536019"/>
                    </a:lnTo>
                    <a:lnTo>
                      <a:pt x="2981250" y="539534"/>
                    </a:lnTo>
                    <a:lnTo>
                      <a:pt x="3006882" y="553412"/>
                    </a:lnTo>
                    <a:lnTo>
                      <a:pt x="2990767" y="570075"/>
                    </a:lnTo>
                    <a:lnTo>
                      <a:pt x="2997327" y="579786"/>
                    </a:lnTo>
                    <a:lnTo>
                      <a:pt x="3007473" y="606362"/>
                    </a:lnTo>
                    <a:lnTo>
                      <a:pt x="3012461" y="593302"/>
                    </a:lnTo>
                    <a:cubicBezTo>
                      <a:pt x="3019316" y="579969"/>
                      <a:pt x="3027163" y="568411"/>
                      <a:pt x="3035508" y="559175"/>
                    </a:cubicBezTo>
                    <a:lnTo>
                      <a:pt x="3058538" y="541308"/>
                    </a:lnTo>
                    <a:lnTo>
                      <a:pt x="3069549" y="568296"/>
                    </a:lnTo>
                    <a:cubicBezTo>
                      <a:pt x="3072158" y="580467"/>
                      <a:pt x="3073175" y="594401"/>
                      <a:pt x="3072445" y="609375"/>
                    </a:cubicBezTo>
                    <a:lnTo>
                      <a:pt x="3068449" y="634321"/>
                    </a:lnTo>
                    <a:lnTo>
                      <a:pt x="3101277" y="607639"/>
                    </a:lnTo>
                    <a:cubicBezTo>
                      <a:pt x="3113880" y="599521"/>
                      <a:pt x="3126456" y="593435"/>
                      <a:pt x="3138301" y="589609"/>
                    </a:cubicBezTo>
                    <a:lnTo>
                      <a:pt x="3157443" y="586985"/>
                    </a:lnTo>
                    <a:lnTo>
                      <a:pt x="3135583" y="567153"/>
                    </a:lnTo>
                    <a:cubicBezTo>
                      <a:pt x="3113003" y="541975"/>
                      <a:pt x="3097783" y="514497"/>
                      <a:pt x="3091428" y="490425"/>
                    </a:cubicBezTo>
                    <a:close/>
                    <a:moveTo>
                      <a:pt x="2349014" y="430020"/>
                    </a:moveTo>
                    <a:lnTo>
                      <a:pt x="2324643" y="439326"/>
                    </a:lnTo>
                    <a:lnTo>
                      <a:pt x="2290836" y="444742"/>
                    </a:lnTo>
                    <a:lnTo>
                      <a:pt x="2287570" y="448760"/>
                    </a:lnTo>
                    <a:cubicBezTo>
                      <a:pt x="2275613" y="460717"/>
                      <a:pt x="2262981" y="470869"/>
                      <a:pt x="2250379" y="478988"/>
                    </a:cubicBezTo>
                    <a:lnTo>
                      <a:pt x="2238773" y="484640"/>
                    </a:lnTo>
                    <a:lnTo>
                      <a:pt x="2240429" y="508129"/>
                    </a:lnTo>
                    <a:lnTo>
                      <a:pt x="2235928" y="536218"/>
                    </a:lnTo>
                    <a:lnTo>
                      <a:pt x="2246778" y="527401"/>
                    </a:lnTo>
                    <a:cubicBezTo>
                      <a:pt x="2259380" y="519282"/>
                      <a:pt x="2271956" y="513196"/>
                      <a:pt x="2283801" y="509370"/>
                    </a:cubicBezTo>
                    <a:lnTo>
                      <a:pt x="2312679" y="505411"/>
                    </a:lnTo>
                    <a:lnTo>
                      <a:pt x="2308720" y="534288"/>
                    </a:lnTo>
                    <a:cubicBezTo>
                      <a:pt x="2304893" y="546134"/>
                      <a:pt x="2298808" y="558710"/>
                      <a:pt x="2290690" y="571313"/>
                    </a:cubicBezTo>
                    <a:lnTo>
                      <a:pt x="2274755" y="590919"/>
                    </a:lnTo>
                    <a:lnTo>
                      <a:pt x="2316526" y="584226"/>
                    </a:lnTo>
                    <a:lnTo>
                      <a:pt x="2354481" y="586902"/>
                    </a:lnTo>
                    <a:lnTo>
                      <a:pt x="2355452" y="582370"/>
                    </a:lnTo>
                    <a:lnTo>
                      <a:pt x="2370139" y="557194"/>
                    </a:lnTo>
                    <a:lnTo>
                      <a:pt x="2390435" y="578114"/>
                    </a:lnTo>
                    <a:cubicBezTo>
                      <a:pt x="2397402" y="588430"/>
                      <a:pt x="2403550" y="600975"/>
                      <a:pt x="2408468" y="615137"/>
                    </a:cubicBezTo>
                    <a:lnTo>
                      <a:pt x="2414787" y="642874"/>
                    </a:lnTo>
                    <a:lnTo>
                      <a:pt x="2421556" y="630642"/>
                    </a:lnTo>
                    <a:cubicBezTo>
                      <a:pt x="2430213" y="618403"/>
                      <a:pt x="2439606" y="608060"/>
                      <a:pt x="2449164" y="600085"/>
                    </a:cubicBezTo>
                    <a:lnTo>
                      <a:pt x="2466310" y="590289"/>
                    </a:lnTo>
                    <a:lnTo>
                      <a:pt x="2446424" y="582146"/>
                    </a:lnTo>
                    <a:lnTo>
                      <a:pt x="2429781" y="567965"/>
                    </a:lnTo>
                    <a:lnTo>
                      <a:pt x="2408131" y="563980"/>
                    </a:lnTo>
                    <a:lnTo>
                      <a:pt x="2420927" y="537792"/>
                    </a:lnTo>
                    <a:lnTo>
                      <a:pt x="2420957" y="537761"/>
                    </a:lnTo>
                    <a:lnTo>
                      <a:pt x="2420467" y="530678"/>
                    </a:lnTo>
                    <a:cubicBezTo>
                      <a:pt x="2421797" y="518301"/>
                      <a:pt x="2425192" y="504749"/>
                      <a:pt x="2430571" y="490755"/>
                    </a:cubicBezTo>
                    <a:lnTo>
                      <a:pt x="2432234" y="487538"/>
                    </a:lnTo>
                    <a:lnTo>
                      <a:pt x="2415628" y="473082"/>
                    </a:lnTo>
                    <a:lnTo>
                      <a:pt x="2415606" y="473046"/>
                    </a:lnTo>
                    <a:lnTo>
                      <a:pt x="2408638" y="471686"/>
                    </a:lnTo>
                    <a:cubicBezTo>
                      <a:pt x="2397027" y="467197"/>
                      <a:pt x="2384815" y="460411"/>
                      <a:pt x="2372691" y="451594"/>
                    </a:cubicBezTo>
                    <a:close/>
                    <a:moveTo>
                      <a:pt x="2174041" y="350559"/>
                    </a:moveTo>
                    <a:lnTo>
                      <a:pt x="2180082" y="366379"/>
                    </a:lnTo>
                    <a:lnTo>
                      <a:pt x="2184451" y="354935"/>
                    </a:lnTo>
                    <a:close/>
                    <a:moveTo>
                      <a:pt x="2521026" y="274612"/>
                    </a:moveTo>
                    <a:lnTo>
                      <a:pt x="2521813" y="291529"/>
                    </a:lnTo>
                    <a:lnTo>
                      <a:pt x="2529544" y="282027"/>
                    </a:lnTo>
                    <a:close/>
                    <a:moveTo>
                      <a:pt x="2597433" y="0"/>
                    </a:moveTo>
                    <a:lnTo>
                      <a:pt x="2613715" y="24176"/>
                    </a:lnTo>
                    <a:cubicBezTo>
                      <a:pt x="2618751" y="35561"/>
                      <a:pt x="2622587" y="48994"/>
                      <a:pt x="2624926" y="63803"/>
                    </a:cubicBezTo>
                    <a:lnTo>
                      <a:pt x="2626247" y="92218"/>
                    </a:lnTo>
                    <a:lnTo>
                      <a:pt x="2635070" y="81375"/>
                    </a:lnTo>
                    <a:cubicBezTo>
                      <a:pt x="2645753" y="70858"/>
                      <a:pt x="2656824" y="62335"/>
                      <a:pt x="2667640" y="56174"/>
                    </a:cubicBezTo>
                    <a:lnTo>
                      <a:pt x="2695104" y="46411"/>
                    </a:lnTo>
                    <a:lnTo>
                      <a:pt x="2697117" y="75489"/>
                    </a:lnTo>
                    <a:cubicBezTo>
                      <a:pt x="2695786" y="87867"/>
                      <a:pt x="2692391" y="101418"/>
                      <a:pt x="2687013" y="115412"/>
                    </a:cubicBezTo>
                    <a:lnTo>
                      <a:pt x="2675410" y="137855"/>
                    </a:lnTo>
                    <a:lnTo>
                      <a:pt x="2714939" y="122787"/>
                    </a:lnTo>
                    <a:cubicBezTo>
                      <a:pt x="2729450" y="119020"/>
                      <a:pt x="2743298" y="117174"/>
                      <a:pt x="2755746" y="117247"/>
                    </a:cubicBezTo>
                    <a:lnTo>
                      <a:pt x="2784412" y="122524"/>
                    </a:lnTo>
                    <a:lnTo>
                      <a:pt x="2771616" y="148713"/>
                    </a:lnTo>
                    <a:cubicBezTo>
                      <a:pt x="2756933" y="168819"/>
                      <a:pt x="2732753" y="188870"/>
                      <a:pt x="2702556" y="204100"/>
                    </a:cubicBezTo>
                    <a:cubicBezTo>
                      <a:pt x="2687457" y="211714"/>
                      <a:pt x="2672284" y="217403"/>
                      <a:pt x="2657774" y="221170"/>
                    </a:cubicBezTo>
                    <a:lnTo>
                      <a:pt x="2644982" y="222905"/>
                    </a:lnTo>
                    <a:lnTo>
                      <a:pt x="2639205" y="245734"/>
                    </a:lnTo>
                    <a:lnTo>
                      <a:pt x="2626140" y="271003"/>
                    </a:lnTo>
                    <a:lnTo>
                      <a:pt x="2639203" y="266024"/>
                    </a:lnTo>
                    <a:cubicBezTo>
                      <a:pt x="2653715" y="262258"/>
                      <a:pt x="2667562" y="260412"/>
                      <a:pt x="2680010" y="260485"/>
                    </a:cubicBezTo>
                    <a:lnTo>
                      <a:pt x="2708677" y="265762"/>
                    </a:lnTo>
                    <a:lnTo>
                      <a:pt x="2695880" y="291951"/>
                    </a:lnTo>
                    <a:lnTo>
                      <a:pt x="2668815" y="319780"/>
                    </a:lnTo>
                    <a:lnTo>
                      <a:pt x="2679979" y="321835"/>
                    </a:lnTo>
                    <a:lnTo>
                      <a:pt x="2671483" y="339220"/>
                    </a:lnTo>
                    <a:lnTo>
                      <a:pt x="2687667" y="341823"/>
                    </a:lnTo>
                    <a:cubicBezTo>
                      <a:pt x="2702116" y="345816"/>
                      <a:pt x="2715032" y="351142"/>
                      <a:pt x="2725776" y="357429"/>
                    </a:cubicBezTo>
                    <a:lnTo>
                      <a:pt x="2747963" y="376332"/>
                    </a:lnTo>
                    <a:lnTo>
                      <a:pt x="2723787" y="392613"/>
                    </a:lnTo>
                    <a:cubicBezTo>
                      <a:pt x="2701018" y="402685"/>
                      <a:pt x="2670053" y="407959"/>
                      <a:pt x="2636286" y="406050"/>
                    </a:cubicBezTo>
                    <a:lnTo>
                      <a:pt x="2602481" y="400615"/>
                    </a:lnTo>
                    <a:lnTo>
                      <a:pt x="2598122" y="403409"/>
                    </a:lnTo>
                    <a:cubicBezTo>
                      <a:pt x="2583024" y="411024"/>
                      <a:pt x="2567850" y="416713"/>
                      <a:pt x="2553339" y="420480"/>
                    </a:cubicBezTo>
                    <a:lnTo>
                      <a:pt x="2540549" y="422216"/>
                    </a:lnTo>
                    <a:lnTo>
                      <a:pt x="2534771" y="445044"/>
                    </a:lnTo>
                    <a:lnTo>
                      <a:pt x="2521707" y="470314"/>
                    </a:lnTo>
                    <a:lnTo>
                      <a:pt x="2534770" y="465335"/>
                    </a:lnTo>
                    <a:cubicBezTo>
                      <a:pt x="2549280" y="461568"/>
                      <a:pt x="2563129" y="459722"/>
                      <a:pt x="2575576" y="459795"/>
                    </a:cubicBezTo>
                    <a:lnTo>
                      <a:pt x="2604242" y="465073"/>
                    </a:lnTo>
                    <a:lnTo>
                      <a:pt x="2600482" y="472769"/>
                    </a:lnTo>
                    <a:lnTo>
                      <a:pt x="2620354" y="483805"/>
                    </a:lnTo>
                    <a:cubicBezTo>
                      <a:pt x="2630009" y="491663"/>
                      <a:pt x="2639526" y="501891"/>
                      <a:pt x="2648332" y="514024"/>
                    </a:cubicBezTo>
                    <a:lnTo>
                      <a:pt x="2662409" y="538743"/>
                    </a:lnTo>
                    <a:lnTo>
                      <a:pt x="2665348" y="525076"/>
                    </a:lnTo>
                    <a:cubicBezTo>
                      <a:pt x="2670092" y="510855"/>
                      <a:pt x="2676087" y="498236"/>
                      <a:pt x="2682929" y="487836"/>
                    </a:cubicBezTo>
                    <a:lnTo>
                      <a:pt x="2702968" y="466670"/>
                    </a:lnTo>
                    <a:lnTo>
                      <a:pt x="2717961" y="491666"/>
                    </a:lnTo>
                    <a:cubicBezTo>
                      <a:pt x="2722393" y="503297"/>
                      <a:pt x="2725521" y="516915"/>
                      <a:pt x="2727081" y="531824"/>
                    </a:cubicBezTo>
                    <a:lnTo>
                      <a:pt x="2726931" y="557088"/>
                    </a:lnTo>
                    <a:lnTo>
                      <a:pt x="2741182" y="541336"/>
                    </a:lnTo>
                    <a:lnTo>
                      <a:pt x="2748986" y="512887"/>
                    </a:lnTo>
                    <a:cubicBezTo>
                      <a:pt x="2755112" y="497126"/>
                      <a:pt x="2762581" y="482746"/>
                      <a:pt x="2770845" y="470237"/>
                    </a:cubicBezTo>
                    <a:lnTo>
                      <a:pt x="2783208" y="455644"/>
                    </a:lnTo>
                    <a:lnTo>
                      <a:pt x="2767115" y="427385"/>
                    </a:lnTo>
                    <a:cubicBezTo>
                      <a:pt x="2753488" y="396431"/>
                      <a:pt x="2747571" y="365582"/>
                      <a:pt x="2749019" y="340728"/>
                    </a:cubicBezTo>
                    <a:lnTo>
                      <a:pt x="2755790" y="312377"/>
                    </a:lnTo>
                    <a:lnTo>
                      <a:pt x="2781272" y="326528"/>
                    </a:lnTo>
                    <a:cubicBezTo>
                      <a:pt x="2790927" y="334385"/>
                      <a:pt x="2800444" y="344613"/>
                      <a:pt x="2809250" y="356746"/>
                    </a:cubicBezTo>
                    <a:lnTo>
                      <a:pt x="2823327" y="381467"/>
                    </a:lnTo>
                    <a:lnTo>
                      <a:pt x="2826266" y="367799"/>
                    </a:lnTo>
                    <a:cubicBezTo>
                      <a:pt x="2831010" y="353578"/>
                      <a:pt x="2837006" y="340959"/>
                      <a:pt x="2843847" y="330559"/>
                    </a:cubicBezTo>
                    <a:lnTo>
                      <a:pt x="2863886" y="309393"/>
                    </a:lnTo>
                    <a:lnTo>
                      <a:pt x="2878879" y="334388"/>
                    </a:lnTo>
                    <a:cubicBezTo>
                      <a:pt x="2883311" y="346021"/>
                      <a:pt x="2886439" y="359637"/>
                      <a:pt x="2887999" y="374547"/>
                    </a:cubicBezTo>
                    <a:lnTo>
                      <a:pt x="2887849" y="399811"/>
                    </a:lnTo>
                    <a:lnTo>
                      <a:pt x="2902100" y="384058"/>
                    </a:lnTo>
                    <a:lnTo>
                      <a:pt x="2909904" y="355611"/>
                    </a:lnTo>
                    <a:cubicBezTo>
                      <a:pt x="2922155" y="324087"/>
                      <a:pt x="2939784" y="298089"/>
                      <a:pt x="2958384" y="281539"/>
                    </a:cubicBezTo>
                    <a:lnTo>
                      <a:pt x="2983219" y="266281"/>
                    </a:lnTo>
                    <a:lnTo>
                      <a:pt x="2991231" y="294306"/>
                    </a:lnTo>
                    <a:cubicBezTo>
                      <a:pt x="2992502" y="306688"/>
                      <a:pt x="2991998" y="320650"/>
                      <a:pt x="2989646" y="335456"/>
                    </a:cubicBezTo>
                    <a:lnTo>
                      <a:pt x="2982121" y="362889"/>
                    </a:lnTo>
                    <a:lnTo>
                      <a:pt x="2993864" y="355303"/>
                    </a:lnTo>
                    <a:cubicBezTo>
                      <a:pt x="3007274" y="348602"/>
                      <a:pt x="3020436" y="343919"/>
                      <a:pt x="3032628" y="341402"/>
                    </a:cubicBezTo>
                    <a:lnTo>
                      <a:pt x="3061764" y="340605"/>
                    </a:lnTo>
                    <a:lnTo>
                      <a:pt x="3054691" y="368881"/>
                    </a:lnTo>
                    <a:cubicBezTo>
                      <a:pt x="3049600" y="380241"/>
                      <a:pt x="3042183" y="392080"/>
                      <a:pt x="3032744" y="403727"/>
                    </a:cubicBezTo>
                    <a:lnTo>
                      <a:pt x="3014773" y="421485"/>
                    </a:lnTo>
                    <a:lnTo>
                      <a:pt x="3057024" y="419371"/>
                    </a:lnTo>
                    <a:cubicBezTo>
                      <a:pt x="3071989" y="420273"/>
                      <a:pt x="3085729" y="422799"/>
                      <a:pt x="3097545" y="426714"/>
                    </a:cubicBezTo>
                    <a:lnTo>
                      <a:pt x="3123177" y="440592"/>
                    </a:lnTo>
                    <a:lnTo>
                      <a:pt x="3102914" y="461544"/>
                    </a:lnTo>
                    <a:lnTo>
                      <a:pt x="3099432" y="463379"/>
                    </a:lnTo>
                    <a:lnTo>
                      <a:pt x="3117665" y="466896"/>
                    </a:lnTo>
                    <a:cubicBezTo>
                      <a:pt x="3129284" y="471361"/>
                      <a:pt x="3141510" y="478120"/>
                      <a:pt x="3153654" y="486912"/>
                    </a:cubicBezTo>
                    <a:lnTo>
                      <a:pt x="3174722" y="506026"/>
                    </a:lnTo>
                    <a:lnTo>
                      <a:pt x="3173263" y="492123"/>
                    </a:lnTo>
                    <a:cubicBezTo>
                      <a:pt x="3173349" y="477132"/>
                      <a:pt x="3175122" y="463273"/>
                      <a:pt x="3178388" y="451261"/>
                    </a:cubicBezTo>
                    <a:lnTo>
                      <a:pt x="3190848" y="424912"/>
                    </a:lnTo>
                    <a:lnTo>
                      <a:pt x="3212873" y="444004"/>
                    </a:lnTo>
                    <a:cubicBezTo>
                      <a:pt x="3220704" y="453680"/>
                      <a:pt x="3227913" y="465647"/>
                      <a:pt x="3234034" y="479332"/>
                    </a:cubicBezTo>
                    <a:lnTo>
                      <a:pt x="3241751" y="503389"/>
                    </a:lnTo>
                    <a:lnTo>
                      <a:pt x="3250394" y="483985"/>
                    </a:lnTo>
                    <a:lnTo>
                      <a:pt x="3248961" y="454521"/>
                    </a:lnTo>
                    <a:cubicBezTo>
                      <a:pt x="3250798" y="420750"/>
                      <a:pt x="3259466" y="390559"/>
                      <a:pt x="3271993" y="369044"/>
                    </a:cubicBezTo>
                    <a:lnTo>
                      <a:pt x="3290849" y="346817"/>
                    </a:lnTo>
                    <a:lnTo>
                      <a:pt x="3307182" y="370958"/>
                    </a:lnTo>
                    <a:cubicBezTo>
                      <a:pt x="3312242" y="382331"/>
                      <a:pt x="3316107" y="395756"/>
                      <a:pt x="3318478" y="410560"/>
                    </a:cubicBezTo>
                    <a:lnTo>
                      <a:pt x="3319860" y="438973"/>
                    </a:lnTo>
                    <a:lnTo>
                      <a:pt x="3328659" y="428111"/>
                    </a:lnTo>
                    <a:cubicBezTo>
                      <a:pt x="3339320" y="417570"/>
                      <a:pt x="3350372" y="409025"/>
                      <a:pt x="3361176" y="402841"/>
                    </a:cubicBezTo>
                    <a:lnTo>
                      <a:pt x="3388619" y="393019"/>
                    </a:lnTo>
                    <a:lnTo>
                      <a:pt x="3390693" y="422093"/>
                    </a:lnTo>
                    <a:cubicBezTo>
                      <a:pt x="3389388" y="434472"/>
                      <a:pt x="3386022" y="448031"/>
                      <a:pt x="3380674" y="462037"/>
                    </a:cubicBezTo>
                    <a:lnTo>
                      <a:pt x="3369120" y="484504"/>
                    </a:lnTo>
                    <a:lnTo>
                      <a:pt x="3408617" y="469352"/>
                    </a:lnTo>
                    <a:cubicBezTo>
                      <a:pt x="3423120" y="465554"/>
                      <a:pt x="3436963" y="463680"/>
                      <a:pt x="3449412" y="463726"/>
                    </a:cubicBezTo>
                    <a:lnTo>
                      <a:pt x="3478090" y="468941"/>
                    </a:lnTo>
                    <a:lnTo>
                      <a:pt x="3465349" y="495157"/>
                    </a:lnTo>
                    <a:cubicBezTo>
                      <a:pt x="3450709" y="515295"/>
                      <a:pt x="3426572" y="535397"/>
                      <a:pt x="3396408" y="550691"/>
                    </a:cubicBezTo>
                    <a:cubicBezTo>
                      <a:pt x="3381325" y="558338"/>
                      <a:pt x="3366163" y="564059"/>
                      <a:pt x="3351660" y="567857"/>
                    </a:cubicBezTo>
                    <a:lnTo>
                      <a:pt x="3338874" y="569620"/>
                    </a:lnTo>
                    <a:lnTo>
                      <a:pt x="3333146" y="592461"/>
                    </a:lnTo>
                    <a:lnTo>
                      <a:pt x="3320135" y="617758"/>
                    </a:lnTo>
                    <a:lnTo>
                      <a:pt x="3333187" y="612751"/>
                    </a:lnTo>
                    <a:cubicBezTo>
                      <a:pt x="3347690" y="608953"/>
                      <a:pt x="3361534" y="607078"/>
                      <a:pt x="3373983" y="607124"/>
                    </a:cubicBezTo>
                    <a:lnTo>
                      <a:pt x="3402659" y="612341"/>
                    </a:lnTo>
                    <a:lnTo>
                      <a:pt x="3389919" y="638556"/>
                    </a:lnTo>
                    <a:lnTo>
                      <a:pt x="3362914" y="666442"/>
                    </a:lnTo>
                    <a:lnTo>
                      <a:pt x="3374081" y="668473"/>
                    </a:lnTo>
                    <a:lnTo>
                      <a:pt x="3365622" y="685877"/>
                    </a:lnTo>
                    <a:lnTo>
                      <a:pt x="3381812" y="688445"/>
                    </a:lnTo>
                    <a:lnTo>
                      <a:pt x="3401073" y="696285"/>
                    </a:lnTo>
                    <a:lnTo>
                      <a:pt x="3390375" y="670840"/>
                    </a:lnTo>
                    <a:lnTo>
                      <a:pt x="3419294" y="667190"/>
                    </a:lnTo>
                    <a:lnTo>
                      <a:pt x="3428984" y="669067"/>
                    </a:lnTo>
                    <a:lnTo>
                      <a:pt x="3429514" y="667938"/>
                    </a:lnTo>
                    <a:lnTo>
                      <a:pt x="3449511" y="646733"/>
                    </a:lnTo>
                    <a:lnTo>
                      <a:pt x="3464554" y="671699"/>
                    </a:lnTo>
                    <a:lnTo>
                      <a:pt x="3465955" y="677812"/>
                    </a:lnTo>
                    <a:lnTo>
                      <a:pt x="3485690" y="686640"/>
                    </a:lnTo>
                    <a:lnTo>
                      <a:pt x="3479981" y="673879"/>
                    </a:lnTo>
                    <a:cubicBezTo>
                      <a:pt x="3475400" y="659605"/>
                      <a:pt x="3472777" y="645882"/>
                      <a:pt x="3472146" y="633450"/>
                    </a:cubicBezTo>
                    <a:lnTo>
                      <a:pt x="3475797" y="604532"/>
                    </a:lnTo>
                    <a:lnTo>
                      <a:pt x="3502666" y="615830"/>
                    </a:lnTo>
                    <a:cubicBezTo>
                      <a:pt x="3513118" y="622592"/>
                      <a:pt x="3523689" y="631725"/>
                      <a:pt x="3533761" y="642829"/>
                    </a:cubicBezTo>
                    <a:lnTo>
                      <a:pt x="3548575" y="663294"/>
                    </a:lnTo>
                    <a:lnTo>
                      <a:pt x="3550758" y="642164"/>
                    </a:lnTo>
                    <a:lnTo>
                      <a:pt x="3540236" y="614607"/>
                    </a:lnTo>
                    <a:cubicBezTo>
                      <a:pt x="3531482" y="581939"/>
                      <a:pt x="3530333" y="550548"/>
                      <a:pt x="3535551" y="526205"/>
                    </a:cubicBezTo>
                    <a:lnTo>
                      <a:pt x="3546562" y="499217"/>
                    </a:lnTo>
                    <a:lnTo>
                      <a:pt x="3569591" y="517084"/>
                    </a:lnTo>
                    <a:cubicBezTo>
                      <a:pt x="3577936" y="526320"/>
                      <a:pt x="3585784" y="537879"/>
                      <a:pt x="3592640" y="551211"/>
                    </a:cubicBezTo>
                    <a:lnTo>
                      <a:pt x="3602786" y="577787"/>
                    </a:lnTo>
                    <a:lnTo>
                      <a:pt x="3607773" y="564726"/>
                    </a:lnTo>
                    <a:cubicBezTo>
                      <a:pt x="3614628" y="551395"/>
                      <a:pt x="3622476" y="539836"/>
                      <a:pt x="3630821" y="530600"/>
                    </a:cubicBezTo>
                    <a:lnTo>
                      <a:pt x="3653851" y="512733"/>
                    </a:lnTo>
                    <a:lnTo>
                      <a:pt x="3664861" y="539720"/>
                    </a:lnTo>
                    <a:cubicBezTo>
                      <a:pt x="3667470" y="551892"/>
                      <a:pt x="3668487" y="565825"/>
                      <a:pt x="3667758" y="580800"/>
                    </a:cubicBezTo>
                    <a:lnTo>
                      <a:pt x="3663762" y="605746"/>
                    </a:lnTo>
                    <a:lnTo>
                      <a:pt x="3696590" y="579064"/>
                    </a:lnTo>
                    <a:cubicBezTo>
                      <a:pt x="3709193" y="570946"/>
                      <a:pt x="3721768" y="564860"/>
                      <a:pt x="3733614" y="561034"/>
                    </a:cubicBezTo>
                    <a:lnTo>
                      <a:pt x="3762492" y="557075"/>
                    </a:lnTo>
                    <a:lnTo>
                      <a:pt x="3758533" y="585952"/>
                    </a:lnTo>
                    <a:cubicBezTo>
                      <a:pt x="3750879" y="609643"/>
                      <a:pt x="3734189" y="636254"/>
                      <a:pt x="3710274" y="660169"/>
                    </a:cubicBezTo>
                    <a:cubicBezTo>
                      <a:pt x="3698317" y="672126"/>
                      <a:pt x="3685686" y="682278"/>
                      <a:pt x="3673082" y="690396"/>
                    </a:cubicBezTo>
                    <a:lnTo>
                      <a:pt x="3661478" y="696047"/>
                    </a:lnTo>
                    <a:lnTo>
                      <a:pt x="3663134" y="719537"/>
                    </a:lnTo>
                    <a:lnTo>
                      <a:pt x="3658634" y="747625"/>
                    </a:lnTo>
                    <a:lnTo>
                      <a:pt x="3669483" y="738807"/>
                    </a:lnTo>
                    <a:cubicBezTo>
                      <a:pt x="3682086" y="730689"/>
                      <a:pt x="3694661" y="724602"/>
                      <a:pt x="3706507" y="720777"/>
                    </a:cubicBezTo>
                    <a:lnTo>
                      <a:pt x="3735385" y="716818"/>
                    </a:lnTo>
                    <a:lnTo>
                      <a:pt x="3731426" y="745695"/>
                    </a:lnTo>
                    <a:lnTo>
                      <a:pt x="3714429" y="780597"/>
                    </a:lnTo>
                    <a:lnTo>
                      <a:pt x="3725674" y="779055"/>
                    </a:lnTo>
                    <a:lnTo>
                      <a:pt x="3723045" y="798227"/>
                    </a:lnTo>
                    <a:lnTo>
                      <a:pt x="3739231" y="795633"/>
                    </a:lnTo>
                    <a:cubicBezTo>
                      <a:pt x="3754205" y="794904"/>
                      <a:pt x="3768139" y="795921"/>
                      <a:pt x="3780311" y="798530"/>
                    </a:cubicBezTo>
                    <a:lnTo>
                      <a:pt x="3807299" y="809540"/>
                    </a:lnTo>
                    <a:lnTo>
                      <a:pt x="3789431" y="832570"/>
                    </a:lnTo>
                    <a:lnTo>
                      <a:pt x="3777638" y="840535"/>
                    </a:lnTo>
                    <a:lnTo>
                      <a:pt x="3774926" y="879027"/>
                    </a:lnTo>
                    <a:lnTo>
                      <a:pt x="3767470" y="903167"/>
                    </a:lnTo>
                    <a:lnTo>
                      <a:pt x="3790595" y="889250"/>
                    </a:lnTo>
                    <a:lnTo>
                      <a:pt x="3801375" y="867241"/>
                    </a:lnTo>
                    <a:cubicBezTo>
                      <a:pt x="3822227" y="840614"/>
                      <a:pt x="3846627" y="820832"/>
                      <a:pt x="3869221" y="810374"/>
                    </a:cubicBezTo>
                    <a:lnTo>
                      <a:pt x="3897409" y="802957"/>
                    </a:lnTo>
                    <a:lnTo>
                      <a:pt x="3896966" y="832101"/>
                    </a:lnTo>
                    <a:cubicBezTo>
                      <a:pt x="3894598" y="844322"/>
                      <a:pt x="3890075" y="857540"/>
                      <a:pt x="3883538" y="871032"/>
                    </a:cubicBezTo>
                    <a:lnTo>
                      <a:pt x="3868394" y="895113"/>
                    </a:lnTo>
                    <a:lnTo>
                      <a:pt x="3881829" y="891250"/>
                    </a:lnTo>
                    <a:cubicBezTo>
                      <a:pt x="3896606" y="888718"/>
                      <a:pt x="3910560" y="888044"/>
                      <a:pt x="3922958" y="889164"/>
                    </a:cubicBezTo>
                    <a:lnTo>
                      <a:pt x="3951078" y="896835"/>
                    </a:lnTo>
                    <a:lnTo>
                      <a:pt x="3936123" y="921854"/>
                    </a:lnTo>
                    <a:cubicBezTo>
                      <a:pt x="3927962" y="931253"/>
                      <a:pt x="3917436" y="940440"/>
                      <a:pt x="3905029" y="948855"/>
                    </a:cubicBezTo>
                    <a:lnTo>
                      <a:pt x="3882687" y="960651"/>
                    </a:lnTo>
                    <a:lnTo>
                      <a:pt x="3923741" y="970858"/>
                    </a:lnTo>
                    <a:cubicBezTo>
                      <a:pt x="3937805" y="976053"/>
                      <a:pt x="3950226" y="982447"/>
                      <a:pt x="3960402" y="989616"/>
                    </a:cubicBezTo>
                    <a:lnTo>
                      <a:pt x="3980921" y="1010319"/>
                    </a:lnTo>
                    <a:lnTo>
                      <a:pt x="3955459" y="1024508"/>
                    </a:lnTo>
                    <a:lnTo>
                      <a:pt x="3931354" y="1029181"/>
                    </a:lnTo>
                    <a:lnTo>
                      <a:pt x="3942365" y="1067785"/>
                    </a:lnTo>
                    <a:lnTo>
                      <a:pt x="3943747" y="1096199"/>
                    </a:lnTo>
                    <a:lnTo>
                      <a:pt x="3952546" y="1085336"/>
                    </a:lnTo>
                    <a:cubicBezTo>
                      <a:pt x="3963207" y="1074796"/>
                      <a:pt x="3974260" y="1066250"/>
                      <a:pt x="3985063" y="1060066"/>
                    </a:cubicBezTo>
                    <a:lnTo>
                      <a:pt x="4012506" y="1050244"/>
                    </a:lnTo>
                    <a:lnTo>
                      <a:pt x="4014580" y="1079318"/>
                    </a:lnTo>
                    <a:cubicBezTo>
                      <a:pt x="4013275" y="1091698"/>
                      <a:pt x="4009910" y="1105257"/>
                      <a:pt x="4004562" y="1119262"/>
                    </a:cubicBezTo>
                    <a:lnTo>
                      <a:pt x="3993007" y="1141730"/>
                    </a:lnTo>
                    <a:lnTo>
                      <a:pt x="4032504" y="1126577"/>
                    </a:lnTo>
                    <a:cubicBezTo>
                      <a:pt x="4047007" y="1122779"/>
                      <a:pt x="4060851" y="1120904"/>
                      <a:pt x="4073299" y="1120951"/>
                    </a:cubicBezTo>
                    <a:lnTo>
                      <a:pt x="4101976" y="1126166"/>
                    </a:lnTo>
                    <a:lnTo>
                      <a:pt x="4089236" y="1152382"/>
                    </a:lnTo>
                    <a:cubicBezTo>
                      <a:pt x="4074596" y="1172520"/>
                      <a:pt x="4050460" y="1192622"/>
                      <a:pt x="4020295" y="1207916"/>
                    </a:cubicBezTo>
                    <a:cubicBezTo>
                      <a:pt x="4005213" y="1215564"/>
                      <a:pt x="3990051" y="1221284"/>
                      <a:pt x="3975548" y="1225083"/>
                    </a:cubicBezTo>
                    <a:lnTo>
                      <a:pt x="3962761" y="1226845"/>
                    </a:lnTo>
                    <a:lnTo>
                      <a:pt x="3957034" y="1249686"/>
                    </a:lnTo>
                    <a:lnTo>
                      <a:pt x="3944023" y="1274984"/>
                    </a:lnTo>
                    <a:lnTo>
                      <a:pt x="3957075" y="1269976"/>
                    </a:lnTo>
                    <a:cubicBezTo>
                      <a:pt x="3971578" y="1266178"/>
                      <a:pt x="3985421" y="1264304"/>
                      <a:pt x="3997870" y="1264350"/>
                    </a:cubicBezTo>
                    <a:lnTo>
                      <a:pt x="4026548" y="1269566"/>
                    </a:lnTo>
                    <a:lnTo>
                      <a:pt x="4013806" y="1295782"/>
                    </a:lnTo>
                    <a:lnTo>
                      <a:pt x="3986801" y="1323668"/>
                    </a:lnTo>
                    <a:lnTo>
                      <a:pt x="3997968" y="1325699"/>
                    </a:lnTo>
                    <a:lnTo>
                      <a:pt x="3989510" y="1343103"/>
                    </a:lnTo>
                    <a:lnTo>
                      <a:pt x="4005700" y="1345671"/>
                    </a:lnTo>
                    <a:cubicBezTo>
                      <a:pt x="4020159" y="1349633"/>
                      <a:pt x="4033086" y="1354931"/>
                      <a:pt x="4043842" y="1361196"/>
                    </a:cubicBezTo>
                    <a:lnTo>
                      <a:pt x="4066070" y="1380052"/>
                    </a:lnTo>
                    <a:lnTo>
                      <a:pt x="4041928" y="1396384"/>
                    </a:lnTo>
                    <a:cubicBezTo>
                      <a:pt x="4030555" y="1401444"/>
                      <a:pt x="4017129" y="1405309"/>
                      <a:pt x="4002326" y="1407680"/>
                    </a:cubicBezTo>
                    <a:lnTo>
                      <a:pt x="4002005" y="1407695"/>
                    </a:lnTo>
                    <a:lnTo>
                      <a:pt x="4004459" y="1413854"/>
                    </a:lnTo>
                    <a:cubicBezTo>
                      <a:pt x="4006965" y="1426047"/>
                      <a:pt x="4007866" y="1439988"/>
                      <a:pt x="4007012" y="1454956"/>
                    </a:cubicBezTo>
                    <a:lnTo>
                      <a:pt x="4002807" y="1479868"/>
                    </a:lnTo>
                    <a:lnTo>
                      <a:pt x="4019402" y="1466610"/>
                    </a:lnTo>
                    <a:lnTo>
                      <a:pt x="4031673" y="1439782"/>
                    </a:lnTo>
                    <a:cubicBezTo>
                      <a:pt x="4040250" y="1425209"/>
                      <a:pt x="4049932" y="1412214"/>
                      <a:pt x="4060098" y="1401195"/>
                    </a:cubicBezTo>
                    <a:lnTo>
                      <a:pt x="4074643" y="1388777"/>
                    </a:lnTo>
                    <a:lnTo>
                      <a:pt x="4063297" y="1358300"/>
                    </a:lnTo>
                    <a:cubicBezTo>
                      <a:pt x="4054817" y="1325561"/>
                      <a:pt x="4053930" y="1294162"/>
                      <a:pt x="4059351" y="1269862"/>
                    </a:cubicBezTo>
                    <a:lnTo>
                      <a:pt x="4070586" y="1242967"/>
                    </a:lnTo>
                    <a:lnTo>
                      <a:pt x="4093466" y="1261026"/>
                    </a:lnTo>
                    <a:cubicBezTo>
                      <a:pt x="4101733" y="1270332"/>
                      <a:pt x="4109484" y="1281955"/>
                      <a:pt x="4116228" y="1295345"/>
                    </a:cubicBezTo>
                    <a:lnTo>
                      <a:pt x="4126153" y="1322004"/>
                    </a:lnTo>
                    <a:lnTo>
                      <a:pt x="4131249" y="1308986"/>
                    </a:lnTo>
                    <a:cubicBezTo>
                      <a:pt x="4138215" y="1295711"/>
                      <a:pt x="4146159" y="1284219"/>
                      <a:pt x="4154581" y="1275053"/>
                    </a:cubicBezTo>
                    <a:lnTo>
                      <a:pt x="4177758" y="1257378"/>
                    </a:lnTo>
                    <a:lnTo>
                      <a:pt x="4188544" y="1284458"/>
                    </a:lnTo>
                    <a:cubicBezTo>
                      <a:pt x="4191051" y="1296650"/>
                      <a:pt x="4191951" y="1310592"/>
                      <a:pt x="4191097" y="1325560"/>
                    </a:cubicBezTo>
                    <a:lnTo>
                      <a:pt x="4186892" y="1350472"/>
                    </a:lnTo>
                    <a:lnTo>
                      <a:pt x="4203486" y="1337213"/>
                    </a:lnTo>
                    <a:lnTo>
                      <a:pt x="4215758" y="1310385"/>
                    </a:lnTo>
                    <a:cubicBezTo>
                      <a:pt x="4232912" y="1281239"/>
                      <a:pt x="4254488" y="1258409"/>
                      <a:pt x="4275503" y="1245059"/>
                    </a:cubicBezTo>
                    <a:lnTo>
                      <a:pt x="4302465" y="1233986"/>
                    </a:lnTo>
                    <a:lnTo>
                      <a:pt x="4305874" y="1262934"/>
                    </a:lnTo>
                    <a:cubicBezTo>
                      <a:pt x="4305140" y="1275362"/>
                      <a:pt x="4302401" y="1289060"/>
                      <a:pt x="4297703" y="1303297"/>
                    </a:cubicBezTo>
                    <a:lnTo>
                      <a:pt x="4285869" y="1329166"/>
                    </a:lnTo>
                    <a:lnTo>
                      <a:pt x="4298677" y="1323564"/>
                    </a:lnTo>
                    <a:cubicBezTo>
                      <a:pt x="4312990" y="1319103"/>
                      <a:pt x="4326733" y="1316594"/>
                      <a:pt x="4339171" y="1316067"/>
                    </a:cubicBezTo>
                    <a:lnTo>
                      <a:pt x="4368057" y="1319959"/>
                    </a:lnTo>
                    <a:lnTo>
                      <a:pt x="4356536" y="1346733"/>
                    </a:lnTo>
                    <a:cubicBezTo>
                      <a:pt x="4349686" y="1357128"/>
                      <a:pt x="4340465" y="1367623"/>
                      <a:pt x="4329277" y="1377602"/>
                    </a:cubicBezTo>
                    <a:lnTo>
                      <a:pt x="4308689" y="1392244"/>
                    </a:lnTo>
                    <a:lnTo>
                      <a:pt x="4350731" y="1396942"/>
                    </a:lnTo>
                    <a:cubicBezTo>
                      <a:pt x="4365357" y="1400235"/>
                      <a:pt x="4378513" y="1404935"/>
                      <a:pt x="4389547" y="1410697"/>
                    </a:cubicBezTo>
                    <a:lnTo>
                      <a:pt x="4412618" y="1428511"/>
                    </a:lnTo>
                    <a:lnTo>
                      <a:pt x="4389253" y="1445936"/>
                    </a:lnTo>
                    <a:cubicBezTo>
                      <a:pt x="4366995" y="1457092"/>
                      <a:pt x="4336319" y="1463850"/>
                      <a:pt x="4302500" y="1463567"/>
                    </a:cubicBezTo>
                    <a:cubicBezTo>
                      <a:pt x="4285591" y="1463426"/>
                      <a:pt x="4269496" y="1461538"/>
                      <a:pt x="4254870" y="1458244"/>
                    </a:cubicBezTo>
                    <a:lnTo>
                      <a:pt x="4242705" y="1453934"/>
                    </a:lnTo>
                    <a:lnTo>
                      <a:pt x="4227117" y="1471585"/>
                    </a:lnTo>
                    <a:lnTo>
                      <a:pt x="4203935" y="1488072"/>
                    </a:lnTo>
                    <a:lnTo>
                      <a:pt x="4217828" y="1489625"/>
                    </a:lnTo>
                    <a:cubicBezTo>
                      <a:pt x="4232454" y="1492918"/>
                      <a:pt x="4245610" y="1497617"/>
                      <a:pt x="4256644" y="1503379"/>
                    </a:cubicBezTo>
                    <a:lnTo>
                      <a:pt x="4279716" y="1521194"/>
                    </a:lnTo>
                    <a:lnTo>
                      <a:pt x="4256351" y="1538619"/>
                    </a:lnTo>
                    <a:lnTo>
                      <a:pt x="4219550" y="1550971"/>
                    </a:lnTo>
                    <a:lnTo>
                      <a:pt x="4228533" y="1557908"/>
                    </a:lnTo>
                    <a:lnTo>
                      <a:pt x="4213020" y="1569477"/>
                    </a:lnTo>
                    <a:lnTo>
                      <a:pt x="4226219" y="1579200"/>
                    </a:lnTo>
                    <a:cubicBezTo>
                      <a:pt x="4237239" y="1589364"/>
                      <a:pt x="4246283" y="1600011"/>
                      <a:pt x="4252957" y="1610519"/>
                    </a:cubicBezTo>
                    <a:lnTo>
                      <a:pt x="4264031" y="1637482"/>
                    </a:lnTo>
                    <a:lnTo>
                      <a:pt x="4235082" y="1640891"/>
                    </a:lnTo>
                    <a:cubicBezTo>
                      <a:pt x="4210230" y="1639423"/>
                      <a:pt x="4180284" y="1629937"/>
                      <a:pt x="4151138" y="1612783"/>
                    </a:cubicBezTo>
                    <a:lnTo>
                      <a:pt x="4128429" y="1592014"/>
                    </a:lnTo>
                    <a:lnTo>
                      <a:pt x="4118415" y="1592965"/>
                    </a:lnTo>
                    <a:cubicBezTo>
                      <a:pt x="4101505" y="1592823"/>
                      <a:pt x="4085411" y="1590935"/>
                      <a:pt x="4070786" y="1587642"/>
                    </a:cubicBezTo>
                    <a:lnTo>
                      <a:pt x="4058620" y="1583330"/>
                    </a:lnTo>
                    <a:lnTo>
                      <a:pt x="4043033" y="1600983"/>
                    </a:lnTo>
                    <a:lnTo>
                      <a:pt x="4019850" y="1617469"/>
                    </a:lnTo>
                    <a:lnTo>
                      <a:pt x="4033744" y="1619022"/>
                    </a:lnTo>
                    <a:cubicBezTo>
                      <a:pt x="4048370" y="1622315"/>
                      <a:pt x="4061525" y="1627014"/>
                      <a:pt x="4072560" y="1632776"/>
                    </a:cubicBezTo>
                    <a:lnTo>
                      <a:pt x="4095631" y="1650591"/>
                    </a:lnTo>
                    <a:lnTo>
                      <a:pt x="4072265" y="1668017"/>
                    </a:lnTo>
                    <a:cubicBezTo>
                      <a:pt x="4061137" y="1673593"/>
                      <a:pt x="4047903" y="1678072"/>
                      <a:pt x="4033225" y="1681120"/>
                    </a:cubicBezTo>
                    <a:lnTo>
                      <a:pt x="4008073" y="1683507"/>
                    </a:lnTo>
                    <a:lnTo>
                      <a:pt x="4042134" y="1708596"/>
                    </a:lnTo>
                    <a:cubicBezTo>
                      <a:pt x="4053154" y="1718761"/>
                      <a:pt x="4062198" y="1729409"/>
                      <a:pt x="4068872" y="1739916"/>
                    </a:cubicBezTo>
                    <a:lnTo>
                      <a:pt x="4072561" y="1748898"/>
                    </a:lnTo>
                    <a:lnTo>
                      <a:pt x="4078971" y="1731275"/>
                    </a:lnTo>
                    <a:cubicBezTo>
                      <a:pt x="4085614" y="1717836"/>
                      <a:pt x="4093276" y="1706154"/>
                      <a:pt x="4101474" y="1696786"/>
                    </a:cubicBezTo>
                    <a:lnTo>
                      <a:pt x="4124218" y="1678556"/>
                    </a:lnTo>
                    <a:lnTo>
                      <a:pt x="4135654" y="1705365"/>
                    </a:lnTo>
                    <a:cubicBezTo>
                      <a:pt x="4138457" y="1717495"/>
                      <a:pt x="4139695" y="1731410"/>
                      <a:pt x="4139204" y="1746394"/>
                    </a:cubicBezTo>
                    <a:lnTo>
                      <a:pt x="4135150" y="1774550"/>
                    </a:lnTo>
                    <a:lnTo>
                      <a:pt x="4145857" y="1765562"/>
                    </a:lnTo>
                    <a:cubicBezTo>
                      <a:pt x="4158330" y="1757244"/>
                      <a:pt x="4170807" y="1750959"/>
                      <a:pt x="4182591" y="1746945"/>
                    </a:cubicBezTo>
                    <a:lnTo>
                      <a:pt x="4211401" y="1742528"/>
                    </a:lnTo>
                    <a:lnTo>
                      <a:pt x="4207901" y="1771465"/>
                    </a:lnTo>
                    <a:cubicBezTo>
                      <a:pt x="4204264" y="1783370"/>
                      <a:pt x="4198378" y="1796040"/>
                      <a:pt x="4190461" y="1808770"/>
                    </a:cubicBezTo>
                    <a:lnTo>
                      <a:pt x="4174840" y="1828627"/>
                    </a:lnTo>
                    <a:lnTo>
                      <a:pt x="4201418" y="1823934"/>
                    </a:lnTo>
                    <a:lnTo>
                      <a:pt x="4219378" y="1807260"/>
                    </a:lnTo>
                    <a:cubicBezTo>
                      <a:pt x="4248394" y="1789886"/>
                      <a:pt x="4278267" y="1780176"/>
                      <a:pt x="4303109" y="1778520"/>
                    </a:cubicBezTo>
                    <a:lnTo>
                      <a:pt x="4332082" y="1781711"/>
                    </a:lnTo>
                    <a:lnTo>
                      <a:pt x="4321212" y="1808756"/>
                    </a:lnTo>
                    <a:cubicBezTo>
                      <a:pt x="4314617" y="1819313"/>
                      <a:pt x="4305653" y="1830029"/>
                      <a:pt x="4294710" y="1840277"/>
                    </a:cubicBezTo>
                    <a:lnTo>
                      <a:pt x="4271934" y="1857321"/>
                    </a:lnTo>
                    <a:lnTo>
                      <a:pt x="4285861" y="1858535"/>
                    </a:lnTo>
                    <a:cubicBezTo>
                      <a:pt x="4300562" y="1861473"/>
                      <a:pt x="4313828" y="1865852"/>
                      <a:pt x="4324999" y="1871345"/>
                    </a:cubicBezTo>
                    <a:lnTo>
                      <a:pt x="4348495" y="1888595"/>
                    </a:lnTo>
                    <a:lnTo>
                      <a:pt x="4325559" y="1906582"/>
                    </a:lnTo>
                    <a:cubicBezTo>
                      <a:pt x="4314569" y="1912428"/>
                      <a:pt x="4301447" y="1917226"/>
                      <a:pt x="4286848" y="1920629"/>
                    </a:cubicBezTo>
                    <a:lnTo>
                      <a:pt x="4261762" y="1923624"/>
                    </a:lnTo>
                    <a:lnTo>
                      <a:pt x="4296420" y="1947881"/>
                    </a:lnTo>
                    <a:cubicBezTo>
                      <a:pt x="4307683" y="1957775"/>
                      <a:pt x="4316983" y="1968200"/>
                      <a:pt x="4323910" y="1978544"/>
                    </a:cubicBezTo>
                    <a:lnTo>
                      <a:pt x="4335633" y="2005230"/>
                    </a:lnTo>
                    <a:lnTo>
                      <a:pt x="4306776" y="2009339"/>
                    </a:lnTo>
                    <a:cubicBezTo>
                      <a:pt x="4281895" y="2008474"/>
                      <a:pt x="4251729" y="1999718"/>
                      <a:pt x="4222175" y="1983274"/>
                    </a:cubicBezTo>
                    <a:lnTo>
                      <a:pt x="4178033" y="1944826"/>
                    </a:lnTo>
                    <a:lnTo>
                      <a:pt x="4152157" y="1954215"/>
                    </a:lnTo>
                    <a:lnTo>
                      <a:pt x="4123912" y="1957587"/>
                    </a:lnTo>
                    <a:lnTo>
                      <a:pt x="4135364" y="1965603"/>
                    </a:lnTo>
                    <a:cubicBezTo>
                      <a:pt x="4146627" y="1975497"/>
                      <a:pt x="4155927" y="1985924"/>
                      <a:pt x="4162854" y="1996266"/>
                    </a:cubicBezTo>
                    <a:lnTo>
                      <a:pt x="4174577" y="2022953"/>
                    </a:lnTo>
                    <a:lnTo>
                      <a:pt x="4145721" y="2027061"/>
                    </a:lnTo>
                    <a:lnTo>
                      <a:pt x="4107498" y="2020284"/>
                    </a:lnTo>
                    <a:lnTo>
                      <a:pt x="4112063" y="2030675"/>
                    </a:lnTo>
                    <a:lnTo>
                      <a:pt x="4092905" y="2033402"/>
                    </a:lnTo>
                    <a:lnTo>
                      <a:pt x="4099837" y="2048257"/>
                    </a:lnTo>
                    <a:cubicBezTo>
                      <a:pt x="4104643" y="2062459"/>
                      <a:pt x="4107484" y="2076137"/>
                      <a:pt x="4108312" y="2088557"/>
                    </a:cubicBezTo>
                    <a:lnTo>
                      <a:pt x="4105121" y="2117530"/>
                    </a:lnTo>
                    <a:lnTo>
                      <a:pt x="4078076" y="2106660"/>
                    </a:lnTo>
                    <a:cubicBezTo>
                      <a:pt x="4056961" y="2093470"/>
                      <a:pt x="4035214" y="2070803"/>
                      <a:pt x="4017841" y="2041786"/>
                    </a:cubicBezTo>
                    <a:lnTo>
                      <a:pt x="4003364" y="2010758"/>
                    </a:lnTo>
                    <a:lnTo>
                      <a:pt x="3998604" y="2008719"/>
                    </a:lnTo>
                    <a:lnTo>
                      <a:pt x="3954462" y="1970271"/>
                    </a:lnTo>
                    <a:lnTo>
                      <a:pt x="3928588" y="1979659"/>
                    </a:lnTo>
                    <a:lnTo>
                      <a:pt x="3900342" y="1983031"/>
                    </a:lnTo>
                    <a:lnTo>
                      <a:pt x="3911794" y="1991047"/>
                    </a:lnTo>
                    <a:cubicBezTo>
                      <a:pt x="3923057" y="2000942"/>
                      <a:pt x="3932357" y="2011367"/>
                      <a:pt x="3939284" y="2021710"/>
                    </a:cubicBezTo>
                    <a:lnTo>
                      <a:pt x="3951007" y="2048397"/>
                    </a:lnTo>
                    <a:lnTo>
                      <a:pt x="3922151" y="2052505"/>
                    </a:lnTo>
                    <a:cubicBezTo>
                      <a:pt x="3909710" y="2052073"/>
                      <a:pt x="3895949" y="2049667"/>
                      <a:pt x="3881603" y="2045314"/>
                    </a:cubicBezTo>
                    <a:lnTo>
                      <a:pt x="3858380" y="2035365"/>
                    </a:lnTo>
                    <a:lnTo>
                      <a:pt x="3876267" y="2073701"/>
                    </a:lnTo>
                    <a:cubicBezTo>
                      <a:pt x="3881073" y="2087902"/>
                      <a:pt x="3883914" y="2101581"/>
                      <a:pt x="3884742" y="2114001"/>
                    </a:cubicBezTo>
                    <a:lnTo>
                      <a:pt x="3881551" y="2142974"/>
                    </a:lnTo>
                    <a:lnTo>
                      <a:pt x="3854506" y="2132104"/>
                    </a:lnTo>
                    <a:cubicBezTo>
                      <a:pt x="3833391" y="2118914"/>
                      <a:pt x="3811644" y="2096247"/>
                      <a:pt x="3794271" y="2067230"/>
                    </a:cubicBezTo>
                    <a:cubicBezTo>
                      <a:pt x="3776899" y="2038213"/>
                      <a:pt x="3767187" y="2008340"/>
                      <a:pt x="3765532" y="1983499"/>
                    </a:cubicBezTo>
                    <a:lnTo>
                      <a:pt x="3767925" y="1961765"/>
                    </a:lnTo>
                    <a:lnTo>
                      <a:pt x="3763262" y="1951151"/>
                    </a:lnTo>
                    <a:lnTo>
                      <a:pt x="3737987" y="1956050"/>
                    </a:lnTo>
                    <a:lnTo>
                      <a:pt x="3735932" y="1955973"/>
                    </a:lnTo>
                    <a:lnTo>
                      <a:pt x="3733132" y="1957867"/>
                    </a:lnTo>
                    <a:cubicBezTo>
                      <a:pt x="3710385" y="1967987"/>
                      <a:pt x="3679431" y="1973327"/>
                      <a:pt x="3645661" y="1971489"/>
                    </a:cubicBezTo>
                    <a:cubicBezTo>
                      <a:pt x="3628775" y="1970572"/>
                      <a:pt x="3612785" y="1967945"/>
                      <a:pt x="3598326" y="1963982"/>
                    </a:cubicBezTo>
                    <a:lnTo>
                      <a:pt x="3594790" y="1962543"/>
                    </a:lnTo>
                    <a:lnTo>
                      <a:pt x="3589156" y="1965518"/>
                    </a:lnTo>
                    <a:lnTo>
                      <a:pt x="3602724" y="1968890"/>
                    </a:lnTo>
                    <a:cubicBezTo>
                      <a:pt x="3616786" y="1974085"/>
                      <a:pt x="3629208" y="1980480"/>
                      <a:pt x="3639384" y="1987648"/>
                    </a:cubicBezTo>
                    <a:lnTo>
                      <a:pt x="3659903" y="2008352"/>
                    </a:lnTo>
                    <a:lnTo>
                      <a:pt x="3634441" y="2022541"/>
                    </a:lnTo>
                    <a:lnTo>
                      <a:pt x="3596332" y="2029928"/>
                    </a:lnTo>
                    <a:lnTo>
                      <a:pt x="3604321" y="2037991"/>
                    </a:lnTo>
                    <a:lnTo>
                      <a:pt x="3587417" y="2047411"/>
                    </a:lnTo>
                    <a:lnTo>
                      <a:pt x="3599216" y="2058789"/>
                    </a:lnTo>
                    <a:cubicBezTo>
                      <a:pt x="3608797" y="2070319"/>
                      <a:pt x="3616358" y="2082068"/>
                      <a:pt x="3621587" y="2093364"/>
                    </a:cubicBezTo>
                    <a:lnTo>
                      <a:pt x="3629004" y="2121553"/>
                    </a:lnTo>
                    <a:lnTo>
                      <a:pt x="3599860" y="2121111"/>
                    </a:lnTo>
                    <a:cubicBezTo>
                      <a:pt x="3575418" y="2116374"/>
                      <a:pt x="3546986" y="2103019"/>
                      <a:pt x="3520359" y="2082167"/>
                    </a:cubicBezTo>
                    <a:lnTo>
                      <a:pt x="3500592" y="2058585"/>
                    </a:lnTo>
                    <a:lnTo>
                      <a:pt x="3490539" y="2058205"/>
                    </a:lnTo>
                    <a:cubicBezTo>
                      <a:pt x="3473797" y="2055833"/>
                      <a:pt x="3458092" y="2051837"/>
                      <a:pt x="3444029" y="2046641"/>
                    </a:cubicBezTo>
                    <a:lnTo>
                      <a:pt x="3432538" y="2040762"/>
                    </a:lnTo>
                    <a:lnTo>
                      <a:pt x="3414758" y="2056201"/>
                    </a:lnTo>
                    <a:lnTo>
                      <a:pt x="3389602" y="2069483"/>
                    </a:lnTo>
                    <a:lnTo>
                      <a:pt x="3403169" y="2072856"/>
                    </a:lnTo>
                    <a:cubicBezTo>
                      <a:pt x="3417231" y="2078052"/>
                      <a:pt x="3429653" y="2084446"/>
                      <a:pt x="3439830" y="2091615"/>
                    </a:cubicBezTo>
                    <a:lnTo>
                      <a:pt x="3460348" y="2112318"/>
                    </a:lnTo>
                    <a:lnTo>
                      <a:pt x="3434887" y="2126507"/>
                    </a:lnTo>
                    <a:cubicBezTo>
                      <a:pt x="3423119" y="2130567"/>
                      <a:pt x="3409410" y="2133259"/>
                      <a:pt x="3394458" y="2134343"/>
                    </a:cubicBezTo>
                    <a:lnTo>
                      <a:pt x="3369212" y="2133389"/>
                    </a:lnTo>
                    <a:lnTo>
                      <a:pt x="3399662" y="2162755"/>
                    </a:lnTo>
                    <a:cubicBezTo>
                      <a:pt x="3409243" y="2174286"/>
                      <a:pt x="3416803" y="2186034"/>
                      <a:pt x="3422033" y="2197330"/>
                    </a:cubicBezTo>
                    <a:lnTo>
                      <a:pt x="3429450" y="2225519"/>
                    </a:lnTo>
                    <a:lnTo>
                      <a:pt x="3400304" y="2225077"/>
                    </a:lnTo>
                    <a:cubicBezTo>
                      <a:pt x="3375863" y="2220341"/>
                      <a:pt x="3347432" y="2206986"/>
                      <a:pt x="3320805" y="2186134"/>
                    </a:cubicBezTo>
                    <a:cubicBezTo>
                      <a:pt x="3294178" y="2165282"/>
                      <a:pt x="3274394" y="2140883"/>
                      <a:pt x="3263937" y="2118289"/>
                    </a:cubicBezTo>
                    <a:lnTo>
                      <a:pt x="3258373" y="2097144"/>
                    </a:lnTo>
                    <a:lnTo>
                      <a:pt x="3242877" y="2081508"/>
                    </a:lnTo>
                    <a:lnTo>
                      <a:pt x="3268338" y="2067318"/>
                    </a:lnTo>
                    <a:lnTo>
                      <a:pt x="3268379" y="2067309"/>
                    </a:lnTo>
                    <a:lnTo>
                      <a:pt x="3272023" y="2061216"/>
                    </a:lnTo>
                    <a:cubicBezTo>
                      <a:pt x="3280183" y="2051817"/>
                      <a:pt x="3290710" y="2042631"/>
                      <a:pt x="3303117" y="2034215"/>
                    </a:cubicBezTo>
                    <a:lnTo>
                      <a:pt x="3306319" y="2032524"/>
                    </a:lnTo>
                    <a:lnTo>
                      <a:pt x="3300944" y="2011173"/>
                    </a:lnTo>
                    <a:lnTo>
                      <a:pt x="3300947" y="2011130"/>
                    </a:lnTo>
                    <a:lnTo>
                      <a:pt x="3296004" y="2006034"/>
                    </a:lnTo>
                    <a:cubicBezTo>
                      <a:pt x="3289037" y="1995718"/>
                      <a:pt x="3282887" y="1983174"/>
                      <a:pt x="3277970" y="1969011"/>
                    </a:cubicBezTo>
                    <a:lnTo>
                      <a:pt x="3271219" y="1939380"/>
                    </a:lnTo>
                    <a:lnTo>
                      <a:pt x="3270384" y="1940181"/>
                    </a:lnTo>
                    <a:cubicBezTo>
                      <a:pt x="3258413" y="1949206"/>
                      <a:pt x="3244525" y="1957556"/>
                      <a:pt x="3229175" y="1964649"/>
                    </a:cubicBezTo>
                    <a:cubicBezTo>
                      <a:pt x="3213824" y="1971742"/>
                      <a:pt x="3198465" y="1976909"/>
                      <a:pt x="3183832" y="1980177"/>
                    </a:cubicBezTo>
                    <a:lnTo>
                      <a:pt x="3170991" y="1981474"/>
                    </a:lnTo>
                    <a:lnTo>
                      <a:pt x="3164435" y="2004090"/>
                    </a:lnTo>
                    <a:lnTo>
                      <a:pt x="3150514" y="2028898"/>
                    </a:lnTo>
                    <a:lnTo>
                      <a:pt x="3163740" y="2024369"/>
                    </a:lnTo>
                    <a:cubicBezTo>
                      <a:pt x="3178371" y="2021100"/>
                      <a:pt x="3192275" y="2019731"/>
                      <a:pt x="3204713" y="2020229"/>
                    </a:cubicBezTo>
                    <a:lnTo>
                      <a:pt x="3233181" y="2026485"/>
                    </a:lnTo>
                    <a:lnTo>
                      <a:pt x="3219495" y="2052220"/>
                    </a:lnTo>
                    <a:lnTo>
                      <a:pt x="3191495" y="2079106"/>
                    </a:lnTo>
                    <a:lnTo>
                      <a:pt x="3202580" y="2081543"/>
                    </a:lnTo>
                    <a:lnTo>
                      <a:pt x="3193495" y="2098627"/>
                    </a:lnTo>
                    <a:lnTo>
                      <a:pt x="3209579" y="2101781"/>
                    </a:lnTo>
                    <a:cubicBezTo>
                      <a:pt x="3223884" y="2106267"/>
                      <a:pt x="3236610" y="2112033"/>
                      <a:pt x="3247133" y="2118683"/>
                    </a:cubicBezTo>
                    <a:lnTo>
                      <a:pt x="3268660" y="2138335"/>
                    </a:lnTo>
                    <a:lnTo>
                      <a:pt x="3243940" y="2153779"/>
                    </a:lnTo>
                    <a:cubicBezTo>
                      <a:pt x="3220840" y="2163065"/>
                      <a:pt x="3189712" y="2167277"/>
                      <a:pt x="3156030" y="2164213"/>
                    </a:cubicBezTo>
                    <a:lnTo>
                      <a:pt x="3122432" y="2157623"/>
                    </a:lnTo>
                    <a:lnTo>
                      <a:pt x="3117980" y="2160267"/>
                    </a:lnTo>
                    <a:cubicBezTo>
                      <a:pt x="3102629" y="2167361"/>
                      <a:pt x="3087269" y="2172526"/>
                      <a:pt x="3072638" y="2175795"/>
                    </a:cubicBezTo>
                    <a:lnTo>
                      <a:pt x="3059795" y="2177092"/>
                    </a:lnTo>
                    <a:lnTo>
                      <a:pt x="3053240" y="2199709"/>
                    </a:lnTo>
                    <a:lnTo>
                      <a:pt x="3039318" y="2224517"/>
                    </a:lnTo>
                    <a:lnTo>
                      <a:pt x="3052544" y="2219987"/>
                    </a:lnTo>
                    <a:cubicBezTo>
                      <a:pt x="3067175" y="2216720"/>
                      <a:pt x="3081078" y="2215349"/>
                      <a:pt x="3093516" y="2215847"/>
                    </a:cubicBezTo>
                    <a:lnTo>
                      <a:pt x="3121985" y="2222103"/>
                    </a:lnTo>
                    <a:lnTo>
                      <a:pt x="3108300" y="2247839"/>
                    </a:lnTo>
                    <a:cubicBezTo>
                      <a:pt x="3100619" y="2257635"/>
                      <a:pt x="3090565" y="2267335"/>
                      <a:pt x="3078594" y="2276360"/>
                    </a:cubicBezTo>
                    <a:lnTo>
                      <a:pt x="3056870" y="2289259"/>
                    </a:lnTo>
                    <a:lnTo>
                      <a:pt x="3098384" y="2297400"/>
                    </a:lnTo>
                    <a:cubicBezTo>
                      <a:pt x="3112689" y="2301885"/>
                      <a:pt x="3125414" y="2307650"/>
                      <a:pt x="3135936" y="2314301"/>
                    </a:cubicBezTo>
                    <a:lnTo>
                      <a:pt x="3157463" y="2333953"/>
                    </a:lnTo>
                    <a:lnTo>
                      <a:pt x="3132744" y="2349397"/>
                    </a:lnTo>
                    <a:cubicBezTo>
                      <a:pt x="3109644" y="2358683"/>
                      <a:pt x="3078515" y="2362895"/>
                      <a:pt x="3044835" y="2359831"/>
                    </a:cubicBezTo>
                    <a:cubicBezTo>
                      <a:pt x="3011154" y="2356767"/>
                      <a:pt x="2981296" y="2347007"/>
                      <a:pt x="2960251" y="2333706"/>
                    </a:cubicBezTo>
                    <a:lnTo>
                      <a:pt x="2944103" y="2318964"/>
                    </a:lnTo>
                    <a:lnTo>
                      <a:pt x="2922602" y="2314240"/>
                    </a:lnTo>
                    <a:lnTo>
                      <a:pt x="2936287" y="2288504"/>
                    </a:lnTo>
                    <a:lnTo>
                      <a:pt x="2936318" y="2288475"/>
                    </a:lnTo>
                    <a:lnTo>
                      <a:pt x="2936072" y="2281378"/>
                    </a:lnTo>
                    <a:lnTo>
                      <a:pt x="2952948" y="2242062"/>
                    </a:lnTo>
                    <a:lnTo>
                      <a:pt x="2933207" y="2223652"/>
                    </a:lnTo>
                    <a:lnTo>
                      <a:pt x="2933186" y="2223614"/>
                    </a:lnTo>
                    <a:lnTo>
                      <a:pt x="2926268" y="2222017"/>
                    </a:lnTo>
                    <a:cubicBezTo>
                      <a:pt x="2914818" y="2217133"/>
                      <a:pt x="2902846" y="2209933"/>
                      <a:pt x="2891030" y="2200706"/>
                    </a:cubicBezTo>
                    <a:lnTo>
                      <a:pt x="2865232" y="2175531"/>
                    </a:lnTo>
                    <a:lnTo>
                      <a:pt x="2843412" y="2188486"/>
                    </a:lnTo>
                    <a:lnTo>
                      <a:pt x="2827322" y="2193997"/>
                    </a:lnTo>
                    <a:lnTo>
                      <a:pt x="2840662" y="2200000"/>
                    </a:lnTo>
                    <a:lnTo>
                      <a:pt x="2862189" y="2219652"/>
                    </a:lnTo>
                    <a:lnTo>
                      <a:pt x="2837469" y="2235096"/>
                    </a:lnTo>
                    <a:cubicBezTo>
                      <a:pt x="2825919" y="2239739"/>
                      <a:pt x="2812362" y="2243114"/>
                      <a:pt x="2797482" y="2244944"/>
                    </a:cubicBezTo>
                    <a:lnTo>
                      <a:pt x="2768929" y="2245293"/>
                    </a:lnTo>
                    <a:lnTo>
                      <a:pt x="2764752" y="2252735"/>
                    </a:lnTo>
                    <a:lnTo>
                      <a:pt x="2777978" y="2248205"/>
                    </a:lnTo>
                    <a:cubicBezTo>
                      <a:pt x="2792609" y="2244938"/>
                      <a:pt x="2806512" y="2243569"/>
                      <a:pt x="2818951" y="2244066"/>
                    </a:cubicBezTo>
                    <a:lnTo>
                      <a:pt x="2847420" y="2250322"/>
                    </a:lnTo>
                    <a:lnTo>
                      <a:pt x="2833733" y="2276057"/>
                    </a:lnTo>
                    <a:lnTo>
                      <a:pt x="2805732" y="2302944"/>
                    </a:lnTo>
                    <a:lnTo>
                      <a:pt x="2816818" y="2305379"/>
                    </a:lnTo>
                    <a:lnTo>
                      <a:pt x="2807732" y="2322464"/>
                    </a:lnTo>
                    <a:lnTo>
                      <a:pt x="2823817" y="2325618"/>
                    </a:lnTo>
                    <a:cubicBezTo>
                      <a:pt x="2838122" y="2330104"/>
                      <a:pt x="2850848" y="2335869"/>
                      <a:pt x="2861371" y="2342520"/>
                    </a:cubicBezTo>
                    <a:lnTo>
                      <a:pt x="2882898" y="2362172"/>
                    </a:lnTo>
                    <a:lnTo>
                      <a:pt x="2858178" y="2377616"/>
                    </a:lnTo>
                    <a:cubicBezTo>
                      <a:pt x="2835078" y="2386902"/>
                      <a:pt x="2803950" y="2391114"/>
                      <a:pt x="2770268" y="2388049"/>
                    </a:cubicBezTo>
                    <a:lnTo>
                      <a:pt x="2736670" y="2381460"/>
                    </a:lnTo>
                    <a:lnTo>
                      <a:pt x="2732218" y="2384104"/>
                    </a:lnTo>
                    <a:cubicBezTo>
                      <a:pt x="2716867" y="2391198"/>
                      <a:pt x="2701508" y="2396363"/>
                      <a:pt x="2686876" y="2399631"/>
                    </a:cubicBezTo>
                    <a:lnTo>
                      <a:pt x="2674033" y="2400929"/>
                    </a:lnTo>
                    <a:lnTo>
                      <a:pt x="2667478" y="2423546"/>
                    </a:lnTo>
                    <a:lnTo>
                      <a:pt x="2653556" y="2448353"/>
                    </a:lnTo>
                    <a:lnTo>
                      <a:pt x="2666782" y="2443824"/>
                    </a:lnTo>
                    <a:cubicBezTo>
                      <a:pt x="2681413" y="2440556"/>
                      <a:pt x="2695316" y="2439186"/>
                      <a:pt x="2707754" y="2439684"/>
                    </a:cubicBezTo>
                    <a:lnTo>
                      <a:pt x="2736223" y="2445940"/>
                    </a:lnTo>
                    <a:lnTo>
                      <a:pt x="2722538" y="2471675"/>
                    </a:lnTo>
                    <a:cubicBezTo>
                      <a:pt x="2714857" y="2481471"/>
                      <a:pt x="2704803" y="2491171"/>
                      <a:pt x="2692832" y="2500197"/>
                    </a:cubicBezTo>
                    <a:lnTo>
                      <a:pt x="2671108" y="2513095"/>
                    </a:lnTo>
                    <a:lnTo>
                      <a:pt x="2712622" y="2521236"/>
                    </a:lnTo>
                    <a:cubicBezTo>
                      <a:pt x="2726927" y="2525722"/>
                      <a:pt x="2739652" y="2531487"/>
                      <a:pt x="2750174" y="2538138"/>
                    </a:cubicBezTo>
                    <a:lnTo>
                      <a:pt x="2771701" y="2557790"/>
                    </a:lnTo>
                    <a:lnTo>
                      <a:pt x="2746982" y="2573234"/>
                    </a:lnTo>
                    <a:cubicBezTo>
                      <a:pt x="2723882" y="2582520"/>
                      <a:pt x="2692754" y="2586732"/>
                      <a:pt x="2659073" y="2583668"/>
                    </a:cubicBezTo>
                    <a:cubicBezTo>
                      <a:pt x="2625392" y="2580604"/>
                      <a:pt x="2595534" y="2570844"/>
                      <a:pt x="2574490" y="2557542"/>
                    </a:cubicBezTo>
                    <a:lnTo>
                      <a:pt x="2558341" y="2542801"/>
                    </a:lnTo>
                    <a:lnTo>
                      <a:pt x="2536840" y="2538076"/>
                    </a:lnTo>
                    <a:lnTo>
                      <a:pt x="2550525" y="2512341"/>
                    </a:lnTo>
                    <a:lnTo>
                      <a:pt x="2550556" y="2512311"/>
                    </a:lnTo>
                    <a:lnTo>
                      <a:pt x="2550309" y="2505216"/>
                    </a:lnTo>
                    <a:lnTo>
                      <a:pt x="2567186" y="2465899"/>
                    </a:lnTo>
                    <a:lnTo>
                      <a:pt x="2547445" y="2447489"/>
                    </a:lnTo>
                    <a:lnTo>
                      <a:pt x="2547424" y="2447451"/>
                    </a:lnTo>
                    <a:lnTo>
                      <a:pt x="2540506" y="2445853"/>
                    </a:lnTo>
                    <a:cubicBezTo>
                      <a:pt x="2529056" y="2440970"/>
                      <a:pt x="2517084" y="2433769"/>
                      <a:pt x="2505268" y="2424542"/>
                    </a:cubicBezTo>
                    <a:lnTo>
                      <a:pt x="2501652" y="2421014"/>
                    </a:lnTo>
                    <a:lnTo>
                      <a:pt x="2473671" y="2427436"/>
                    </a:lnTo>
                    <a:lnTo>
                      <a:pt x="2439438" y="2428112"/>
                    </a:lnTo>
                    <a:lnTo>
                      <a:pt x="2435647" y="2431637"/>
                    </a:lnTo>
                    <a:cubicBezTo>
                      <a:pt x="2422147" y="2441821"/>
                      <a:pt x="2408230" y="2450122"/>
                      <a:pt x="2394623" y="2456415"/>
                    </a:cubicBezTo>
                    <a:lnTo>
                      <a:pt x="2382346" y="2460402"/>
                    </a:lnTo>
                    <a:lnTo>
                      <a:pt x="2380728" y="2483894"/>
                    </a:lnTo>
                    <a:lnTo>
                      <a:pt x="2372376" y="2511088"/>
                    </a:lnTo>
                    <a:lnTo>
                      <a:pt x="2384343" y="2503861"/>
                    </a:lnTo>
                    <a:cubicBezTo>
                      <a:pt x="2397950" y="2497568"/>
                      <a:pt x="2411248" y="2493285"/>
                      <a:pt x="2423509" y="2491139"/>
                    </a:cubicBezTo>
                    <a:lnTo>
                      <a:pt x="2452658" y="2491223"/>
                    </a:lnTo>
                    <a:lnTo>
                      <a:pt x="2444731" y="2519273"/>
                    </a:lnTo>
                    <a:cubicBezTo>
                      <a:pt x="2439300" y="2530473"/>
                      <a:pt x="2431528" y="2542083"/>
                      <a:pt x="2421740" y="2553438"/>
                    </a:cubicBezTo>
                    <a:lnTo>
                      <a:pt x="2403241" y="2570644"/>
                    </a:lnTo>
                    <a:lnTo>
                      <a:pt x="2445536" y="2569811"/>
                    </a:lnTo>
                    <a:cubicBezTo>
                      <a:pt x="2460467" y="2571165"/>
                      <a:pt x="2474124" y="2574104"/>
                      <a:pt x="2485816" y="2578376"/>
                    </a:cubicBezTo>
                    <a:lnTo>
                      <a:pt x="2511017" y="2593023"/>
                    </a:lnTo>
                    <a:lnTo>
                      <a:pt x="2490129" y="2613352"/>
                    </a:lnTo>
                    <a:cubicBezTo>
                      <a:pt x="2469519" y="2627319"/>
                      <a:pt x="2439989" y="2638027"/>
                      <a:pt x="2406423" y="2642165"/>
                    </a:cubicBezTo>
                    <a:cubicBezTo>
                      <a:pt x="2372856" y="2646303"/>
                      <a:pt x="2341609" y="2643088"/>
                      <a:pt x="2318225" y="2634545"/>
                    </a:cubicBezTo>
                    <a:lnTo>
                      <a:pt x="2299321" y="2623557"/>
                    </a:lnTo>
                    <a:lnTo>
                      <a:pt x="2277308" y="2623493"/>
                    </a:lnTo>
                    <a:lnTo>
                      <a:pt x="2285232" y="2595444"/>
                    </a:lnTo>
                    <a:lnTo>
                      <a:pt x="2285257" y="2595407"/>
                    </a:lnTo>
                    <a:lnTo>
                      <a:pt x="2283512" y="2588526"/>
                    </a:lnTo>
                    <a:cubicBezTo>
                      <a:pt x="2282617" y="2576110"/>
                      <a:pt x="2283542" y="2562170"/>
                      <a:pt x="2286341" y="2547442"/>
                    </a:cubicBezTo>
                    <a:lnTo>
                      <a:pt x="2287404" y="2543979"/>
                    </a:lnTo>
                    <a:lnTo>
                      <a:pt x="2268489" y="2532714"/>
                    </a:lnTo>
                    <a:lnTo>
                      <a:pt x="2268460" y="2532681"/>
                    </a:lnTo>
                    <a:lnTo>
                      <a:pt x="2261361" y="2532585"/>
                    </a:lnTo>
                    <a:cubicBezTo>
                      <a:pt x="2236913" y="2527888"/>
                      <a:pt x="2208460" y="2514579"/>
                      <a:pt x="2181798" y="2493770"/>
                    </a:cubicBezTo>
                    <a:cubicBezTo>
                      <a:pt x="2168468" y="2483365"/>
                      <a:pt x="2156848" y="2472072"/>
                      <a:pt x="2147248" y="2460556"/>
                    </a:cubicBezTo>
                    <a:lnTo>
                      <a:pt x="2133499" y="2439381"/>
                    </a:lnTo>
                    <a:lnTo>
                      <a:pt x="2125067" y="2456448"/>
                    </a:lnTo>
                    <a:lnTo>
                      <a:pt x="2126491" y="2478416"/>
                    </a:lnTo>
                    <a:lnTo>
                      <a:pt x="2097970" y="2472404"/>
                    </a:lnTo>
                    <a:lnTo>
                      <a:pt x="2097933" y="2472384"/>
                    </a:lnTo>
                    <a:lnTo>
                      <a:pt x="2091184" y="2474589"/>
                    </a:lnTo>
                    <a:cubicBezTo>
                      <a:pt x="2078858" y="2476322"/>
                      <a:pt x="2064887" y="2476341"/>
                      <a:pt x="2050003" y="2474544"/>
                    </a:cubicBezTo>
                    <a:lnTo>
                      <a:pt x="2046477" y="2473717"/>
                    </a:lnTo>
                    <a:lnTo>
                      <a:pt x="2036515" y="2493351"/>
                    </a:lnTo>
                    <a:lnTo>
                      <a:pt x="2036485" y="2493382"/>
                    </a:lnTo>
                    <a:lnTo>
                      <a:pt x="2036869" y="2500471"/>
                    </a:lnTo>
                    <a:cubicBezTo>
                      <a:pt x="2033836" y="2525181"/>
                      <a:pt x="2022479" y="2554468"/>
                      <a:pt x="2003520" y="2582475"/>
                    </a:cubicBezTo>
                    <a:cubicBezTo>
                      <a:pt x="1984561" y="2610482"/>
                      <a:pt x="1961589" y="2631904"/>
                      <a:pt x="1939773" y="2643902"/>
                    </a:cubicBezTo>
                    <a:lnTo>
                      <a:pt x="1912165" y="2653250"/>
                    </a:lnTo>
                    <a:lnTo>
                      <a:pt x="1910590" y="2624145"/>
                    </a:lnTo>
                    <a:cubicBezTo>
                      <a:pt x="1912107" y="2611789"/>
                      <a:pt x="1915705" y="2598291"/>
                      <a:pt x="1921292" y="2584379"/>
                    </a:cubicBezTo>
                    <a:lnTo>
                      <a:pt x="1934734" y="2559308"/>
                    </a:lnTo>
                    <a:lnTo>
                      <a:pt x="1921598" y="2564091"/>
                    </a:lnTo>
                    <a:cubicBezTo>
                      <a:pt x="1907033" y="2567639"/>
                      <a:pt x="1893158" y="2569276"/>
                      <a:pt x="1880712" y="2569017"/>
                    </a:cubicBezTo>
                    <a:lnTo>
                      <a:pt x="1852129" y="2563310"/>
                    </a:lnTo>
                    <a:lnTo>
                      <a:pt x="1865317" y="2537317"/>
                    </a:lnTo>
                    <a:cubicBezTo>
                      <a:pt x="1872808" y="2527375"/>
                      <a:pt x="1882674" y="2517482"/>
                      <a:pt x="1894468" y="2508229"/>
                    </a:cubicBezTo>
                    <a:lnTo>
                      <a:pt x="1915940" y="2494915"/>
                    </a:lnTo>
                    <a:lnTo>
                      <a:pt x="1895020" y="2491229"/>
                    </a:lnTo>
                    <a:lnTo>
                      <a:pt x="1866780" y="2499755"/>
                    </a:lnTo>
                    <a:cubicBezTo>
                      <a:pt x="1850175" y="2502955"/>
                      <a:pt x="1834025" y="2504280"/>
                      <a:pt x="1819036" y="2503938"/>
                    </a:cubicBezTo>
                    <a:lnTo>
                      <a:pt x="1796598" y="2500732"/>
                    </a:lnTo>
                    <a:lnTo>
                      <a:pt x="1784738" y="2529895"/>
                    </a:lnTo>
                    <a:cubicBezTo>
                      <a:pt x="1765779" y="2557901"/>
                      <a:pt x="1742805" y="2579324"/>
                      <a:pt x="1720990" y="2591321"/>
                    </a:cubicBezTo>
                    <a:lnTo>
                      <a:pt x="1693382" y="2600670"/>
                    </a:lnTo>
                    <a:lnTo>
                      <a:pt x="1691807" y="2571565"/>
                    </a:lnTo>
                    <a:cubicBezTo>
                      <a:pt x="1693324" y="2559209"/>
                      <a:pt x="1696921" y="2545711"/>
                      <a:pt x="1702509" y="2531799"/>
                    </a:cubicBezTo>
                    <a:lnTo>
                      <a:pt x="1715951" y="2506728"/>
                    </a:lnTo>
                    <a:lnTo>
                      <a:pt x="1702815" y="2511511"/>
                    </a:lnTo>
                    <a:cubicBezTo>
                      <a:pt x="1688249" y="2515059"/>
                      <a:pt x="1674375" y="2516696"/>
                      <a:pt x="1661930" y="2516437"/>
                    </a:cubicBezTo>
                    <a:lnTo>
                      <a:pt x="1633346" y="2510730"/>
                    </a:lnTo>
                    <a:lnTo>
                      <a:pt x="1646534" y="2484737"/>
                    </a:lnTo>
                    <a:cubicBezTo>
                      <a:pt x="1654026" y="2474796"/>
                      <a:pt x="1663891" y="2464903"/>
                      <a:pt x="1675685" y="2455649"/>
                    </a:cubicBezTo>
                    <a:lnTo>
                      <a:pt x="1697157" y="2442335"/>
                    </a:lnTo>
                    <a:lnTo>
                      <a:pt x="1676237" y="2438649"/>
                    </a:lnTo>
                    <a:lnTo>
                      <a:pt x="1647998" y="2447176"/>
                    </a:lnTo>
                    <a:cubicBezTo>
                      <a:pt x="1614787" y="2453573"/>
                      <a:pt x="1583394" y="2452477"/>
                      <a:pt x="1559486" y="2445534"/>
                    </a:cubicBezTo>
                    <a:lnTo>
                      <a:pt x="1533353" y="2432623"/>
                    </a:lnTo>
                    <a:lnTo>
                      <a:pt x="1552821" y="2410929"/>
                    </a:lnTo>
                    <a:cubicBezTo>
                      <a:pt x="1562629" y="2403265"/>
                      <a:pt x="1574718" y="2396263"/>
                      <a:pt x="1588507" y="2390377"/>
                    </a:cubicBezTo>
                    <a:lnTo>
                      <a:pt x="1615740" y="2382154"/>
                    </a:lnTo>
                    <a:lnTo>
                      <a:pt x="1603069" y="2376248"/>
                    </a:lnTo>
                    <a:cubicBezTo>
                      <a:pt x="1590261" y="2368458"/>
                      <a:pt x="1579292" y="2359805"/>
                      <a:pt x="1570675" y="2350821"/>
                    </a:cubicBezTo>
                    <a:lnTo>
                      <a:pt x="1554499" y="2326574"/>
                    </a:lnTo>
                    <a:lnTo>
                      <a:pt x="1582205" y="2317520"/>
                    </a:lnTo>
                    <a:cubicBezTo>
                      <a:pt x="1594531" y="2315787"/>
                      <a:pt x="1608502" y="2315768"/>
                      <a:pt x="1623386" y="2317565"/>
                    </a:cubicBezTo>
                    <a:lnTo>
                      <a:pt x="1647983" y="2323333"/>
                    </a:lnTo>
                    <a:lnTo>
                      <a:pt x="1623715" y="2288682"/>
                    </a:lnTo>
                    <a:cubicBezTo>
                      <a:pt x="1616517" y="2275532"/>
                      <a:pt x="1611345" y="2262553"/>
                      <a:pt x="1608375" y="2250465"/>
                    </a:cubicBezTo>
                    <a:lnTo>
                      <a:pt x="1606489" y="2221378"/>
                    </a:lnTo>
                    <a:lnTo>
                      <a:pt x="1635010" y="2227390"/>
                    </a:lnTo>
                    <a:lnTo>
                      <a:pt x="1639343" y="2229897"/>
                    </a:lnTo>
                    <a:lnTo>
                      <a:pt x="1652750" y="2195117"/>
                    </a:lnTo>
                    <a:lnTo>
                      <a:pt x="1668747" y="2171595"/>
                    </a:lnTo>
                    <a:lnTo>
                      <a:pt x="1655182" y="2174974"/>
                    </a:lnTo>
                    <a:cubicBezTo>
                      <a:pt x="1640325" y="2176975"/>
                      <a:pt x="1626355" y="2177148"/>
                      <a:pt x="1614005" y="2175586"/>
                    </a:cubicBezTo>
                    <a:lnTo>
                      <a:pt x="1598014" y="2170601"/>
                    </a:lnTo>
                    <a:lnTo>
                      <a:pt x="1597809" y="2182279"/>
                    </a:lnTo>
                    <a:cubicBezTo>
                      <a:pt x="1595896" y="2197149"/>
                      <a:pt x="1592448" y="2210687"/>
                      <a:pt x="1587742" y="2222212"/>
                    </a:cubicBezTo>
                    <a:lnTo>
                      <a:pt x="1576055" y="2240691"/>
                    </a:lnTo>
                    <a:lnTo>
                      <a:pt x="1575168" y="2262687"/>
                    </a:lnTo>
                    <a:lnTo>
                      <a:pt x="1547434" y="2253719"/>
                    </a:lnTo>
                    <a:lnTo>
                      <a:pt x="1547399" y="2253694"/>
                    </a:lnTo>
                    <a:lnTo>
                      <a:pt x="1540457" y="2255179"/>
                    </a:lnTo>
                    <a:cubicBezTo>
                      <a:pt x="1528016" y="2255610"/>
                      <a:pt x="1514120" y="2254163"/>
                      <a:pt x="1499507" y="2250816"/>
                    </a:cubicBezTo>
                    <a:lnTo>
                      <a:pt x="1496089" y="2249624"/>
                    </a:lnTo>
                    <a:lnTo>
                      <a:pt x="1484123" y="2268106"/>
                    </a:lnTo>
                    <a:lnTo>
                      <a:pt x="1484090" y="2268134"/>
                    </a:lnTo>
                    <a:lnTo>
                      <a:pt x="1483728" y="2275224"/>
                    </a:lnTo>
                    <a:cubicBezTo>
                      <a:pt x="1478120" y="2299480"/>
                      <a:pt x="1463755" y="2327415"/>
                      <a:pt x="1441963" y="2353280"/>
                    </a:cubicBezTo>
                    <a:cubicBezTo>
                      <a:pt x="1420172" y="2379143"/>
                      <a:pt x="1395079" y="2398039"/>
                      <a:pt x="1372127" y="2407681"/>
                    </a:cubicBezTo>
                    <a:lnTo>
                      <a:pt x="1343690" y="2414085"/>
                    </a:lnTo>
                    <a:lnTo>
                      <a:pt x="1345176" y="2384974"/>
                    </a:lnTo>
                    <a:cubicBezTo>
                      <a:pt x="1347979" y="2372846"/>
                      <a:pt x="1352973" y="2359798"/>
                      <a:pt x="1359989" y="2346549"/>
                    </a:cubicBezTo>
                    <a:lnTo>
                      <a:pt x="1375986" y="2323026"/>
                    </a:lnTo>
                    <a:lnTo>
                      <a:pt x="1362421" y="2326405"/>
                    </a:lnTo>
                    <a:cubicBezTo>
                      <a:pt x="1347564" y="2328407"/>
                      <a:pt x="1333594" y="2328580"/>
                      <a:pt x="1321244" y="2327017"/>
                    </a:cubicBezTo>
                    <a:lnTo>
                      <a:pt x="1293416" y="2318344"/>
                    </a:lnTo>
                    <a:lnTo>
                      <a:pt x="1309258" y="2293877"/>
                    </a:lnTo>
                    <a:cubicBezTo>
                      <a:pt x="1317751" y="2284776"/>
                      <a:pt x="1328598" y="2275972"/>
                      <a:pt x="1341299" y="2268007"/>
                    </a:cubicBezTo>
                    <a:lnTo>
                      <a:pt x="1364048" y="2257017"/>
                    </a:lnTo>
                    <a:lnTo>
                      <a:pt x="1343630" y="2251157"/>
                    </a:lnTo>
                    <a:lnTo>
                      <a:pt x="1314651" y="2256677"/>
                    </a:lnTo>
                    <a:cubicBezTo>
                      <a:pt x="1297802" y="2258116"/>
                      <a:pt x="1281602" y="2257741"/>
                      <a:pt x="1266733" y="2255828"/>
                    </a:cubicBezTo>
                    <a:lnTo>
                      <a:pt x="1244752" y="2250288"/>
                    </a:lnTo>
                    <a:lnTo>
                      <a:pt x="1229899" y="2278046"/>
                    </a:lnTo>
                    <a:cubicBezTo>
                      <a:pt x="1208108" y="2303910"/>
                      <a:pt x="1183016" y="2322806"/>
                      <a:pt x="1160062" y="2332448"/>
                    </a:cubicBezTo>
                    <a:lnTo>
                      <a:pt x="1131626" y="2338851"/>
                    </a:lnTo>
                    <a:lnTo>
                      <a:pt x="1133112" y="2309741"/>
                    </a:lnTo>
                    <a:cubicBezTo>
                      <a:pt x="1135916" y="2297613"/>
                      <a:pt x="1140909" y="2284565"/>
                      <a:pt x="1147925" y="2271316"/>
                    </a:cubicBezTo>
                    <a:lnTo>
                      <a:pt x="1163922" y="2247793"/>
                    </a:lnTo>
                    <a:lnTo>
                      <a:pt x="1150357" y="2251172"/>
                    </a:lnTo>
                    <a:cubicBezTo>
                      <a:pt x="1135499" y="2253174"/>
                      <a:pt x="1121529" y="2253347"/>
                      <a:pt x="1109180" y="2251784"/>
                    </a:cubicBezTo>
                    <a:lnTo>
                      <a:pt x="1081353" y="2243111"/>
                    </a:lnTo>
                    <a:lnTo>
                      <a:pt x="1097194" y="2218644"/>
                    </a:lnTo>
                    <a:cubicBezTo>
                      <a:pt x="1105686" y="2209542"/>
                      <a:pt x="1116534" y="2200739"/>
                      <a:pt x="1129235" y="2192774"/>
                    </a:cubicBezTo>
                    <a:lnTo>
                      <a:pt x="1151984" y="2181785"/>
                    </a:lnTo>
                    <a:lnTo>
                      <a:pt x="1131566" y="2175925"/>
                    </a:lnTo>
                    <a:lnTo>
                      <a:pt x="1102588" y="2181444"/>
                    </a:lnTo>
                    <a:cubicBezTo>
                      <a:pt x="1068890" y="2184323"/>
                      <a:pt x="1037786" y="2179941"/>
                      <a:pt x="1014738" y="2170529"/>
                    </a:cubicBezTo>
                    <a:lnTo>
                      <a:pt x="990103" y="2154949"/>
                    </a:lnTo>
                    <a:lnTo>
                      <a:pt x="1011737" y="2135416"/>
                    </a:lnTo>
                    <a:cubicBezTo>
                      <a:pt x="1022296" y="2128823"/>
                      <a:pt x="1035053" y="2123127"/>
                      <a:pt x="1049382" y="2118720"/>
                    </a:cubicBezTo>
                    <a:lnTo>
                      <a:pt x="1077327" y="2113399"/>
                    </a:lnTo>
                    <a:lnTo>
                      <a:pt x="1065345" y="2106195"/>
                    </a:lnTo>
                    <a:cubicBezTo>
                      <a:pt x="1053425" y="2097105"/>
                      <a:pt x="1043424" y="2087350"/>
                      <a:pt x="1035796" y="2077512"/>
                    </a:cubicBezTo>
                    <a:lnTo>
                      <a:pt x="1025513" y="2057915"/>
                    </a:lnTo>
                    <a:lnTo>
                      <a:pt x="1022945" y="2065308"/>
                    </a:lnTo>
                    <a:lnTo>
                      <a:pt x="999000" y="2048689"/>
                    </a:lnTo>
                    <a:lnTo>
                      <a:pt x="998974" y="2048654"/>
                    </a:lnTo>
                    <a:lnTo>
                      <a:pt x="991898" y="2048065"/>
                    </a:lnTo>
                    <a:cubicBezTo>
                      <a:pt x="979867" y="2044873"/>
                      <a:pt x="966987" y="2039463"/>
                      <a:pt x="953970" y="2032024"/>
                    </a:cubicBezTo>
                    <a:lnTo>
                      <a:pt x="951043" y="2029892"/>
                    </a:lnTo>
                    <a:lnTo>
                      <a:pt x="934236" y="2044115"/>
                    </a:lnTo>
                    <a:lnTo>
                      <a:pt x="934195" y="2044130"/>
                    </a:lnTo>
                    <a:lnTo>
                      <a:pt x="931795" y="2050812"/>
                    </a:lnTo>
                    <a:cubicBezTo>
                      <a:pt x="919400" y="2072404"/>
                      <a:pt x="897557" y="2094979"/>
                      <a:pt x="869207" y="2113420"/>
                    </a:cubicBezTo>
                    <a:cubicBezTo>
                      <a:pt x="840857" y="2131861"/>
                      <a:pt x="811366" y="2142676"/>
                      <a:pt x="786603" y="2145254"/>
                    </a:cubicBezTo>
                    <a:lnTo>
                      <a:pt x="757532" y="2143144"/>
                    </a:lnTo>
                    <a:lnTo>
                      <a:pt x="767388" y="2115713"/>
                    </a:lnTo>
                    <a:cubicBezTo>
                      <a:pt x="773586" y="2104917"/>
                      <a:pt x="782145" y="2093876"/>
                      <a:pt x="792699" y="2083228"/>
                    </a:cubicBezTo>
                    <a:lnTo>
                      <a:pt x="814825" y="2065349"/>
                    </a:lnTo>
                    <a:lnTo>
                      <a:pt x="800862" y="2064653"/>
                    </a:lnTo>
                    <a:cubicBezTo>
                      <a:pt x="786062" y="2062263"/>
                      <a:pt x="772642" y="2058382"/>
                      <a:pt x="761275" y="2053307"/>
                    </a:cubicBezTo>
                    <a:lnTo>
                      <a:pt x="737154" y="2036944"/>
                    </a:lnTo>
                    <a:lnTo>
                      <a:pt x="759404" y="2018117"/>
                    </a:lnTo>
                    <a:cubicBezTo>
                      <a:pt x="770170" y="2011866"/>
                      <a:pt x="783103" y="2006583"/>
                      <a:pt x="797567" y="2002639"/>
                    </a:cubicBezTo>
                    <a:lnTo>
                      <a:pt x="822524" y="1998713"/>
                    </a:lnTo>
                    <a:lnTo>
                      <a:pt x="804679" y="1987188"/>
                    </a:lnTo>
                    <a:lnTo>
                      <a:pt x="775345" y="1984075"/>
                    </a:lnTo>
                    <a:cubicBezTo>
                      <a:pt x="758803" y="1980570"/>
                      <a:pt x="743406" y="1975518"/>
                      <a:pt x="729727" y="1969380"/>
                    </a:cubicBezTo>
                    <a:lnTo>
                      <a:pt x="710295" y="1957707"/>
                    </a:lnTo>
                    <a:lnTo>
                      <a:pt x="688037" y="1979973"/>
                    </a:lnTo>
                    <a:cubicBezTo>
                      <a:pt x="659687" y="1998414"/>
                      <a:pt x="630195" y="2009229"/>
                      <a:pt x="605434" y="2011807"/>
                    </a:cubicBezTo>
                    <a:lnTo>
                      <a:pt x="576362" y="2009697"/>
                    </a:lnTo>
                    <a:lnTo>
                      <a:pt x="586218" y="1982266"/>
                    </a:lnTo>
                    <a:cubicBezTo>
                      <a:pt x="592416" y="1971471"/>
                      <a:pt x="600975" y="1960429"/>
                      <a:pt x="611529" y="1949781"/>
                    </a:cubicBezTo>
                    <a:lnTo>
                      <a:pt x="633655" y="1931902"/>
                    </a:lnTo>
                    <a:lnTo>
                      <a:pt x="619692" y="1931206"/>
                    </a:lnTo>
                    <a:cubicBezTo>
                      <a:pt x="604892" y="1928817"/>
                      <a:pt x="591471" y="1924935"/>
                      <a:pt x="580104" y="1919860"/>
                    </a:cubicBezTo>
                    <a:lnTo>
                      <a:pt x="555983" y="1903497"/>
                    </a:lnTo>
                    <a:lnTo>
                      <a:pt x="578234" y="1884670"/>
                    </a:lnTo>
                    <a:cubicBezTo>
                      <a:pt x="588999" y="1878419"/>
                      <a:pt x="601933" y="1873136"/>
                      <a:pt x="616396" y="1869192"/>
                    </a:cubicBezTo>
                    <a:lnTo>
                      <a:pt x="641353" y="1865266"/>
                    </a:lnTo>
                    <a:lnTo>
                      <a:pt x="623509" y="1853742"/>
                    </a:lnTo>
                    <a:lnTo>
                      <a:pt x="594175" y="1850627"/>
                    </a:lnTo>
                    <a:lnTo>
                      <a:pt x="593370" y="1850369"/>
                    </a:lnTo>
                    <a:lnTo>
                      <a:pt x="592001" y="1853670"/>
                    </a:lnTo>
                    <a:lnTo>
                      <a:pt x="594863" y="1875496"/>
                    </a:lnTo>
                    <a:lnTo>
                      <a:pt x="566009" y="1871371"/>
                    </a:lnTo>
                    <a:lnTo>
                      <a:pt x="565971" y="1871351"/>
                    </a:lnTo>
                    <a:lnTo>
                      <a:pt x="559381" y="1873996"/>
                    </a:lnTo>
                    <a:cubicBezTo>
                      <a:pt x="547195" y="1876533"/>
                      <a:pt x="533256" y="1877470"/>
                      <a:pt x="518286" y="1876653"/>
                    </a:cubicBezTo>
                    <a:lnTo>
                      <a:pt x="514713" y="1876059"/>
                    </a:lnTo>
                    <a:lnTo>
                      <a:pt x="506062" y="1896306"/>
                    </a:lnTo>
                    <a:lnTo>
                      <a:pt x="506034" y="1896338"/>
                    </a:lnTo>
                    <a:lnTo>
                      <a:pt x="506882" y="1903387"/>
                    </a:lnTo>
                    <a:cubicBezTo>
                      <a:pt x="505477" y="1928243"/>
                      <a:pt x="496068" y="1958213"/>
                      <a:pt x="478987" y="1987404"/>
                    </a:cubicBezTo>
                    <a:cubicBezTo>
                      <a:pt x="461907" y="2016594"/>
                      <a:pt x="440390" y="2039479"/>
                      <a:pt x="419409" y="2052881"/>
                    </a:cubicBezTo>
                    <a:lnTo>
                      <a:pt x="392475" y="2064022"/>
                    </a:lnTo>
                    <a:lnTo>
                      <a:pt x="388993" y="2035083"/>
                    </a:lnTo>
                    <a:cubicBezTo>
                      <a:pt x="389695" y="2022655"/>
                      <a:pt x="392399" y="2008948"/>
                      <a:pt x="397062" y="1994700"/>
                    </a:cubicBezTo>
                    <a:lnTo>
                      <a:pt x="408829" y="1968802"/>
                    </a:lnTo>
                    <a:lnTo>
                      <a:pt x="396035" y="1974436"/>
                    </a:lnTo>
                    <a:cubicBezTo>
                      <a:pt x="381734" y="1978933"/>
                      <a:pt x="367996" y="1981477"/>
                      <a:pt x="355561" y="1982035"/>
                    </a:cubicBezTo>
                    <a:lnTo>
                      <a:pt x="326664" y="1978216"/>
                    </a:lnTo>
                    <a:lnTo>
                      <a:pt x="338119" y="1951414"/>
                    </a:lnTo>
                    <a:cubicBezTo>
                      <a:pt x="344941" y="1941002"/>
                      <a:pt x="354135" y="1930483"/>
                      <a:pt x="365297" y="1920475"/>
                    </a:cubicBezTo>
                    <a:lnTo>
                      <a:pt x="385849" y="1905781"/>
                    </a:lnTo>
                    <a:lnTo>
                      <a:pt x="364731" y="1903475"/>
                    </a:lnTo>
                    <a:lnTo>
                      <a:pt x="337113" y="1913837"/>
                    </a:lnTo>
                    <a:cubicBezTo>
                      <a:pt x="320754" y="1918118"/>
                      <a:pt x="304725" y="1920502"/>
                      <a:pt x="289747" y="1921143"/>
                    </a:cubicBezTo>
                    <a:lnTo>
                      <a:pt x="270678" y="1919687"/>
                    </a:lnTo>
                    <a:lnTo>
                      <a:pt x="257225" y="1949297"/>
                    </a:lnTo>
                    <a:cubicBezTo>
                      <a:pt x="240146" y="1978487"/>
                      <a:pt x="218628" y="2001372"/>
                      <a:pt x="197647" y="2014774"/>
                    </a:cubicBezTo>
                    <a:lnTo>
                      <a:pt x="170713" y="2025915"/>
                    </a:lnTo>
                    <a:lnTo>
                      <a:pt x="167230" y="1996976"/>
                    </a:lnTo>
                    <a:cubicBezTo>
                      <a:pt x="167932" y="1984547"/>
                      <a:pt x="170636" y="1970841"/>
                      <a:pt x="175299" y="1956593"/>
                    </a:cubicBezTo>
                    <a:lnTo>
                      <a:pt x="187067" y="1930694"/>
                    </a:lnTo>
                    <a:lnTo>
                      <a:pt x="174273" y="1936329"/>
                    </a:lnTo>
                    <a:cubicBezTo>
                      <a:pt x="159972" y="1940826"/>
                      <a:pt x="146235" y="1943370"/>
                      <a:pt x="133799" y="1943928"/>
                    </a:cubicBezTo>
                    <a:lnTo>
                      <a:pt x="104902" y="1940109"/>
                    </a:lnTo>
                    <a:lnTo>
                      <a:pt x="116356" y="1913307"/>
                    </a:lnTo>
                    <a:cubicBezTo>
                      <a:pt x="123179" y="1902895"/>
                      <a:pt x="132373" y="1892376"/>
                      <a:pt x="143535" y="1882368"/>
                    </a:cubicBezTo>
                    <a:lnTo>
                      <a:pt x="164087" y="1867674"/>
                    </a:lnTo>
                    <a:lnTo>
                      <a:pt x="142969" y="1865368"/>
                    </a:lnTo>
                    <a:lnTo>
                      <a:pt x="115350" y="1875730"/>
                    </a:lnTo>
                    <a:cubicBezTo>
                      <a:pt x="82634" y="1884293"/>
                      <a:pt x="51235" y="1885260"/>
                      <a:pt x="26924" y="1879901"/>
                    </a:cubicBezTo>
                    <a:lnTo>
                      <a:pt x="0" y="1868734"/>
                    </a:lnTo>
                    <a:lnTo>
                      <a:pt x="18000" y="1845809"/>
                    </a:lnTo>
                    <a:cubicBezTo>
                      <a:pt x="27284" y="1837517"/>
                      <a:pt x="38889" y="1829737"/>
                      <a:pt x="52261" y="1822959"/>
                    </a:cubicBezTo>
                    <a:lnTo>
                      <a:pt x="78895" y="1812967"/>
                    </a:lnTo>
                    <a:lnTo>
                      <a:pt x="65865" y="1807904"/>
                    </a:lnTo>
                    <a:cubicBezTo>
                      <a:pt x="52571" y="1800971"/>
                      <a:pt x="41060" y="1793057"/>
                      <a:pt x="31872" y="1784658"/>
                    </a:cubicBezTo>
                    <a:lnTo>
                      <a:pt x="14138" y="1761525"/>
                    </a:lnTo>
                    <a:lnTo>
                      <a:pt x="41190" y="1750671"/>
                    </a:lnTo>
                    <a:cubicBezTo>
                      <a:pt x="53377" y="1748133"/>
                      <a:pt x="67316" y="1747198"/>
                      <a:pt x="82286" y="1748014"/>
                    </a:cubicBezTo>
                    <a:lnTo>
                      <a:pt x="107208" y="1752155"/>
                    </a:lnTo>
                    <a:lnTo>
                      <a:pt x="80718" y="1719172"/>
                    </a:lnTo>
                    <a:cubicBezTo>
                      <a:pt x="72673" y="1706522"/>
                      <a:pt x="66660" y="1693912"/>
                      <a:pt x="62902" y="1682044"/>
                    </a:cubicBezTo>
                    <a:lnTo>
                      <a:pt x="59112" y="1653143"/>
                    </a:lnTo>
                    <a:lnTo>
                      <a:pt x="87966" y="1657270"/>
                    </a:lnTo>
                    <a:cubicBezTo>
                      <a:pt x="111611" y="1665061"/>
                      <a:pt x="138125" y="1681905"/>
                      <a:pt x="161900" y="1705959"/>
                    </a:cubicBezTo>
                    <a:cubicBezTo>
                      <a:pt x="173788" y="1717985"/>
                      <a:pt x="183865" y="1730676"/>
                      <a:pt x="191911" y="1743326"/>
                    </a:cubicBezTo>
                    <a:lnTo>
                      <a:pt x="197494" y="1754964"/>
                    </a:lnTo>
                    <a:lnTo>
                      <a:pt x="220993" y="1753444"/>
                    </a:lnTo>
                    <a:lnTo>
                      <a:pt x="249055" y="1758106"/>
                    </a:lnTo>
                    <a:lnTo>
                      <a:pt x="240301" y="1747208"/>
                    </a:lnTo>
                    <a:cubicBezTo>
                      <a:pt x="232257" y="1734557"/>
                      <a:pt x="226243" y="1721947"/>
                      <a:pt x="222486" y="1710080"/>
                    </a:cubicBezTo>
                    <a:lnTo>
                      <a:pt x="218695" y="1681179"/>
                    </a:lnTo>
                    <a:lnTo>
                      <a:pt x="247550" y="1685306"/>
                    </a:lnTo>
                    <a:lnTo>
                      <a:pt x="282350" y="1702505"/>
                    </a:lnTo>
                    <a:lnTo>
                      <a:pt x="280874" y="1691251"/>
                    </a:lnTo>
                    <a:lnTo>
                      <a:pt x="300030" y="1693989"/>
                    </a:lnTo>
                    <a:lnTo>
                      <a:pt x="297531" y="1677790"/>
                    </a:lnTo>
                    <a:cubicBezTo>
                      <a:pt x="296889" y="1662812"/>
                      <a:pt x="297987" y="1648885"/>
                      <a:pt x="300667" y="1636729"/>
                    </a:cubicBezTo>
                    <a:lnTo>
                      <a:pt x="302024" y="1633456"/>
                    </a:lnTo>
                    <a:lnTo>
                      <a:pt x="296333" y="1631283"/>
                    </a:lnTo>
                    <a:lnTo>
                      <a:pt x="280483" y="1620579"/>
                    </a:lnTo>
                    <a:lnTo>
                      <a:pt x="254140" y="1639648"/>
                    </a:lnTo>
                    <a:cubicBezTo>
                      <a:pt x="224851" y="1656559"/>
                      <a:pt x="194827" y="1665793"/>
                      <a:pt x="169962" y="1667054"/>
                    </a:cubicBezTo>
                    <a:lnTo>
                      <a:pt x="141044" y="1663403"/>
                    </a:lnTo>
                    <a:lnTo>
                      <a:pt x="152343" y="1636534"/>
                    </a:lnTo>
                    <a:cubicBezTo>
                      <a:pt x="159103" y="1626083"/>
                      <a:pt x="168237" y="1615512"/>
                      <a:pt x="179341" y="1605439"/>
                    </a:cubicBezTo>
                    <a:lnTo>
                      <a:pt x="202386" y="1588759"/>
                    </a:lnTo>
                    <a:lnTo>
                      <a:pt x="188479" y="1587323"/>
                    </a:lnTo>
                    <a:cubicBezTo>
                      <a:pt x="173827" y="1584152"/>
                      <a:pt x="160631" y="1579563"/>
                      <a:pt x="149550" y="1573893"/>
                    </a:cubicBezTo>
                    <a:lnTo>
                      <a:pt x="126331" y="1556272"/>
                    </a:lnTo>
                    <a:lnTo>
                      <a:pt x="149550" y="1538652"/>
                    </a:lnTo>
                    <a:cubicBezTo>
                      <a:pt x="160631" y="1532982"/>
                      <a:pt x="173827" y="1528393"/>
                      <a:pt x="188479" y="1525221"/>
                    </a:cubicBezTo>
                    <a:lnTo>
                      <a:pt x="213610" y="1522626"/>
                    </a:lnTo>
                    <a:lnTo>
                      <a:pt x="196403" y="1510170"/>
                    </a:lnTo>
                    <a:lnTo>
                      <a:pt x="167275" y="1505504"/>
                    </a:lnTo>
                    <a:cubicBezTo>
                      <a:pt x="134606" y="1496750"/>
                      <a:pt x="106847" y="1482051"/>
                      <a:pt x="88374" y="1465360"/>
                    </a:cubicBezTo>
                    <a:lnTo>
                      <a:pt x="70507" y="1442330"/>
                    </a:lnTo>
                    <a:lnTo>
                      <a:pt x="97495" y="1431320"/>
                    </a:lnTo>
                    <a:cubicBezTo>
                      <a:pt x="109667" y="1428711"/>
                      <a:pt x="123600" y="1427694"/>
                      <a:pt x="138574" y="1428424"/>
                    </a:cubicBezTo>
                    <a:lnTo>
                      <a:pt x="166663" y="1432924"/>
                    </a:lnTo>
                    <a:lnTo>
                      <a:pt x="157845" y="1422075"/>
                    </a:lnTo>
                    <a:cubicBezTo>
                      <a:pt x="149728" y="1409472"/>
                      <a:pt x="143641" y="1396897"/>
                      <a:pt x="139814" y="1385051"/>
                    </a:cubicBezTo>
                    <a:lnTo>
                      <a:pt x="135855" y="1356173"/>
                    </a:lnTo>
                    <a:lnTo>
                      <a:pt x="164734" y="1360132"/>
                    </a:lnTo>
                    <a:cubicBezTo>
                      <a:pt x="176579" y="1363959"/>
                      <a:pt x="189154" y="1370044"/>
                      <a:pt x="201758" y="1378163"/>
                    </a:cubicBezTo>
                    <a:lnTo>
                      <a:pt x="221363" y="1394097"/>
                    </a:lnTo>
                    <a:lnTo>
                      <a:pt x="214671" y="1352327"/>
                    </a:lnTo>
                    <a:cubicBezTo>
                      <a:pt x="213942" y="1337352"/>
                      <a:pt x="214959" y="1323419"/>
                      <a:pt x="217568" y="1311247"/>
                    </a:cubicBezTo>
                    <a:lnTo>
                      <a:pt x="228579" y="1284259"/>
                    </a:lnTo>
                    <a:lnTo>
                      <a:pt x="251607" y="1302126"/>
                    </a:lnTo>
                    <a:cubicBezTo>
                      <a:pt x="268299" y="1320599"/>
                      <a:pt x="282998" y="1348359"/>
                      <a:pt x="291751" y="1381026"/>
                    </a:cubicBezTo>
                    <a:cubicBezTo>
                      <a:pt x="296128" y="1397360"/>
                      <a:pt x="298604" y="1413375"/>
                      <a:pt x="299333" y="1428350"/>
                    </a:cubicBezTo>
                    <a:lnTo>
                      <a:pt x="298425" y="1441226"/>
                    </a:lnTo>
                    <a:lnTo>
                      <a:pt x="319596" y="1451535"/>
                    </a:lnTo>
                    <a:lnTo>
                      <a:pt x="341671" y="1469477"/>
                    </a:lnTo>
                    <a:lnTo>
                      <a:pt x="339459" y="1455674"/>
                    </a:lnTo>
                    <a:cubicBezTo>
                      <a:pt x="338730" y="1440700"/>
                      <a:pt x="339747" y="1426766"/>
                      <a:pt x="342355" y="1414595"/>
                    </a:cubicBezTo>
                    <a:lnTo>
                      <a:pt x="353367" y="1387606"/>
                    </a:lnTo>
                    <a:lnTo>
                      <a:pt x="376396" y="1405474"/>
                    </a:lnTo>
                    <a:lnTo>
                      <a:pt x="398123" y="1437643"/>
                    </a:lnTo>
                    <a:lnTo>
                      <a:pt x="402410" y="1427134"/>
                    </a:lnTo>
                    <a:lnTo>
                      <a:pt x="417699" y="1438996"/>
                    </a:lnTo>
                    <a:lnTo>
                      <a:pt x="423546" y="1423682"/>
                    </a:lnTo>
                    <a:cubicBezTo>
                      <a:pt x="430402" y="1410350"/>
                      <a:pt x="438249" y="1398792"/>
                      <a:pt x="446594" y="1389556"/>
                    </a:cubicBezTo>
                    <a:lnTo>
                      <a:pt x="469624" y="1371687"/>
                    </a:lnTo>
                    <a:lnTo>
                      <a:pt x="480634" y="1398676"/>
                    </a:lnTo>
                    <a:cubicBezTo>
                      <a:pt x="485851" y="1423020"/>
                      <a:pt x="484702" y="1454410"/>
                      <a:pt x="475949" y="1487078"/>
                    </a:cubicBezTo>
                    <a:lnTo>
                      <a:pt x="463736" y="1519064"/>
                    </a:lnTo>
                    <a:lnTo>
                      <a:pt x="465583" y="1523902"/>
                    </a:lnTo>
                    <a:cubicBezTo>
                      <a:pt x="469960" y="1540236"/>
                      <a:pt x="472435" y="1556251"/>
                      <a:pt x="473164" y="1571224"/>
                    </a:cubicBezTo>
                    <a:lnTo>
                      <a:pt x="472257" y="1584101"/>
                    </a:lnTo>
                    <a:lnTo>
                      <a:pt x="493427" y="1594411"/>
                    </a:lnTo>
                    <a:lnTo>
                      <a:pt x="515503" y="1612352"/>
                    </a:lnTo>
                    <a:lnTo>
                      <a:pt x="513292" y="1598549"/>
                    </a:lnTo>
                    <a:cubicBezTo>
                      <a:pt x="512561" y="1583575"/>
                      <a:pt x="513579" y="1569641"/>
                      <a:pt x="516188" y="1557470"/>
                    </a:cubicBezTo>
                    <a:lnTo>
                      <a:pt x="527199" y="1530482"/>
                    </a:lnTo>
                    <a:lnTo>
                      <a:pt x="550228" y="1548348"/>
                    </a:lnTo>
                    <a:cubicBezTo>
                      <a:pt x="558573" y="1557585"/>
                      <a:pt x="566421" y="1569144"/>
                      <a:pt x="573276" y="1582476"/>
                    </a:cubicBezTo>
                    <a:lnTo>
                      <a:pt x="582288" y="1606078"/>
                    </a:lnTo>
                    <a:lnTo>
                      <a:pt x="597377" y="1566558"/>
                    </a:lnTo>
                    <a:cubicBezTo>
                      <a:pt x="604234" y="1553224"/>
                      <a:pt x="612080" y="1541666"/>
                      <a:pt x="620426" y="1532430"/>
                    </a:cubicBezTo>
                    <a:lnTo>
                      <a:pt x="643456" y="1514562"/>
                    </a:lnTo>
                    <a:lnTo>
                      <a:pt x="654466" y="1541551"/>
                    </a:lnTo>
                    <a:cubicBezTo>
                      <a:pt x="659684" y="1565895"/>
                      <a:pt x="658535" y="1597285"/>
                      <a:pt x="649781" y="1629953"/>
                    </a:cubicBezTo>
                    <a:lnTo>
                      <a:pt x="649557" y="1630541"/>
                    </a:lnTo>
                    <a:lnTo>
                      <a:pt x="667594" y="1643060"/>
                    </a:lnTo>
                    <a:cubicBezTo>
                      <a:pt x="685242" y="1660621"/>
                      <a:pt x="701394" y="1687562"/>
                      <a:pt x="711869" y="1719719"/>
                    </a:cubicBezTo>
                    <a:cubicBezTo>
                      <a:pt x="717107" y="1735798"/>
                      <a:pt x="720429" y="1751659"/>
                      <a:pt x="721952" y="1766572"/>
                    </a:cubicBezTo>
                    <a:lnTo>
                      <a:pt x="721728" y="1779478"/>
                    </a:lnTo>
                    <a:lnTo>
                      <a:pt x="743417" y="1788651"/>
                    </a:lnTo>
                    <a:lnTo>
                      <a:pt x="766414" y="1805395"/>
                    </a:lnTo>
                    <a:lnTo>
                      <a:pt x="763473" y="1791729"/>
                    </a:lnTo>
                    <a:cubicBezTo>
                      <a:pt x="761950" y="1776814"/>
                      <a:pt x="762226" y="1762846"/>
                      <a:pt x="764184" y="1750553"/>
                    </a:cubicBezTo>
                    <a:lnTo>
                      <a:pt x="771711" y="1728884"/>
                    </a:lnTo>
                    <a:lnTo>
                      <a:pt x="768728" y="1727201"/>
                    </a:lnTo>
                    <a:lnTo>
                      <a:pt x="789361" y="1706612"/>
                    </a:lnTo>
                    <a:cubicBezTo>
                      <a:pt x="799578" y="1699500"/>
                      <a:pt x="812035" y="1693176"/>
                      <a:pt x="826126" y="1688058"/>
                    </a:cubicBezTo>
                    <a:lnTo>
                      <a:pt x="853771" y="1681349"/>
                    </a:lnTo>
                    <a:lnTo>
                      <a:pt x="841445" y="1674753"/>
                    </a:lnTo>
                    <a:cubicBezTo>
                      <a:pt x="829085" y="1666268"/>
                      <a:pt x="818611" y="1657025"/>
                      <a:pt x="810502" y="1647579"/>
                    </a:cubicBezTo>
                    <a:lnTo>
                      <a:pt x="795686" y="1622478"/>
                    </a:lnTo>
                    <a:lnTo>
                      <a:pt x="823849" y="1614964"/>
                    </a:lnTo>
                    <a:cubicBezTo>
                      <a:pt x="836253" y="1613913"/>
                      <a:pt x="850204" y="1614664"/>
                      <a:pt x="864965" y="1617278"/>
                    </a:cubicBezTo>
                    <a:lnTo>
                      <a:pt x="889207" y="1624394"/>
                    </a:lnTo>
                    <a:lnTo>
                      <a:pt x="877998" y="1606349"/>
                    </a:lnTo>
                    <a:lnTo>
                      <a:pt x="852809" y="1590999"/>
                    </a:lnTo>
                    <a:cubicBezTo>
                      <a:pt x="839349" y="1580762"/>
                      <a:pt x="827588" y="1569614"/>
                      <a:pt x="817845" y="1558220"/>
                    </a:cubicBezTo>
                    <a:lnTo>
                      <a:pt x="806450" y="1541140"/>
                    </a:lnTo>
                    <a:lnTo>
                      <a:pt x="803323" y="1542538"/>
                    </a:lnTo>
                    <a:cubicBezTo>
                      <a:pt x="789048" y="1547119"/>
                      <a:pt x="775326" y="1549743"/>
                      <a:pt x="762894" y="1550373"/>
                    </a:cubicBezTo>
                    <a:lnTo>
                      <a:pt x="733976" y="1546722"/>
                    </a:lnTo>
                    <a:lnTo>
                      <a:pt x="745274" y="1519853"/>
                    </a:lnTo>
                    <a:cubicBezTo>
                      <a:pt x="752035" y="1509401"/>
                      <a:pt x="761169" y="1498831"/>
                      <a:pt x="772272" y="1488758"/>
                    </a:cubicBezTo>
                    <a:lnTo>
                      <a:pt x="795316" y="1472078"/>
                    </a:lnTo>
                    <a:lnTo>
                      <a:pt x="781410" y="1470642"/>
                    </a:lnTo>
                    <a:cubicBezTo>
                      <a:pt x="766758" y="1467471"/>
                      <a:pt x="753562" y="1462882"/>
                      <a:pt x="742480" y="1457212"/>
                    </a:cubicBezTo>
                    <a:lnTo>
                      <a:pt x="719263" y="1439591"/>
                    </a:lnTo>
                    <a:lnTo>
                      <a:pt x="742481" y="1421970"/>
                    </a:lnTo>
                    <a:cubicBezTo>
                      <a:pt x="753563" y="1416300"/>
                      <a:pt x="766759" y="1411712"/>
                      <a:pt x="781411" y="1408541"/>
                    </a:cubicBezTo>
                    <a:lnTo>
                      <a:pt x="806541" y="1405945"/>
                    </a:lnTo>
                    <a:lnTo>
                      <a:pt x="789333" y="1393489"/>
                    </a:lnTo>
                    <a:lnTo>
                      <a:pt x="760206" y="1388823"/>
                    </a:lnTo>
                    <a:cubicBezTo>
                      <a:pt x="743872" y="1384446"/>
                      <a:pt x="728765" y="1378583"/>
                      <a:pt x="715432" y="1371728"/>
                    </a:cubicBezTo>
                    <a:lnTo>
                      <a:pt x="699583" y="1361023"/>
                    </a:lnTo>
                    <a:lnTo>
                      <a:pt x="673239" y="1380093"/>
                    </a:lnTo>
                    <a:cubicBezTo>
                      <a:pt x="643950" y="1397002"/>
                      <a:pt x="613926" y="1406237"/>
                      <a:pt x="589062" y="1407498"/>
                    </a:cubicBezTo>
                    <a:lnTo>
                      <a:pt x="560143" y="1403848"/>
                    </a:lnTo>
                    <a:lnTo>
                      <a:pt x="571441" y="1376978"/>
                    </a:lnTo>
                    <a:cubicBezTo>
                      <a:pt x="578203" y="1366527"/>
                      <a:pt x="587336" y="1355955"/>
                      <a:pt x="598441" y="1345882"/>
                    </a:cubicBezTo>
                    <a:lnTo>
                      <a:pt x="621485" y="1329203"/>
                    </a:lnTo>
                    <a:lnTo>
                      <a:pt x="607579" y="1327767"/>
                    </a:lnTo>
                    <a:cubicBezTo>
                      <a:pt x="592926" y="1324596"/>
                      <a:pt x="579731" y="1320007"/>
                      <a:pt x="568649" y="1314337"/>
                    </a:cubicBezTo>
                    <a:lnTo>
                      <a:pt x="545430" y="1296716"/>
                    </a:lnTo>
                    <a:lnTo>
                      <a:pt x="568649" y="1279095"/>
                    </a:lnTo>
                    <a:cubicBezTo>
                      <a:pt x="579730" y="1273425"/>
                      <a:pt x="592926" y="1268837"/>
                      <a:pt x="607578" y="1265666"/>
                    </a:cubicBezTo>
                    <a:lnTo>
                      <a:pt x="632709" y="1263069"/>
                    </a:lnTo>
                    <a:lnTo>
                      <a:pt x="615502" y="1250615"/>
                    </a:lnTo>
                    <a:lnTo>
                      <a:pt x="586374" y="1245948"/>
                    </a:lnTo>
                    <a:cubicBezTo>
                      <a:pt x="553706" y="1237195"/>
                      <a:pt x="525947" y="1222494"/>
                      <a:pt x="507473" y="1205804"/>
                    </a:cubicBezTo>
                    <a:lnTo>
                      <a:pt x="489606" y="1182774"/>
                    </a:lnTo>
                    <a:lnTo>
                      <a:pt x="516595" y="1171765"/>
                    </a:lnTo>
                    <a:cubicBezTo>
                      <a:pt x="528766" y="1169155"/>
                      <a:pt x="542699" y="1168138"/>
                      <a:pt x="557673" y="1168867"/>
                    </a:cubicBezTo>
                    <a:lnTo>
                      <a:pt x="585763" y="1173368"/>
                    </a:lnTo>
                    <a:lnTo>
                      <a:pt x="576945" y="1162519"/>
                    </a:lnTo>
                    <a:cubicBezTo>
                      <a:pt x="568826" y="1149916"/>
                      <a:pt x="562740" y="1137340"/>
                      <a:pt x="558914" y="1125495"/>
                    </a:cubicBezTo>
                    <a:lnTo>
                      <a:pt x="554956" y="1096617"/>
                    </a:lnTo>
                    <a:lnTo>
                      <a:pt x="583833" y="1100576"/>
                    </a:lnTo>
                    <a:cubicBezTo>
                      <a:pt x="595679" y="1104402"/>
                      <a:pt x="608254" y="1110489"/>
                      <a:pt x="620857" y="1118607"/>
                    </a:cubicBezTo>
                    <a:lnTo>
                      <a:pt x="640464" y="1134541"/>
                    </a:lnTo>
                    <a:lnTo>
                      <a:pt x="633770" y="1092770"/>
                    </a:lnTo>
                    <a:cubicBezTo>
                      <a:pt x="633042" y="1077796"/>
                      <a:pt x="634058" y="1063863"/>
                      <a:pt x="636668" y="1051691"/>
                    </a:cubicBezTo>
                    <a:lnTo>
                      <a:pt x="647678" y="1024703"/>
                    </a:lnTo>
                    <a:lnTo>
                      <a:pt x="670707" y="1042570"/>
                    </a:lnTo>
                    <a:cubicBezTo>
                      <a:pt x="687398" y="1061043"/>
                      <a:pt x="702098" y="1088803"/>
                      <a:pt x="710851" y="1121471"/>
                    </a:cubicBezTo>
                    <a:lnTo>
                      <a:pt x="717655" y="1163945"/>
                    </a:lnTo>
                    <a:lnTo>
                      <a:pt x="722686" y="1158925"/>
                    </a:lnTo>
                    <a:cubicBezTo>
                      <a:pt x="732902" y="1151814"/>
                      <a:pt x="745360" y="1145488"/>
                      <a:pt x="759451" y="1140372"/>
                    </a:cubicBezTo>
                    <a:lnTo>
                      <a:pt x="768318" y="1138219"/>
                    </a:lnTo>
                    <a:lnTo>
                      <a:pt x="772466" y="1128051"/>
                    </a:lnTo>
                    <a:lnTo>
                      <a:pt x="781462" y="1135030"/>
                    </a:lnTo>
                    <a:lnTo>
                      <a:pt x="787096" y="1133662"/>
                    </a:lnTo>
                    <a:lnTo>
                      <a:pt x="774771" y="1127066"/>
                    </a:lnTo>
                    <a:cubicBezTo>
                      <a:pt x="762410" y="1118582"/>
                      <a:pt x="751935" y="1109337"/>
                      <a:pt x="743827" y="1099892"/>
                    </a:cubicBezTo>
                    <a:lnTo>
                      <a:pt x="729012" y="1074791"/>
                    </a:lnTo>
                    <a:lnTo>
                      <a:pt x="757174" y="1067276"/>
                    </a:lnTo>
                    <a:cubicBezTo>
                      <a:pt x="769578" y="1066226"/>
                      <a:pt x="783528" y="1066977"/>
                      <a:pt x="798290" y="1069591"/>
                    </a:cubicBezTo>
                    <a:lnTo>
                      <a:pt x="822531" y="1076707"/>
                    </a:lnTo>
                    <a:lnTo>
                      <a:pt x="811323" y="1058661"/>
                    </a:lnTo>
                    <a:lnTo>
                      <a:pt x="786133" y="1043311"/>
                    </a:lnTo>
                    <a:cubicBezTo>
                      <a:pt x="759215" y="1022838"/>
                      <a:pt x="739090" y="998719"/>
                      <a:pt x="728314" y="976276"/>
                    </a:cubicBezTo>
                    <a:lnTo>
                      <a:pt x="720501" y="948194"/>
                    </a:lnTo>
                    <a:lnTo>
                      <a:pt x="749648" y="948226"/>
                    </a:lnTo>
                    <a:cubicBezTo>
                      <a:pt x="761902" y="950421"/>
                      <a:pt x="775183" y="954757"/>
                      <a:pt x="788765" y="961103"/>
                    </a:cubicBezTo>
                    <a:lnTo>
                      <a:pt x="813057" y="975906"/>
                    </a:lnTo>
                    <a:lnTo>
                      <a:pt x="809005" y="962527"/>
                    </a:lnTo>
                    <a:cubicBezTo>
                      <a:pt x="806265" y="947788"/>
                      <a:pt x="805394" y="933844"/>
                      <a:pt x="806339" y="921432"/>
                    </a:cubicBezTo>
                    <a:lnTo>
                      <a:pt x="813614" y="893206"/>
                    </a:lnTo>
                    <a:lnTo>
                      <a:pt x="838840" y="907808"/>
                    </a:lnTo>
                    <a:cubicBezTo>
                      <a:pt x="848354" y="915835"/>
                      <a:pt x="857687" y="926231"/>
                      <a:pt x="866277" y="938517"/>
                    </a:cubicBezTo>
                    <a:lnTo>
                      <a:pt x="878388" y="960690"/>
                    </a:lnTo>
                    <a:lnTo>
                      <a:pt x="888013" y="919497"/>
                    </a:lnTo>
                    <a:cubicBezTo>
                      <a:pt x="893010" y="905362"/>
                      <a:pt x="899228" y="892851"/>
                      <a:pt x="906253" y="882574"/>
                    </a:cubicBezTo>
                    <a:lnTo>
                      <a:pt x="909396" y="879371"/>
                    </a:lnTo>
                    <a:lnTo>
                      <a:pt x="907780" y="879745"/>
                    </a:lnTo>
                    <a:cubicBezTo>
                      <a:pt x="874224" y="883962"/>
                      <a:pt x="842970" y="880818"/>
                      <a:pt x="819566" y="872330"/>
                    </a:cubicBezTo>
                    <a:lnTo>
                      <a:pt x="794331" y="857741"/>
                    </a:lnTo>
                    <a:lnTo>
                      <a:pt x="815173" y="837364"/>
                    </a:lnTo>
                    <a:cubicBezTo>
                      <a:pt x="825461" y="830356"/>
                      <a:pt x="837981" y="824158"/>
                      <a:pt x="852124" y="819186"/>
                    </a:cubicBezTo>
                    <a:lnTo>
                      <a:pt x="879836" y="812757"/>
                    </a:lnTo>
                    <a:lnTo>
                      <a:pt x="867578" y="806037"/>
                    </a:lnTo>
                    <a:cubicBezTo>
                      <a:pt x="855305" y="797427"/>
                      <a:pt x="844924" y="788076"/>
                      <a:pt x="836913" y="778549"/>
                    </a:cubicBezTo>
                    <a:lnTo>
                      <a:pt x="822353" y="753297"/>
                    </a:lnTo>
                    <a:lnTo>
                      <a:pt x="850591" y="746071"/>
                    </a:lnTo>
                    <a:cubicBezTo>
                      <a:pt x="863005" y="745146"/>
                      <a:pt x="876947" y="746039"/>
                      <a:pt x="891682" y="748804"/>
                    </a:cubicBezTo>
                    <a:lnTo>
                      <a:pt x="915850" y="756165"/>
                    </a:lnTo>
                    <a:lnTo>
                      <a:pt x="904826" y="738009"/>
                    </a:lnTo>
                    <a:lnTo>
                      <a:pt x="879792" y="722403"/>
                    </a:lnTo>
                    <a:cubicBezTo>
                      <a:pt x="853083" y="701655"/>
                      <a:pt x="833206" y="677333"/>
                      <a:pt x="822659" y="654781"/>
                    </a:cubicBezTo>
                    <a:lnTo>
                      <a:pt x="815131" y="626622"/>
                    </a:lnTo>
                    <a:lnTo>
                      <a:pt x="844277" y="626950"/>
                    </a:lnTo>
                    <a:cubicBezTo>
                      <a:pt x="856507" y="629270"/>
                      <a:pt x="869743" y="633741"/>
                      <a:pt x="883260" y="640225"/>
                    </a:cubicBezTo>
                    <a:lnTo>
                      <a:pt x="907400" y="655275"/>
                    </a:lnTo>
                    <a:lnTo>
                      <a:pt x="903484" y="641855"/>
                    </a:lnTo>
                    <a:cubicBezTo>
                      <a:pt x="900895" y="627089"/>
                      <a:pt x="900167" y="613137"/>
                      <a:pt x="901238" y="600735"/>
                    </a:cubicBezTo>
                    <a:lnTo>
                      <a:pt x="908799" y="572584"/>
                    </a:lnTo>
                    <a:lnTo>
                      <a:pt x="933876" y="587441"/>
                    </a:lnTo>
                    <a:cubicBezTo>
                      <a:pt x="943306" y="595566"/>
                      <a:pt x="952534" y="606056"/>
                      <a:pt x="960998" y="618429"/>
                    </a:cubicBezTo>
                    <a:lnTo>
                      <a:pt x="972882" y="640724"/>
                    </a:lnTo>
                    <a:lnTo>
                      <a:pt x="982927" y="599631"/>
                    </a:lnTo>
                    <a:cubicBezTo>
                      <a:pt x="988068" y="585547"/>
                      <a:pt x="994412" y="573101"/>
                      <a:pt x="1001541" y="562896"/>
                    </a:cubicBezTo>
                    <a:lnTo>
                      <a:pt x="1022165" y="542297"/>
                    </a:lnTo>
                    <a:lnTo>
                      <a:pt x="1036452" y="567703"/>
                    </a:lnTo>
                    <a:cubicBezTo>
                      <a:pt x="1044665" y="591206"/>
                      <a:pt x="1047437" y="622495"/>
                      <a:pt x="1042825" y="655999"/>
                    </a:cubicBezTo>
                    <a:cubicBezTo>
                      <a:pt x="1040518" y="672751"/>
                      <a:pt x="1036584" y="688471"/>
                      <a:pt x="1031444" y="702554"/>
                    </a:cubicBezTo>
                    <a:lnTo>
                      <a:pt x="1025609" y="714069"/>
                    </a:lnTo>
                    <a:lnTo>
                      <a:pt x="1041118" y="731787"/>
                    </a:lnTo>
                    <a:lnTo>
                      <a:pt x="1054500" y="756891"/>
                    </a:lnTo>
                    <a:lnTo>
                      <a:pt x="1057819" y="743311"/>
                    </a:lnTo>
                    <a:cubicBezTo>
                      <a:pt x="1062959" y="729229"/>
                      <a:pt x="1069304" y="716782"/>
                      <a:pt x="1076433" y="706577"/>
                    </a:cubicBezTo>
                    <a:lnTo>
                      <a:pt x="1097056" y="685979"/>
                    </a:lnTo>
                    <a:lnTo>
                      <a:pt x="1111345" y="711384"/>
                    </a:lnTo>
                    <a:lnTo>
                      <a:pt x="1118881" y="749464"/>
                    </a:lnTo>
                    <a:lnTo>
                      <a:pt x="1126912" y="741443"/>
                    </a:lnTo>
                    <a:lnTo>
                      <a:pt x="1136399" y="758309"/>
                    </a:lnTo>
                    <a:lnTo>
                      <a:pt x="1147730" y="746466"/>
                    </a:lnTo>
                    <a:lnTo>
                      <a:pt x="1179129" y="725976"/>
                    </a:lnTo>
                    <a:lnTo>
                      <a:pt x="1162927" y="711748"/>
                    </a:lnTo>
                    <a:lnTo>
                      <a:pt x="1148111" y="686647"/>
                    </a:lnTo>
                    <a:lnTo>
                      <a:pt x="1176274" y="679133"/>
                    </a:lnTo>
                    <a:cubicBezTo>
                      <a:pt x="1188678" y="678082"/>
                      <a:pt x="1202628" y="678832"/>
                      <a:pt x="1217390" y="681447"/>
                    </a:cubicBezTo>
                    <a:lnTo>
                      <a:pt x="1241632" y="688563"/>
                    </a:lnTo>
                    <a:lnTo>
                      <a:pt x="1230423" y="670517"/>
                    </a:lnTo>
                    <a:lnTo>
                      <a:pt x="1205234" y="655167"/>
                    </a:lnTo>
                    <a:cubicBezTo>
                      <a:pt x="1178314" y="634694"/>
                      <a:pt x="1158190" y="610575"/>
                      <a:pt x="1147415" y="588132"/>
                    </a:cubicBezTo>
                    <a:lnTo>
                      <a:pt x="1139601" y="560050"/>
                    </a:lnTo>
                    <a:lnTo>
                      <a:pt x="1168749" y="560082"/>
                    </a:lnTo>
                    <a:cubicBezTo>
                      <a:pt x="1181002" y="562277"/>
                      <a:pt x="1194282" y="566613"/>
                      <a:pt x="1207864" y="572959"/>
                    </a:cubicBezTo>
                    <a:lnTo>
                      <a:pt x="1232156" y="587762"/>
                    </a:lnTo>
                    <a:lnTo>
                      <a:pt x="1228104" y="574382"/>
                    </a:lnTo>
                    <a:cubicBezTo>
                      <a:pt x="1225364" y="559643"/>
                      <a:pt x="1224495" y="545700"/>
                      <a:pt x="1225440" y="533288"/>
                    </a:cubicBezTo>
                    <a:lnTo>
                      <a:pt x="1232713" y="505062"/>
                    </a:lnTo>
                    <a:lnTo>
                      <a:pt x="1257940" y="519663"/>
                    </a:lnTo>
                    <a:cubicBezTo>
                      <a:pt x="1267454" y="527691"/>
                      <a:pt x="1276788" y="538087"/>
                      <a:pt x="1285377" y="550373"/>
                    </a:cubicBezTo>
                    <a:lnTo>
                      <a:pt x="1297487" y="572546"/>
                    </a:lnTo>
                    <a:lnTo>
                      <a:pt x="1307113" y="531352"/>
                    </a:lnTo>
                    <a:cubicBezTo>
                      <a:pt x="1312110" y="517217"/>
                      <a:pt x="1318328" y="504708"/>
                      <a:pt x="1325353" y="494430"/>
                    </a:cubicBezTo>
                    <a:lnTo>
                      <a:pt x="1345765" y="473622"/>
                    </a:lnTo>
                    <a:lnTo>
                      <a:pt x="1360312" y="498881"/>
                    </a:lnTo>
                    <a:cubicBezTo>
                      <a:pt x="1368762" y="522299"/>
                      <a:pt x="1371853" y="553558"/>
                      <a:pt x="1367582" y="587108"/>
                    </a:cubicBezTo>
                    <a:cubicBezTo>
                      <a:pt x="1365446" y="603883"/>
                      <a:pt x="1361672" y="619642"/>
                      <a:pt x="1356676" y="633777"/>
                    </a:cubicBezTo>
                    <a:lnTo>
                      <a:pt x="1350959" y="645349"/>
                    </a:lnTo>
                    <a:lnTo>
                      <a:pt x="1366647" y="662910"/>
                    </a:lnTo>
                    <a:lnTo>
                      <a:pt x="1380284" y="687876"/>
                    </a:lnTo>
                    <a:lnTo>
                      <a:pt x="1383465" y="674263"/>
                    </a:lnTo>
                    <a:cubicBezTo>
                      <a:pt x="1388460" y="660129"/>
                      <a:pt x="1394679" y="647618"/>
                      <a:pt x="1401703" y="637341"/>
                    </a:cubicBezTo>
                    <a:lnTo>
                      <a:pt x="1422115" y="616534"/>
                    </a:lnTo>
                    <a:lnTo>
                      <a:pt x="1436662" y="641792"/>
                    </a:lnTo>
                    <a:lnTo>
                      <a:pt x="1444586" y="679793"/>
                    </a:lnTo>
                    <a:lnTo>
                      <a:pt x="1452534" y="671690"/>
                    </a:lnTo>
                    <a:lnTo>
                      <a:pt x="1462191" y="688460"/>
                    </a:lnTo>
                    <a:lnTo>
                      <a:pt x="1473403" y="676502"/>
                    </a:lnTo>
                    <a:cubicBezTo>
                      <a:pt x="1484797" y="666759"/>
                      <a:pt x="1496438" y="659034"/>
                      <a:pt x="1507659" y="653646"/>
                    </a:cubicBezTo>
                    <a:lnTo>
                      <a:pt x="1535741" y="645833"/>
                    </a:lnTo>
                    <a:lnTo>
                      <a:pt x="1535709" y="674979"/>
                    </a:lnTo>
                    <a:lnTo>
                      <a:pt x="1515167" y="718459"/>
                    </a:lnTo>
                    <a:lnTo>
                      <a:pt x="1536726" y="729159"/>
                    </a:lnTo>
                    <a:lnTo>
                      <a:pt x="1555710" y="744827"/>
                    </a:lnTo>
                    <a:lnTo>
                      <a:pt x="1558113" y="743644"/>
                    </a:lnTo>
                    <a:lnTo>
                      <a:pt x="1556558" y="733447"/>
                    </a:lnTo>
                    <a:cubicBezTo>
                      <a:pt x="1555941" y="718468"/>
                      <a:pt x="1557063" y="704543"/>
                      <a:pt x="1559764" y="692391"/>
                    </a:cubicBezTo>
                    <a:lnTo>
                      <a:pt x="1567447" y="673957"/>
                    </a:lnTo>
                    <a:lnTo>
                      <a:pt x="1560513" y="661930"/>
                    </a:lnTo>
                    <a:lnTo>
                      <a:pt x="1588751" y="654704"/>
                    </a:lnTo>
                    <a:cubicBezTo>
                      <a:pt x="1601165" y="653779"/>
                      <a:pt x="1615107" y="654672"/>
                      <a:pt x="1629842" y="657437"/>
                    </a:cubicBezTo>
                    <a:lnTo>
                      <a:pt x="1634139" y="658746"/>
                    </a:lnTo>
                    <a:lnTo>
                      <a:pt x="1635696" y="644710"/>
                    </a:lnTo>
                    <a:lnTo>
                      <a:pt x="1636453" y="642568"/>
                    </a:lnTo>
                    <a:lnTo>
                      <a:pt x="1617953" y="631035"/>
                    </a:lnTo>
                    <a:lnTo>
                      <a:pt x="1575843" y="581195"/>
                    </a:lnTo>
                    <a:lnTo>
                      <a:pt x="1541193" y="589233"/>
                    </a:lnTo>
                    <a:cubicBezTo>
                      <a:pt x="1507636" y="593449"/>
                      <a:pt x="1476383" y="590306"/>
                      <a:pt x="1452978" y="581817"/>
                    </a:cubicBezTo>
                    <a:lnTo>
                      <a:pt x="1427743" y="567229"/>
                    </a:lnTo>
                    <a:lnTo>
                      <a:pt x="1448585" y="546852"/>
                    </a:lnTo>
                    <a:cubicBezTo>
                      <a:pt x="1458873" y="539844"/>
                      <a:pt x="1471394" y="533646"/>
                      <a:pt x="1485537" y="528673"/>
                    </a:cubicBezTo>
                    <a:lnTo>
                      <a:pt x="1513249" y="522245"/>
                    </a:lnTo>
                    <a:lnTo>
                      <a:pt x="1500990" y="515524"/>
                    </a:lnTo>
                    <a:cubicBezTo>
                      <a:pt x="1488718" y="506915"/>
                      <a:pt x="1478337" y="497564"/>
                      <a:pt x="1470326" y="488037"/>
                    </a:cubicBezTo>
                    <a:lnTo>
                      <a:pt x="1455767" y="462785"/>
                    </a:lnTo>
                    <a:lnTo>
                      <a:pt x="1484004" y="455559"/>
                    </a:lnTo>
                    <a:cubicBezTo>
                      <a:pt x="1496418" y="454634"/>
                      <a:pt x="1510360" y="455527"/>
                      <a:pt x="1525094" y="458292"/>
                    </a:cubicBezTo>
                    <a:lnTo>
                      <a:pt x="1549263" y="465654"/>
                    </a:lnTo>
                    <a:lnTo>
                      <a:pt x="1538239" y="447497"/>
                    </a:lnTo>
                    <a:lnTo>
                      <a:pt x="1513205" y="431891"/>
                    </a:lnTo>
                    <a:cubicBezTo>
                      <a:pt x="1486496" y="411143"/>
                      <a:pt x="1466618" y="386821"/>
                      <a:pt x="1456071" y="364269"/>
                    </a:cubicBezTo>
                    <a:lnTo>
                      <a:pt x="1448544" y="336110"/>
                    </a:lnTo>
                    <a:lnTo>
                      <a:pt x="1477690" y="336438"/>
                    </a:lnTo>
                    <a:cubicBezTo>
                      <a:pt x="1489920" y="338758"/>
                      <a:pt x="1503156" y="343229"/>
                      <a:pt x="1516673" y="349713"/>
                    </a:cubicBezTo>
                    <a:lnTo>
                      <a:pt x="1540813" y="364763"/>
                    </a:lnTo>
                    <a:lnTo>
                      <a:pt x="1536897" y="351343"/>
                    </a:lnTo>
                    <a:cubicBezTo>
                      <a:pt x="1534308" y="336577"/>
                      <a:pt x="1533580" y="322625"/>
                      <a:pt x="1534651" y="310223"/>
                    </a:cubicBezTo>
                    <a:lnTo>
                      <a:pt x="1542212" y="282072"/>
                    </a:lnTo>
                    <a:lnTo>
                      <a:pt x="1567289" y="296929"/>
                    </a:lnTo>
                    <a:cubicBezTo>
                      <a:pt x="1576720" y="305054"/>
                      <a:pt x="1585947" y="315544"/>
                      <a:pt x="1594412" y="327917"/>
                    </a:cubicBezTo>
                    <a:lnTo>
                      <a:pt x="1606295" y="350212"/>
                    </a:lnTo>
                    <a:lnTo>
                      <a:pt x="1616340" y="309119"/>
                    </a:lnTo>
                    <a:cubicBezTo>
                      <a:pt x="1621480" y="295035"/>
                      <a:pt x="1627825" y="282589"/>
                      <a:pt x="1634954" y="272384"/>
                    </a:cubicBezTo>
                    <a:lnTo>
                      <a:pt x="1655578" y="251785"/>
                    </a:lnTo>
                    <a:lnTo>
                      <a:pt x="1669866" y="277190"/>
                    </a:lnTo>
                    <a:cubicBezTo>
                      <a:pt x="1678078" y="300694"/>
                      <a:pt x="1680851" y="331983"/>
                      <a:pt x="1676238" y="365487"/>
                    </a:cubicBezTo>
                    <a:cubicBezTo>
                      <a:pt x="1673931" y="382239"/>
                      <a:pt x="1669997" y="397959"/>
                      <a:pt x="1664857" y="412042"/>
                    </a:cubicBezTo>
                    <a:lnTo>
                      <a:pt x="1659023" y="423556"/>
                    </a:lnTo>
                    <a:lnTo>
                      <a:pt x="1674532" y="441276"/>
                    </a:lnTo>
                    <a:lnTo>
                      <a:pt x="1687913" y="466379"/>
                    </a:lnTo>
                    <a:lnTo>
                      <a:pt x="1691232" y="452800"/>
                    </a:lnTo>
                    <a:cubicBezTo>
                      <a:pt x="1696372" y="438717"/>
                      <a:pt x="1702718" y="426270"/>
                      <a:pt x="1709846" y="416065"/>
                    </a:cubicBezTo>
                    <a:lnTo>
                      <a:pt x="1730469" y="395467"/>
                    </a:lnTo>
                    <a:lnTo>
                      <a:pt x="1744758" y="420872"/>
                    </a:lnTo>
                    <a:lnTo>
                      <a:pt x="1745917" y="426729"/>
                    </a:lnTo>
                    <a:lnTo>
                      <a:pt x="1749774" y="426733"/>
                    </a:lnTo>
                    <a:cubicBezTo>
                      <a:pt x="1762028" y="428928"/>
                      <a:pt x="1775308" y="433264"/>
                      <a:pt x="1788891" y="439610"/>
                    </a:cubicBezTo>
                    <a:lnTo>
                      <a:pt x="1797835" y="445061"/>
                    </a:lnTo>
                    <a:lnTo>
                      <a:pt x="1808923" y="437826"/>
                    </a:lnTo>
                    <a:lnTo>
                      <a:pt x="1806466" y="399939"/>
                    </a:lnTo>
                    <a:lnTo>
                      <a:pt x="1813739" y="371713"/>
                    </a:lnTo>
                    <a:lnTo>
                      <a:pt x="1838966" y="386314"/>
                    </a:lnTo>
                    <a:cubicBezTo>
                      <a:pt x="1848480" y="394342"/>
                      <a:pt x="1857813" y="404737"/>
                      <a:pt x="1866403" y="417024"/>
                    </a:cubicBezTo>
                    <a:lnTo>
                      <a:pt x="1878513" y="439197"/>
                    </a:lnTo>
                    <a:lnTo>
                      <a:pt x="1888139" y="398004"/>
                    </a:lnTo>
                    <a:cubicBezTo>
                      <a:pt x="1893136" y="383869"/>
                      <a:pt x="1899354" y="371359"/>
                      <a:pt x="1906379" y="361081"/>
                    </a:cubicBezTo>
                    <a:lnTo>
                      <a:pt x="1926791" y="340274"/>
                    </a:lnTo>
                    <a:lnTo>
                      <a:pt x="1941337" y="365532"/>
                    </a:lnTo>
                    <a:cubicBezTo>
                      <a:pt x="1949788" y="388950"/>
                      <a:pt x="1952879" y="420209"/>
                      <a:pt x="1948608" y="453759"/>
                    </a:cubicBezTo>
                    <a:cubicBezTo>
                      <a:pt x="1946472" y="470534"/>
                      <a:pt x="1942698" y="486292"/>
                      <a:pt x="1937702" y="500428"/>
                    </a:cubicBezTo>
                    <a:lnTo>
                      <a:pt x="1931985" y="512001"/>
                    </a:lnTo>
                    <a:lnTo>
                      <a:pt x="1947673" y="529561"/>
                    </a:lnTo>
                    <a:lnTo>
                      <a:pt x="1961309" y="554527"/>
                    </a:lnTo>
                    <a:lnTo>
                      <a:pt x="1964490" y="540914"/>
                    </a:lnTo>
                    <a:cubicBezTo>
                      <a:pt x="1969486" y="526780"/>
                      <a:pt x="1975705" y="514269"/>
                      <a:pt x="1982729" y="503992"/>
                    </a:cubicBezTo>
                    <a:lnTo>
                      <a:pt x="1988883" y="497721"/>
                    </a:lnTo>
                    <a:lnTo>
                      <a:pt x="1978968" y="486302"/>
                    </a:lnTo>
                    <a:lnTo>
                      <a:pt x="1967671" y="459433"/>
                    </a:lnTo>
                    <a:lnTo>
                      <a:pt x="1996589" y="455783"/>
                    </a:lnTo>
                    <a:cubicBezTo>
                      <a:pt x="2009021" y="456413"/>
                      <a:pt x="2022743" y="459037"/>
                      <a:pt x="2037018" y="463616"/>
                    </a:cubicBezTo>
                    <a:lnTo>
                      <a:pt x="2062985" y="475234"/>
                    </a:lnTo>
                    <a:lnTo>
                      <a:pt x="2057276" y="462473"/>
                    </a:lnTo>
                    <a:cubicBezTo>
                      <a:pt x="2052696" y="448198"/>
                      <a:pt x="2050073" y="434475"/>
                      <a:pt x="2049442" y="422044"/>
                    </a:cubicBezTo>
                    <a:lnTo>
                      <a:pt x="2053093" y="393125"/>
                    </a:lnTo>
                    <a:lnTo>
                      <a:pt x="2079962" y="404423"/>
                    </a:lnTo>
                    <a:cubicBezTo>
                      <a:pt x="2090413" y="411185"/>
                      <a:pt x="2100985" y="420318"/>
                      <a:pt x="2111057" y="431421"/>
                    </a:cubicBezTo>
                    <a:lnTo>
                      <a:pt x="2125871" y="451887"/>
                    </a:lnTo>
                    <a:lnTo>
                      <a:pt x="2128054" y="430757"/>
                    </a:lnTo>
                    <a:lnTo>
                      <a:pt x="2117531" y="403199"/>
                    </a:lnTo>
                    <a:cubicBezTo>
                      <a:pt x="2113155" y="386865"/>
                      <a:pt x="2110679" y="370850"/>
                      <a:pt x="2109950" y="355876"/>
                    </a:cubicBezTo>
                    <a:lnTo>
                      <a:pt x="2111295" y="336799"/>
                    </a:lnTo>
                    <a:lnTo>
                      <a:pt x="2081608" y="323518"/>
                    </a:lnTo>
                    <a:cubicBezTo>
                      <a:pt x="2052319" y="306608"/>
                      <a:pt x="2029310" y="285224"/>
                      <a:pt x="2015785" y="264321"/>
                    </a:cubicBezTo>
                    <a:lnTo>
                      <a:pt x="2004488" y="237451"/>
                    </a:lnTo>
                    <a:lnTo>
                      <a:pt x="2033406" y="233802"/>
                    </a:lnTo>
                    <a:cubicBezTo>
                      <a:pt x="2045838" y="234431"/>
                      <a:pt x="2059560" y="237056"/>
                      <a:pt x="2073835" y="241635"/>
                    </a:cubicBezTo>
                    <a:lnTo>
                      <a:pt x="2099802" y="253253"/>
                    </a:lnTo>
                    <a:lnTo>
                      <a:pt x="2094093" y="240492"/>
                    </a:lnTo>
                    <a:cubicBezTo>
                      <a:pt x="2089513" y="226217"/>
                      <a:pt x="2086889" y="212495"/>
                      <a:pt x="2086259" y="200063"/>
                    </a:cubicBezTo>
                    <a:lnTo>
                      <a:pt x="2089910" y="171144"/>
                    </a:lnTo>
                    <a:lnTo>
                      <a:pt x="2116779" y="182442"/>
                    </a:lnTo>
                    <a:cubicBezTo>
                      <a:pt x="2127230" y="189204"/>
                      <a:pt x="2137802" y="198337"/>
                      <a:pt x="2147875" y="209441"/>
                    </a:cubicBezTo>
                    <a:lnTo>
                      <a:pt x="2162687" y="229907"/>
                    </a:lnTo>
                    <a:lnTo>
                      <a:pt x="2164870" y="208777"/>
                    </a:lnTo>
                    <a:lnTo>
                      <a:pt x="2154349" y="181219"/>
                    </a:lnTo>
                    <a:cubicBezTo>
                      <a:pt x="2145594" y="148551"/>
                      <a:pt x="2144445" y="117160"/>
                      <a:pt x="2149663" y="92817"/>
                    </a:cubicBezTo>
                    <a:lnTo>
                      <a:pt x="2160674" y="65828"/>
                    </a:lnTo>
                    <a:lnTo>
                      <a:pt x="2183704" y="83696"/>
                    </a:lnTo>
                    <a:cubicBezTo>
                      <a:pt x="2192049" y="92932"/>
                      <a:pt x="2199895" y="104491"/>
                      <a:pt x="2206752" y="117824"/>
                    </a:cubicBezTo>
                    <a:lnTo>
                      <a:pt x="2216899" y="144398"/>
                    </a:lnTo>
                    <a:lnTo>
                      <a:pt x="2221885" y="131339"/>
                    </a:lnTo>
                    <a:cubicBezTo>
                      <a:pt x="2228740" y="118006"/>
                      <a:pt x="2236588" y="106448"/>
                      <a:pt x="2244934" y="97211"/>
                    </a:cubicBezTo>
                    <a:lnTo>
                      <a:pt x="2267964" y="79344"/>
                    </a:lnTo>
                    <a:lnTo>
                      <a:pt x="2278973" y="106333"/>
                    </a:lnTo>
                    <a:cubicBezTo>
                      <a:pt x="2281583" y="118504"/>
                      <a:pt x="2282599" y="132438"/>
                      <a:pt x="2281870" y="147412"/>
                    </a:cubicBezTo>
                    <a:lnTo>
                      <a:pt x="2277874" y="172358"/>
                    </a:lnTo>
                    <a:lnTo>
                      <a:pt x="2310702" y="145677"/>
                    </a:lnTo>
                    <a:cubicBezTo>
                      <a:pt x="2323306" y="137558"/>
                      <a:pt x="2335881" y="131472"/>
                      <a:pt x="2347726" y="127646"/>
                    </a:cubicBezTo>
                    <a:lnTo>
                      <a:pt x="2376604" y="123687"/>
                    </a:lnTo>
                    <a:lnTo>
                      <a:pt x="2372645" y="152565"/>
                    </a:lnTo>
                    <a:cubicBezTo>
                      <a:pt x="2364992" y="176255"/>
                      <a:pt x="2348302" y="202866"/>
                      <a:pt x="2324387" y="226781"/>
                    </a:cubicBezTo>
                    <a:cubicBezTo>
                      <a:pt x="2312430" y="238738"/>
                      <a:pt x="2299799" y="248889"/>
                      <a:pt x="2287195" y="257007"/>
                    </a:cubicBezTo>
                    <a:lnTo>
                      <a:pt x="2275590" y="262659"/>
                    </a:lnTo>
                    <a:lnTo>
                      <a:pt x="2277247" y="286148"/>
                    </a:lnTo>
                    <a:lnTo>
                      <a:pt x="2272747" y="314237"/>
                    </a:lnTo>
                    <a:lnTo>
                      <a:pt x="2283595" y="305420"/>
                    </a:lnTo>
                    <a:cubicBezTo>
                      <a:pt x="2296198" y="297301"/>
                      <a:pt x="2308773" y="291215"/>
                      <a:pt x="2320619" y="287389"/>
                    </a:cubicBezTo>
                    <a:lnTo>
                      <a:pt x="2349497" y="283430"/>
                    </a:lnTo>
                    <a:lnTo>
                      <a:pt x="2345538" y="312308"/>
                    </a:lnTo>
                    <a:lnTo>
                      <a:pt x="2337410" y="328998"/>
                    </a:lnTo>
                    <a:lnTo>
                      <a:pt x="2355506" y="339113"/>
                    </a:lnTo>
                    <a:lnTo>
                      <a:pt x="2376534" y="358272"/>
                    </a:lnTo>
                    <a:lnTo>
                      <a:pt x="2375104" y="344366"/>
                    </a:lnTo>
                    <a:cubicBezTo>
                      <a:pt x="2375222" y="329374"/>
                      <a:pt x="2377024" y="315521"/>
                      <a:pt x="2380316" y="303515"/>
                    </a:cubicBezTo>
                    <a:lnTo>
                      <a:pt x="2392832" y="277192"/>
                    </a:lnTo>
                    <a:lnTo>
                      <a:pt x="2414817" y="296330"/>
                    </a:lnTo>
                    <a:cubicBezTo>
                      <a:pt x="2422627" y="306023"/>
                      <a:pt x="2429810" y="318006"/>
                      <a:pt x="2435901" y="331704"/>
                    </a:cubicBezTo>
                    <a:lnTo>
                      <a:pt x="2443567" y="355778"/>
                    </a:lnTo>
                    <a:lnTo>
                      <a:pt x="2452252" y="336392"/>
                    </a:lnTo>
                    <a:lnTo>
                      <a:pt x="2450882" y="306925"/>
                    </a:lnTo>
                    <a:cubicBezTo>
                      <a:pt x="2451837" y="290042"/>
                      <a:pt x="2454497" y="274057"/>
                      <a:pt x="2458490" y="259606"/>
                    </a:cubicBezTo>
                    <a:lnTo>
                      <a:pt x="2465738" y="241908"/>
                    </a:lnTo>
                    <a:lnTo>
                      <a:pt x="2441699" y="220004"/>
                    </a:lnTo>
                    <a:cubicBezTo>
                      <a:pt x="2419172" y="194779"/>
                      <a:pt x="2404011" y="167268"/>
                      <a:pt x="2397707" y="143183"/>
                    </a:cubicBezTo>
                    <a:lnTo>
                      <a:pt x="2395385" y="114128"/>
                    </a:lnTo>
                    <a:lnTo>
                      <a:pt x="2423993" y="119710"/>
                    </a:lnTo>
                    <a:cubicBezTo>
                      <a:pt x="2435603" y="124199"/>
                      <a:pt x="2447815" y="130985"/>
                      <a:pt x="2459940" y="139803"/>
                    </a:cubicBezTo>
                    <a:lnTo>
                      <a:pt x="2480968" y="158962"/>
                    </a:lnTo>
                    <a:lnTo>
                      <a:pt x="2479539" y="145055"/>
                    </a:lnTo>
                    <a:cubicBezTo>
                      <a:pt x="2479656" y="130064"/>
                      <a:pt x="2481458" y="116210"/>
                      <a:pt x="2484751" y="104205"/>
                    </a:cubicBezTo>
                    <a:lnTo>
                      <a:pt x="2497267" y="77881"/>
                    </a:lnTo>
                    <a:lnTo>
                      <a:pt x="2519251" y="97021"/>
                    </a:lnTo>
                    <a:cubicBezTo>
                      <a:pt x="2527061" y="106713"/>
                      <a:pt x="2534243" y="118696"/>
                      <a:pt x="2540336" y="132394"/>
                    </a:cubicBezTo>
                    <a:lnTo>
                      <a:pt x="2548001" y="156468"/>
                    </a:lnTo>
                    <a:lnTo>
                      <a:pt x="2556686" y="137083"/>
                    </a:lnTo>
                    <a:lnTo>
                      <a:pt x="2555316" y="107615"/>
                    </a:lnTo>
                    <a:cubicBezTo>
                      <a:pt x="2557225" y="73848"/>
                      <a:pt x="2565957" y="43675"/>
                      <a:pt x="2578531" y="22187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297222D-E022-404B-B0C0-EFE5771B766F}"/>
                  </a:ext>
                </a:extLst>
              </p:cNvPr>
              <p:cNvSpPr/>
              <p:nvPr/>
            </p:nvSpPr>
            <p:spPr>
              <a:xfrm>
                <a:off x="2066164" y="2072333"/>
                <a:ext cx="4304914" cy="2705782"/>
              </a:xfrm>
              <a:custGeom>
                <a:avLst/>
                <a:gdLst>
                  <a:gd name="connsiteX0" fmla="*/ 2741641 w 4682816"/>
                  <a:gd name="connsiteY0" fmla="*/ 2820879 h 2943306"/>
                  <a:gd name="connsiteX1" fmla="*/ 2737251 w 4682816"/>
                  <a:gd name="connsiteY1" fmla="*/ 2823209 h 2943306"/>
                  <a:gd name="connsiteX2" fmla="*/ 2728840 w 4682816"/>
                  <a:gd name="connsiteY2" fmla="*/ 2823294 h 2943306"/>
                  <a:gd name="connsiteX3" fmla="*/ 2728637 w 4682816"/>
                  <a:gd name="connsiteY3" fmla="*/ 2824153 h 2943306"/>
                  <a:gd name="connsiteX4" fmla="*/ 2725101 w 4682816"/>
                  <a:gd name="connsiteY4" fmla="*/ 2828628 h 2943306"/>
                  <a:gd name="connsiteX5" fmla="*/ 2739440 w 4682816"/>
                  <a:gd name="connsiteY5" fmla="*/ 2834808 h 2943306"/>
                  <a:gd name="connsiteX6" fmla="*/ 2741321 w 4682816"/>
                  <a:gd name="connsiteY6" fmla="*/ 2821208 h 2943306"/>
                  <a:gd name="connsiteX7" fmla="*/ 2766836 w 4682816"/>
                  <a:gd name="connsiteY7" fmla="*/ 2790096 h 2943306"/>
                  <a:gd name="connsiteX8" fmla="*/ 2758598 w 4682816"/>
                  <a:gd name="connsiteY8" fmla="*/ 2803439 h 2943306"/>
                  <a:gd name="connsiteX9" fmla="*/ 2758799 w 4682816"/>
                  <a:gd name="connsiteY9" fmla="*/ 2803231 h 2943306"/>
                  <a:gd name="connsiteX10" fmla="*/ 2772241 w 4682816"/>
                  <a:gd name="connsiteY10" fmla="*/ 2797439 h 2943306"/>
                  <a:gd name="connsiteX11" fmla="*/ 2767007 w 4682816"/>
                  <a:gd name="connsiteY11" fmla="*/ 2790815 h 2943306"/>
                  <a:gd name="connsiteX12" fmla="*/ 2602258 w 4682816"/>
                  <a:gd name="connsiteY12" fmla="*/ 2767124 h 2943306"/>
                  <a:gd name="connsiteX13" fmla="*/ 2602479 w 4682816"/>
                  <a:gd name="connsiteY13" fmla="*/ 2769010 h 2943306"/>
                  <a:gd name="connsiteX14" fmla="*/ 2603474 w 4682816"/>
                  <a:gd name="connsiteY14" fmla="*/ 2767302 h 2943306"/>
                  <a:gd name="connsiteX15" fmla="*/ 2648828 w 4682816"/>
                  <a:gd name="connsiteY15" fmla="*/ 2746530 h 2943306"/>
                  <a:gd name="connsiteX16" fmla="*/ 2642511 w 4682816"/>
                  <a:gd name="connsiteY16" fmla="*/ 2757569 h 2943306"/>
                  <a:gd name="connsiteX17" fmla="*/ 2640856 w 4682816"/>
                  <a:gd name="connsiteY17" fmla="*/ 2758066 h 2943306"/>
                  <a:gd name="connsiteX18" fmla="*/ 2665087 w 4682816"/>
                  <a:gd name="connsiteY18" fmla="*/ 2780905 h 2943306"/>
                  <a:gd name="connsiteX19" fmla="*/ 2667879 w 4682816"/>
                  <a:gd name="connsiteY19" fmla="*/ 2787927 h 2943306"/>
                  <a:gd name="connsiteX20" fmla="*/ 2679194 w 4682816"/>
                  <a:gd name="connsiteY20" fmla="*/ 2773607 h 2943306"/>
                  <a:gd name="connsiteX21" fmla="*/ 2684877 w 4682816"/>
                  <a:gd name="connsiteY21" fmla="*/ 2770431 h 2943306"/>
                  <a:gd name="connsiteX22" fmla="*/ 2657868 w 4682816"/>
                  <a:gd name="connsiteY22" fmla="*/ 2762332 h 2943306"/>
                  <a:gd name="connsiteX23" fmla="*/ 1804381 w 4682816"/>
                  <a:gd name="connsiteY23" fmla="*/ 2698959 h 2943306"/>
                  <a:gd name="connsiteX24" fmla="*/ 1799991 w 4682816"/>
                  <a:gd name="connsiteY24" fmla="*/ 2701289 h 2943306"/>
                  <a:gd name="connsiteX25" fmla="*/ 1791580 w 4682816"/>
                  <a:gd name="connsiteY25" fmla="*/ 2701374 h 2943306"/>
                  <a:gd name="connsiteX26" fmla="*/ 1791377 w 4682816"/>
                  <a:gd name="connsiteY26" fmla="*/ 2702233 h 2943306"/>
                  <a:gd name="connsiteX27" fmla="*/ 1787841 w 4682816"/>
                  <a:gd name="connsiteY27" fmla="*/ 2706708 h 2943306"/>
                  <a:gd name="connsiteX28" fmla="*/ 1802180 w 4682816"/>
                  <a:gd name="connsiteY28" fmla="*/ 2712888 h 2943306"/>
                  <a:gd name="connsiteX29" fmla="*/ 1804061 w 4682816"/>
                  <a:gd name="connsiteY29" fmla="*/ 2699288 h 2943306"/>
                  <a:gd name="connsiteX30" fmla="*/ 2642909 w 4682816"/>
                  <a:gd name="connsiteY30" fmla="*/ 2675786 h 2943306"/>
                  <a:gd name="connsiteX31" fmla="*/ 2641245 w 4682816"/>
                  <a:gd name="connsiteY31" fmla="*/ 2689995 h 2943306"/>
                  <a:gd name="connsiteX32" fmla="*/ 2632947 w 4682816"/>
                  <a:gd name="connsiteY32" fmla="*/ 2703432 h 2943306"/>
                  <a:gd name="connsiteX33" fmla="*/ 2648488 w 4682816"/>
                  <a:gd name="connsiteY33" fmla="*/ 2712697 h 2943306"/>
                  <a:gd name="connsiteX34" fmla="*/ 2651195 w 4682816"/>
                  <a:gd name="connsiteY34" fmla="*/ 2719111 h 2943306"/>
                  <a:gd name="connsiteX35" fmla="*/ 2651891 w 4682816"/>
                  <a:gd name="connsiteY35" fmla="*/ 2717459 h 2943306"/>
                  <a:gd name="connsiteX36" fmla="*/ 2673426 w 4682816"/>
                  <a:gd name="connsiteY36" fmla="*/ 2704619 h 2943306"/>
                  <a:gd name="connsiteX37" fmla="*/ 2688702 w 4682816"/>
                  <a:gd name="connsiteY37" fmla="*/ 2702387 h 2943306"/>
                  <a:gd name="connsiteX38" fmla="*/ 2684667 w 4682816"/>
                  <a:gd name="connsiteY38" fmla="*/ 2697281 h 2943306"/>
                  <a:gd name="connsiteX39" fmla="*/ 2680750 w 4682816"/>
                  <a:gd name="connsiteY39" fmla="*/ 2680718 h 2943306"/>
                  <a:gd name="connsiteX40" fmla="*/ 2656048 w 4682816"/>
                  <a:gd name="connsiteY40" fmla="*/ 2681448 h 2943306"/>
                  <a:gd name="connsiteX41" fmla="*/ 1829576 w 4682816"/>
                  <a:gd name="connsiteY41" fmla="*/ 2668176 h 2943306"/>
                  <a:gd name="connsiteX42" fmla="*/ 1821338 w 4682816"/>
                  <a:gd name="connsiteY42" fmla="*/ 2681520 h 2943306"/>
                  <a:gd name="connsiteX43" fmla="*/ 1821540 w 4682816"/>
                  <a:gd name="connsiteY43" fmla="*/ 2681312 h 2943306"/>
                  <a:gd name="connsiteX44" fmla="*/ 1834981 w 4682816"/>
                  <a:gd name="connsiteY44" fmla="*/ 2675519 h 2943306"/>
                  <a:gd name="connsiteX45" fmla="*/ 1829747 w 4682816"/>
                  <a:gd name="connsiteY45" fmla="*/ 2668896 h 2943306"/>
                  <a:gd name="connsiteX46" fmla="*/ 1664997 w 4682816"/>
                  <a:gd name="connsiteY46" fmla="*/ 2645204 h 2943306"/>
                  <a:gd name="connsiteX47" fmla="*/ 1665219 w 4682816"/>
                  <a:gd name="connsiteY47" fmla="*/ 2647090 h 2943306"/>
                  <a:gd name="connsiteX48" fmla="*/ 1666214 w 4682816"/>
                  <a:gd name="connsiteY48" fmla="*/ 2645381 h 2943306"/>
                  <a:gd name="connsiteX49" fmla="*/ 2760340 w 4682816"/>
                  <a:gd name="connsiteY49" fmla="*/ 2644098 h 2943306"/>
                  <a:gd name="connsiteX50" fmla="*/ 2747202 w 4682816"/>
                  <a:gd name="connsiteY50" fmla="*/ 2649760 h 2943306"/>
                  <a:gd name="connsiteX51" fmla="*/ 2732776 w 4682816"/>
                  <a:gd name="connsiteY51" fmla="*/ 2649334 h 2943306"/>
                  <a:gd name="connsiteX52" fmla="*/ 2746048 w 4682816"/>
                  <a:gd name="connsiteY52" fmla="*/ 2661844 h 2943306"/>
                  <a:gd name="connsiteX53" fmla="*/ 2748841 w 4682816"/>
                  <a:gd name="connsiteY53" fmla="*/ 2668866 h 2943306"/>
                  <a:gd name="connsiteX54" fmla="*/ 2760155 w 4682816"/>
                  <a:gd name="connsiteY54" fmla="*/ 2654546 h 2943306"/>
                  <a:gd name="connsiteX55" fmla="*/ 2761478 w 4682816"/>
                  <a:gd name="connsiteY55" fmla="*/ 2653807 h 2943306"/>
                  <a:gd name="connsiteX56" fmla="*/ 2841107 w 4682816"/>
                  <a:gd name="connsiteY56" fmla="*/ 2642742 h 2943306"/>
                  <a:gd name="connsiteX57" fmla="*/ 2836502 w 4682816"/>
                  <a:gd name="connsiteY57" fmla="*/ 2644123 h 2943306"/>
                  <a:gd name="connsiteX58" fmla="*/ 2830859 w 4682816"/>
                  <a:gd name="connsiteY58" fmla="*/ 2643298 h 2943306"/>
                  <a:gd name="connsiteX59" fmla="*/ 2832709 w 4682816"/>
                  <a:gd name="connsiteY59" fmla="*/ 2659087 h 2943306"/>
                  <a:gd name="connsiteX60" fmla="*/ 2825881 w 4682816"/>
                  <a:gd name="connsiteY60" fmla="*/ 2683212 h 2943306"/>
                  <a:gd name="connsiteX61" fmla="*/ 2812269 w 4682816"/>
                  <a:gd name="connsiteY61" fmla="*/ 2693798 h 2943306"/>
                  <a:gd name="connsiteX62" fmla="*/ 2809599 w 4682816"/>
                  <a:gd name="connsiteY62" fmla="*/ 2705093 h 2943306"/>
                  <a:gd name="connsiteX63" fmla="*/ 2806063 w 4682816"/>
                  <a:gd name="connsiteY63" fmla="*/ 2709567 h 2943306"/>
                  <a:gd name="connsiteX64" fmla="*/ 2820402 w 4682816"/>
                  <a:gd name="connsiteY64" fmla="*/ 2715746 h 2943306"/>
                  <a:gd name="connsiteX65" fmla="*/ 2822284 w 4682816"/>
                  <a:gd name="connsiteY65" fmla="*/ 2702147 h 2943306"/>
                  <a:gd name="connsiteX66" fmla="*/ 2839762 w 4682816"/>
                  <a:gd name="connsiteY66" fmla="*/ 2684170 h 2943306"/>
                  <a:gd name="connsiteX67" fmla="*/ 2853203 w 4682816"/>
                  <a:gd name="connsiteY67" fmla="*/ 2678378 h 2943306"/>
                  <a:gd name="connsiteX68" fmla="*/ 2847969 w 4682816"/>
                  <a:gd name="connsiteY68" fmla="*/ 2671755 h 2943306"/>
                  <a:gd name="connsiteX69" fmla="*/ 1711568 w 4682816"/>
                  <a:gd name="connsiteY69" fmla="*/ 2624609 h 2943306"/>
                  <a:gd name="connsiteX70" fmla="*/ 1705252 w 4682816"/>
                  <a:gd name="connsiteY70" fmla="*/ 2635650 h 2943306"/>
                  <a:gd name="connsiteX71" fmla="*/ 1703596 w 4682816"/>
                  <a:gd name="connsiteY71" fmla="*/ 2636146 h 2943306"/>
                  <a:gd name="connsiteX72" fmla="*/ 1727827 w 4682816"/>
                  <a:gd name="connsiteY72" fmla="*/ 2658984 h 2943306"/>
                  <a:gd name="connsiteX73" fmla="*/ 1730619 w 4682816"/>
                  <a:gd name="connsiteY73" fmla="*/ 2666007 h 2943306"/>
                  <a:gd name="connsiteX74" fmla="*/ 1741934 w 4682816"/>
                  <a:gd name="connsiteY74" fmla="*/ 2651687 h 2943306"/>
                  <a:gd name="connsiteX75" fmla="*/ 1747618 w 4682816"/>
                  <a:gd name="connsiteY75" fmla="*/ 2648512 h 2943306"/>
                  <a:gd name="connsiteX76" fmla="*/ 1720608 w 4682816"/>
                  <a:gd name="connsiteY76" fmla="*/ 2640411 h 2943306"/>
                  <a:gd name="connsiteX77" fmla="*/ 2687102 w 4682816"/>
                  <a:gd name="connsiteY77" fmla="*/ 2570857 h 2943306"/>
                  <a:gd name="connsiteX78" fmla="*/ 2689328 w 4682816"/>
                  <a:gd name="connsiteY78" fmla="*/ 2574676 h 2943306"/>
                  <a:gd name="connsiteX79" fmla="*/ 2681011 w 4682816"/>
                  <a:gd name="connsiteY79" fmla="*/ 2609841 h 2943306"/>
                  <a:gd name="connsiteX80" fmla="*/ 2677476 w 4682816"/>
                  <a:gd name="connsiteY80" fmla="*/ 2614315 h 2943306"/>
                  <a:gd name="connsiteX81" fmla="*/ 2691815 w 4682816"/>
                  <a:gd name="connsiteY81" fmla="*/ 2620496 h 2943306"/>
                  <a:gd name="connsiteX82" fmla="*/ 2693696 w 4682816"/>
                  <a:gd name="connsiteY82" fmla="*/ 2606896 h 2943306"/>
                  <a:gd name="connsiteX83" fmla="*/ 2711174 w 4682816"/>
                  <a:gd name="connsiteY83" fmla="*/ 2588920 h 2943306"/>
                  <a:gd name="connsiteX84" fmla="*/ 2724615 w 4682816"/>
                  <a:gd name="connsiteY84" fmla="*/ 2583127 h 2943306"/>
                  <a:gd name="connsiteX85" fmla="*/ 2723983 w 4682816"/>
                  <a:gd name="connsiteY85" fmla="*/ 2582326 h 2943306"/>
                  <a:gd name="connsiteX86" fmla="*/ 2713631 w 4682816"/>
                  <a:gd name="connsiteY86" fmla="*/ 2585143 h 2943306"/>
                  <a:gd name="connsiteX87" fmla="*/ 1705649 w 4682816"/>
                  <a:gd name="connsiteY87" fmla="*/ 2553866 h 2943306"/>
                  <a:gd name="connsiteX88" fmla="*/ 1703984 w 4682816"/>
                  <a:gd name="connsiteY88" fmla="*/ 2568075 h 2943306"/>
                  <a:gd name="connsiteX89" fmla="*/ 1695688 w 4682816"/>
                  <a:gd name="connsiteY89" fmla="*/ 2581511 h 2943306"/>
                  <a:gd name="connsiteX90" fmla="*/ 1711228 w 4682816"/>
                  <a:gd name="connsiteY90" fmla="*/ 2590777 h 2943306"/>
                  <a:gd name="connsiteX91" fmla="*/ 1713935 w 4682816"/>
                  <a:gd name="connsiteY91" fmla="*/ 2597191 h 2943306"/>
                  <a:gd name="connsiteX92" fmla="*/ 1714631 w 4682816"/>
                  <a:gd name="connsiteY92" fmla="*/ 2595539 h 2943306"/>
                  <a:gd name="connsiteX93" fmla="*/ 1736166 w 4682816"/>
                  <a:gd name="connsiteY93" fmla="*/ 2582699 h 2943306"/>
                  <a:gd name="connsiteX94" fmla="*/ 1751442 w 4682816"/>
                  <a:gd name="connsiteY94" fmla="*/ 2580467 h 2943306"/>
                  <a:gd name="connsiteX95" fmla="*/ 1747408 w 4682816"/>
                  <a:gd name="connsiteY95" fmla="*/ 2575362 h 2943306"/>
                  <a:gd name="connsiteX96" fmla="*/ 1743490 w 4682816"/>
                  <a:gd name="connsiteY96" fmla="*/ 2558797 h 2943306"/>
                  <a:gd name="connsiteX97" fmla="*/ 1718788 w 4682816"/>
                  <a:gd name="connsiteY97" fmla="*/ 2559528 h 2943306"/>
                  <a:gd name="connsiteX98" fmla="*/ 3351240 w 4682816"/>
                  <a:gd name="connsiteY98" fmla="*/ 2538939 h 2943306"/>
                  <a:gd name="connsiteX99" fmla="*/ 3346851 w 4682816"/>
                  <a:gd name="connsiteY99" fmla="*/ 2541268 h 2943306"/>
                  <a:gd name="connsiteX100" fmla="*/ 3338440 w 4682816"/>
                  <a:gd name="connsiteY100" fmla="*/ 2541354 h 2943306"/>
                  <a:gd name="connsiteX101" fmla="*/ 3338237 w 4682816"/>
                  <a:gd name="connsiteY101" fmla="*/ 2542213 h 2943306"/>
                  <a:gd name="connsiteX102" fmla="*/ 3334701 w 4682816"/>
                  <a:gd name="connsiteY102" fmla="*/ 2546688 h 2943306"/>
                  <a:gd name="connsiteX103" fmla="*/ 3349040 w 4682816"/>
                  <a:gd name="connsiteY103" fmla="*/ 2552868 h 2943306"/>
                  <a:gd name="connsiteX104" fmla="*/ 3350921 w 4682816"/>
                  <a:gd name="connsiteY104" fmla="*/ 2539268 h 2943306"/>
                  <a:gd name="connsiteX105" fmla="*/ 1823080 w 4682816"/>
                  <a:gd name="connsiteY105" fmla="*/ 2522178 h 2943306"/>
                  <a:gd name="connsiteX106" fmla="*/ 1809942 w 4682816"/>
                  <a:gd name="connsiteY106" fmla="*/ 2527840 h 2943306"/>
                  <a:gd name="connsiteX107" fmla="*/ 1795516 w 4682816"/>
                  <a:gd name="connsiteY107" fmla="*/ 2527414 h 2943306"/>
                  <a:gd name="connsiteX108" fmla="*/ 1808788 w 4682816"/>
                  <a:gd name="connsiteY108" fmla="*/ 2539924 h 2943306"/>
                  <a:gd name="connsiteX109" fmla="*/ 1811580 w 4682816"/>
                  <a:gd name="connsiteY109" fmla="*/ 2546946 h 2943306"/>
                  <a:gd name="connsiteX110" fmla="*/ 1822896 w 4682816"/>
                  <a:gd name="connsiteY110" fmla="*/ 2532626 h 2943306"/>
                  <a:gd name="connsiteX111" fmla="*/ 1824218 w 4682816"/>
                  <a:gd name="connsiteY111" fmla="*/ 2531888 h 2943306"/>
                  <a:gd name="connsiteX112" fmla="*/ 1903847 w 4682816"/>
                  <a:gd name="connsiteY112" fmla="*/ 2520822 h 2943306"/>
                  <a:gd name="connsiteX113" fmla="*/ 1899241 w 4682816"/>
                  <a:gd name="connsiteY113" fmla="*/ 2522203 h 2943306"/>
                  <a:gd name="connsiteX114" fmla="*/ 1893599 w 4682816"/>
                  <a:gd name="connsiteY114" fmla="*/ 2521378 h 2943306"/>
                  <a:gd name="connsiteX115" fmla="*/ 1895449 w 4682816"/>
                  <a:gd name="connsiteY115" fmla="*/ 2537168 h 2943306"/>
                  <a:gd name="connsiteX116" fmla="*/ 1888621 w 4682816"/>
                  <a:gd name="connsiteY116" fmla="*/ 2561292 h 2943306"/>
                  <a:gd name="connsiteX117" fmla="*/ 1875011 w 4682816"/>
                  <a:gd name="connsiteY117" fmla="*/ 2571878 h 2943306"/>
                  <a:gd name="connsiteX118" fmla="*/ 1872339 w 4682816"/>
                  <a:gd name="connsiteY118" fmla="*/ 2583173 h 2943306"/>
                  <a:gd name="connsiteX119" fmla="*/ 1868803 w 4682816"/>
                  <a:gd name="connsiteY119" fmla="*/ 2587647 h 2943306"/>
                  <a:gd name="connsiteX120" fmla="*/ 1883142 w 4682816"/>
                  <a:gd name="connsiteY120" fmla="*/ 2593826 h 2943306"/>
                  <a:gd name="connsiteX121" fmla="*/ 1885023 w 4682816"/>
                  <a:gd name="connsiteY121" fmla="*/ 2580227 h 2943306"/>
                  <a:gd name="connsiteX122" fmla="*/ 1902502 w 4682816"/>
                  <a:gd name="connsiteY122" fmla="*/ 2562251 h 2943306"/>
                  <a:gd name="connsiteX123" fmla="*/ 1915942 w 4682816"/>
                  <a:gd name="connsiteY123" fmla="*/ 2556458 h 2943306"/>
                  <a:gd name="connsiteX124" fmla="*/ 1910709 w 4682816"/>
                  <a:gd name="connsiteY124" fmla="*/ 2549835 h 2943306"/>
                  <a:gd name="connsiteX125" fmla="*/ 3376437 w 4682816"/>
                  <a:gd name="connsiteY125" fmla="*/ 2508156 h 2943306"/>
                  <a:gd name="connsiteX126" fmla="*/ 3368199 w 4682816"/>
                  <a:gd name="connsiteY126" fmla="*/ 2521499 h 2943306"/>
                  <a:gd name="connsiteX127" fmla="*/ 3368400 w 4682816"/>
                  <a:gd name="connsiteY127" fmla="*/ 2521292 h 2943306"/>
                  <a:gd name="connsiteX128" fmla="*/ 3381841 w 4682816"/>
                  <a:gd name="connsiteY128" fmla="*/ 2515499 h 2943306"/>
                  <a:gd name="connsiteX129" fmla="*/ 3376607 w 4682816"/>
                  <a:gd name="connsiteY129" fmla="*/ 2508875 h 2943306"/>
                  <a:gd name="connsiteX130" fmla="*/ 3211858 w 4682816"/>
                  <a:gd name="connsiteY130" fmla="*/ 2485184 h 2943306"/>
                  <a:gd name="connsiteX131" fmla="*/ 3212079 w 4682816"/>
                  <a:gd name="connsiteY131" fmla="*/ 2487069 h 2943306"/>
                  <a:gd name="connsiteX132" fmla="*/ 3213074 w 4682816"/>
                  <a:gd name="connsiteY132" fmla="*/ 2485362 h 2943306"/>
                  <a:gd name="connsiteX133" fmla="*/ 2763974 w 4682816"/>
                  <a:gd name="connsiteY133" fmla="*/ 2479152 h 2943306"/>
                  <a:gd name="connsiteX134" fmla="*/ 2764025 w 4682816"/>
                  <a:gd name="connsiteY134" fmla="*/ 2492183 h 2943306"/>
                  <a:gd name="connsiteX135" fmla="*/ 2743288 w 4682816"/>
                  <a:gd name="connsiteY135" fmla="*/ 2514184 h 2943306"/>
                  <a:gd name="connsiteX136" fmla="*/ 2746937 w 4682816"/>
                  <a:gd name="connsiteY136" fmla="*/ 2513727 h 2943306"/>
                  <a:gd name="connsiteX137" fmla="*/ 2768824 w 4682816"/>
                  <a:gd name="connsiteY137" fmla="*/ 2525957 h 2943306"/>
                  <a:gd name="connsiteX138" fmla="*/ 2778396 w 4682816"/>
                  <a:gd name="connsiteY138" fmla="*/ 2538069 h 2943306"/>
                  <a:gd name="connsiteX139" fmla="*/ 2780799 w 4682816"/>
                  <a:gd name="connsiteY139" fmla="*/ 2532024 h 2943306"/>
                  <a:gd name="connsiteX140" fmla="*/ 2807094 w 4682816"/>
                  <a:gd name="connsiteY140" fmla="*/ 2507240 h 2943306"/>
                  <a:gd name="connsiteX141" fmla="*/ 2808904 w 4682816"/>
                  <a:gd name="connsiteY141" fmla="*/ 2506823 h 2943306"/>
                  <a:gd name="connsiteX142" fmla="*/ 2810370 w 4682816"/>
                  <a:gd name="connsiteY142" fmla="*/ 2494311 h 2943306"/>
                  <a:gd name="connsiteX143" fmla="*/ 2802017 w 4682816"/>
                  <a:gd name="connsiteY143" fmla="*/ 2495531 h 2943306"/>
                  <a:gd name="connsiteX144" fmla="*/ 2767407 w 4682816"/>
                  <a:gd name="connsiteY144" fmla="*/ 2485152 h 2943306"/>
                  <a:gd name="connsiteX145" fmla="*/ 3258428 w 4682816"/>
                  <a:gd name="connsiteY145" fmla="*/ 2464590 h 2943306"/>
                  <a:gd name="connsiteX146" fmla="*/ 3252112 w 4682816"/>
                  <a:gd name="connsiteY146" fmla="*/ 2475629 h 2943306"/>
                  <a:gd name="connsiteX147" fmla="*/ 3250457 w 4682816"/>
                  <a:gd name="connsiteY147" fmla="*/ 2476126 h 2943306"/>
                  <a:gd name="connsiteX148" fmla="*/ 3274687 w 4682816"/>
                  <a:gd name="connsiteY148" fmla="*/ 2498964 h 2943306"/>
                  <a:gd name="connsiteX149" fmla="*/ 3277479 w 4682816"/>
                  <a:gd name="connsiteY149" fmla="*/ 2505987 h 2943306"/>
                  <a:gd name="connsiteX150" fmla="*/ 3288795 w 4682816"/>
                  <a:gd name="connsiteY150" fmla="*/ 2491667 h 2943306"/>
                  <a:gd name="connsiteX151" fmla="*/ 3294478 w 4682816"/>
                  <a:gd name="connsiteY151" fmla="*/ 2488491 h 2943306"/>
                  <a:gd name="connsiteX152" fmla="*/ 3267469 w 4682816"/>
                  <a:gd name="connsiteY152" fmla="*/ 2480392 h 2943306"/>
                  <a:gd name="connsiteX153" fmla="*/ 1392901 w 4682816"/>
                  <a:gd name="connsiteY153" fmla="*/ 2455120 h 2943306"/>
                  <a:gd name="connsiteX154" fmla="*/ 1388511 w 4682816"/>
                  <a:gd name="connsiteY154" fmla="*/ 2457448 h 2943306"/>
                  <a:gd name="connsiteX155" fmla="*/ 1380100 w 4682816"/>
                  <a:gd name="connsiteY155" fmla="*/ 2457534 h 2943306"/>
                  <a:gd name="connsiteX156" fmla="*/ 1379897 w 4682816"/>
                  <a:gd name="connsiteY156" fmla="*/ 2458393 h 2943306"/>
                  <a:gd name="connsiteX157" fmla="*/ 1376361 w 4682816"/>
                  <a:gd name="connsiteY157" fmla="*/ 2462868 h 2943306"/>
                  <a:gd name="connsiteX158" fmla="*/ 1390700 w 4682816"/>
                  <a:gd name="connsiteY158" fmla="*/ 2469048 h 2943306"/>
                  <a:gd name="connsiteX159" fmla="*/ 1392581 w 4682816"/>
                  <a:gd name="connsiteY159" fmla="*/ 2455448 h 2943306"/>
                  <a:gd name="connsiteX160" fmla="*/ 1749842 w 4682816"/>
                  <a:gd name="connsiteY160" fmla="*/ 2448936 h 2943306"/>
                  <a:gd name="connsiteX161" fmla="*/ 1752069 w 4682816"/>
                  <a:gd name="connsiteY161" fmla="*/ 2452757 h 2943306"/>
                  <a:gd name="connsiteX162" fmla="*/ 1743752 w 4682816"/>
                  <a:gd name="connsiteY162" fmla="*/ 2487922 h 2943306"/>
                  <a:gd name="connsiteX163" fmla="*/ 1740216 w 4682816"/>
                  <a:gd name="connsiteY163" fmla="*/ 2492396 h 2943306"/>
                  <a:gd name="connsiteX164" fmla="*/ 1754555 w 4682816"/>
                  <a:gd name="connsiteY164" fmla="*/ 2498575 h 2943306"/>
                  <a:gd name="connsiteX165" fmla="*/ 1756436 w 4682816"/>
                  <a:gd name="connsiteY165" fmla="*/ 2484976 h 2943306"/>
                  <a:gd name="connsiteX166" fmla="*/ 1773915 w 4682816"/>
                  <a:gd name="connsiteY166" fmla="*/ 2466999 h 2943306"/>
                  <a:gd name="connsiteX167" fmla="*/ 1787355 w 4682816"/>
                  <a:gd name="connsiteY167" fmla="*/ 2461207 h 2943306"/>
                  <a:gd name="connsiteX168" fmla="*/ 1786723 w 4682816"/>
                  <a:gd name="connsiteY168" fmla="*/ 2460407 h 2943306"/>
                  <a:gd name="connsiteX169" fmla="*/ 1776371 w 4682816"/>
                  <a:gd name="connsiteY169" fmla="*/ 2463224 h 2943306"/>
                  <a:gd name="connsiteX170" fmla="*/ 4326601 w 4682816"/>
                  <a:gd name="connsiteY170" fmla="*/ 2424639 h 2943306"/>
                  <a:gd name="connsiteX171" fmla="*/ 4322211 w 4682816"/>
                  <a:gd name="connsiteY171" fmla="*/ 2426969 h 2943306"/>
                  <a:gd name="connsiteX172" fmla="*/ 4313801 w 4682816"/>
                  <a:gd name="connsiteY172" fmla="*/ 2427054 h 2943306"/>
                  <a:gd name="connsiteX173" fmla="*/ 4313597 w 4682816"/>
                  <a:gd name="connsiteY173" fmla="*/ 2427914 h 2943306"/>
                  <a:gd name="connsiteX174" fmla="*/ 4310062 w 4682816"/>
                  <a:gd name="connsiteY174" fmla="*/ 2432388 h 2943306"/>
                  <a:gd name="connsiteX175" fmla="*/ 4324400 w 4682816"/>
                  <a:gd name="connsiteY175" fmla="*/ 2438567 h 2943306"/>
                  <a:gd name="connsiteX176" fmla="*/ 4326282 w 4682816"/>
                  <a:gd name="connsiteY176" fmla="*/ 2424968 h 2943306"/>
                  <a:gd name="connsiteX177" fmla="*/ 2932142 w 4682816"/>
                  <a:gd name="connsiteY177" fmla="*/ 2424639 h 2943306"/>
                  <a:gd name="connsiteX178" fmla="*/ 2927752 w 4682816"/>
                  <a:gd name="connsiteY178" fmla="*/ 2426969 h 2943306"/>
                  <a:gd name="connsiteX179" fmla="*/ 2919340 w 4682816"/>
                  <a:gd name="connsiteY179" fmla="*/ 2427054 h 2943306"/>
                  <a:gd name="connsiteX180" fmla="*/ 2919138 w 4682816"/>
                  <a:gd name="connsiteY180" fmla="*/ 2427913 h 2943306"/>
                  <a:gd name="connsiteX181" fmla="*/ 2915601 w 4682816"/>
                  <a:gd name="connsiteY181" fmla="*/ 2432388 h 2943306"/>
                  <a:gd name="connsiteX182" fmla="*/ 2929940 w 4682816"/>
                  <a:gd name="connsiteY182" fmla="*/ 2438568 h 2943306"/>
                  <a:gd name="connsiteX183" fmla="*/ 2931821 w 4682816"/>
                  <a:gd name="connsiteY183" fmla="*/ 2424968 h 2943306"/>
                  <a:gd name="connsiteX184" fmla="*/ 1418096 w 4682816"/>
                  <a:gd name="connsiteY184" fmla="*/ 2424336 h 2943306"/>
                  <a:gd name="connsiteX185" fmla="*/ 1409858 w 4682816"/>
                  <a:gd name="connsiteY185" fmla="*/ 2437680 h 2943306"/>
                  <a:gd name="connsiteX186" fmla="*/ 1410060 w 4682816"/>
                  <a:gd name="connsiteY186" fmla="*/ 2437472 h 2943306"/>
                  <a:gd name="connsiteX187" fmla="*/ 1423501 w 4682816"/>
                  <a:gd name="connsiteY187" fmla="*/ 2431678 h 2943306"/>
                  <a:gd name="connsiteX188" fmla="*/ 1418267 w 4682816"/>
                  <a:gd name="connsiteY188" fmla="*/ 2425056 h 2943306"/>
                  <a:gd name="connsiteX189" fmla="*/ 1253517 w 4682816"/>
                  <a:gd name="connsiteY189" fmla="*/ 2401364 h 2943306"/>
                  <a:gd name="connsiteX190" fmla="*/ 1253738 w 4682816"/>
                  <a:gd name="connsiteY190" fmla="*/ 2403250 h 2943306"/>
                  <a:gd name="connsiteX191" fmla="*/ 1254734 w 4682816"/>
                  <a:gd name="connsiteY191" fmla="*/ 2401542 h 2943306"/>
                  <a:gd name="connsiteX192" fmla="*/ 4351797 w 4682816"/>
                  <a:gd name="connsiteY192" fmla="*/ 2393856 h 2943306"/>
                  <a:gd name="connsiteX193" fmla="*/ 4343558 w 4682816"/>
                  <a:gd name="connsiteY193" fmla="*/ 2407199 h 2943306"/>
                  <a:gd name="connsiteX194" fmla="*/ 4343760 w 4682816"/>
                  <a:gd name="connsiteY194" fmla="*/ 2406991 h 2943306"/>
                  <a:gd name="connsiteX195" fmla="*/ 4357201 w 4682816"/>
                  <a:gd name="connsiteY195" fmla="*/ 2401199 h 2943306"/>
                  <a:gd name="connsiteX196" fmla="*/ 4351967 w 4682816"/>
                  <a:gd name="connsiteY196" fmla="*/ 2394576 h 2943306"/>
                  <a:gd name="connsiteX197" fmla="*/ 2957337 w 4682816"/>
                  <a:gd name="connsiteY197" fmla="*/ 2393856 h 2943306"/>
                  <a:gd name="connsiteX198" fmla="*/ 2949099 w 4682816"/>
                  <a:gd name="connsiteY198" fmla="*/ 2407199 h 2943306"/>
                  <a:gd name="connsiteX199" fmla="*/ 2949300 w 4682816"/>
                  <a:gd name="connsiteY199" fmla="*/ 2406991 h 2943306"/>
                  <a:gd name="connsiteX200" fmla="*/ 2962741 w 4682816"/>
                  <a:gd name="connsiteY200" fmla="*/ 2401199 h 2943306"/>
                  <a:gd name="connsiteX201" fmla="*/ 2957508 w 4682816"/>
                  <a:gd name="connsiteY201" fmla="*/ 2394576 h 2943306"/>
                  <a:gd name="connsiteX202" fmla="*/ 3252510 w 4682816"/>
                  <a:gd name="connsiteY202" fmla="*/ 2393846 h 2943306"/>
                  <a:gd name="connsiteX203" fmla="*/ 3250845 w 4682816"/>
                  <a:gd name="connsiteY203" fmla="*/ 2408055 h 2943306"/>
                  <a:gd name="connsiteX204" fmla="*/ 3242549 w 4682816"/>
                  <a:gd name="connsiteY204" fmla="*/ 2421491 h 2943306"/>
                  <a:gd name="connsiteX205" fmla="*/ 3258089 w 4682816"/>
                  <a:gd name="connsiteY205" fmla="*/ 2430757 h 2943306"/>
                  <a:gd name="connsiteX206" fmla="*/ 3260795 w 4682816"/>
                  <a:gd name="connsiteY206" fmla="*/ 2437171 h 2943306"/>
                  <a:gd name="connsiteX207" fmla="*/ 3261491 w 4682816"/>
                  <a:gd name="connsiteY207" fmla="*/ 2435519 h 2943306"/>
                  <a:gd name="connsiteX208" fmla="*/ 3283028 w 4682816"/>
                  <a:gd name="connsiteY208" fmla="*/ 2422679 h 2943306"/>
                  <a:gd name="connsiteX209" fmla="*/ 3298302 w 4682816"/>
                  <a:gd name="connsiteY209" fmla="*/ 2420447 h 2943306"/>
                  <a:gd name="connsiteX210" fmla="*/ 3294268 w 4682816"/>
                  <a:gd name="connsiteY210" fmla="*/ 2415341 h 2943306"/>
                  <a:gd name="connsiteX211" fmla="*/ 3290350 w 4682816"/>
                  <a:gd name="connsiteY211" fmla="*/ 2398778 h 2943306"/>
                  <a:gd name="connsiteX212" fmla="*/ 3265649 w 4682816"/>
                  <a:gd name="connsiteY212" fmla="*/ 2399508 h 2943306"/>
                  <a:gd name="connsiteX213" fmla="*/ 3793201 w 4682816"/>
                  <a:gd name="connsiteY213" fmla="*/ 2386539 h 2943306"/>
                  <a:gd name="connsiteX214" fmla="*/ 3788812 w 4682816"/>
                  <a:gd name="connsiteY214" fmla="*/ 2388868 h 2943306"/>
                  <a:gd name="connsiteX215" fmla="*/ 3780401 w 4682816"/>
                  <a:gd name="connsiteY215" fmla="*/ 2388954 h 2943306"/>
                  <a:gd name="connsiteX216" fmla="*/ 3780197 w 4682816"/>
                  <a:gd name="connsiteY216" fmla="*/ 2389813 h 2943306"/>
                  <a:gd name="connsiteX217" fmla="*/ 3776661 w 4682816"/>
                  <a:gd name="connsiteY217" fmla="*/ 2394288 h 2943306"/>
                  <a:gd name="connsiteX218" fmla="*/ 3791000 w 4682816"/>
                  <a:gd name="connsiteY218" fmla="*/ 2400467 h 2943306"/>
                  <a:gd name="connsiteX219" fmla="*/ 3792881 w 4682816"/>
                  <a:gd name="connsiteY219" fmla="*/ 2386867 h 2943306"/>
                  <a:gd name="connsiteX220" fmla="*/ 1300088 w 4682816"/>
                  <a:gd name="connsiteY220" fmla="*/ 2380769 h 2943306"/>
                  <a:gd name="connsiteX221" fmla="*/ 1293772 w 4682816"/>
                  <a:gd name="connsiteY221" fmla="*/ 2391809 h 2943306"/>
                  <a:gd name="connsiteX222" fmla="*/ 1292116 w 4682816"/>
                  <a:gd name="connsiteY222" fmla="*/ 2392305 h 2943306"/>
                  <a:gd name="connsiteX223" fmla="*/ 1316347 w 4682816"/>
                  <a:gd name="connsiteY223" fmla="*/ 2415144 h 2943306"/>
                  <a:gd name="connsiteX224" fmla="*/ 1319139 w 4682816"/>
                  <a:gd name="connsiteY224" fmla="*/ 2422167 h 2943306"/>
                  <a:gd name="connsiteX225" fmla="*/ 1330454 w 4682816"/>
                  <a:gd name="connsiteY225" fmla="*/ 2407848 h 2943306"/>
                  <a:gd name="connsiteX226" fmla="*/ 1336138 w 4682816"/>
                  <a:gd name="connsiteY226" fmla="*/ 2404671 h 2943306"/>
                  <a:gd name="connsiteX227" fmla="*/ 1309128 w 4682816"/>
                  <a:gd name="connsiteY227" fmla="*/ 2396571 h 2943306"/>
                  <a:gd name="connsiteX228" fmla="*/ 2792757 w 4682816"/>
                  <a:gd name="connsiteY228" fmla="*/ 2370884 h 2943306"/>
                  <a:gd name="connsiteX229" fmla="*/ 2792979 w 4682816"/>
                  <a:gd name="connsiteY229" fmla="*/ 2372770 h 2943306"/>
                  <a:gd name="connsiteX230" fmla="*/ 2793973 w 4682816"/>
                  <a:gd name="connsiteY230" fmla="*/ 2371062 h 2943306"/>
                  <a:gd name="connsiteX231" fmla="*/ 4187218 w 4682816"/>
                  <a:gd name="connsiteY231" fmla="*/ 2370884 h 2943306"/>
                  <a:gd name="connsiteX232" fmla="*/ 4187439 w 4682816"/>
                  <a:gd name="connsiteY232" fmla="*/ 2372770 h 2943306"/>
                  <a:gd name="connsiteX233" fmla="*/ 4188434 w 4682816"/>
                  <a:gd name="connsiteY233" fmla="*/ 2371062 h 2943306"/>
                  <a:gd name="connsiteX234" fmla="*/ 3085350 w 4682816"/>
                  <a:gd name="connsiteY234" fmla="*/ 2364211 h 2943306"/>
                  <a:gd name="connsiteX235" fmla="*/ 3080305 w 4682816"/>
                  <a:gd name="connsiteY235" fmla="*/ 2385534 h 2943306"/>
                  <a:gd name="connsiteX236" fmla="*/ 3075621 w 4682816"/>
                  <a:gd name="connsiteY236" fmla="*/ 2391464 h 2943306"/>
                  <a:gd name="connsiteX237" fmla="*/ 3093679 w 4682816"/>
                  <a:gd name="connsiteY237" fmla="*/ 2394103 h 2943306"/>
                  <a:gd name="connsiteX238" fmla="*/ 3094795 w 4682816"/>
                  <a:gd name="connsiteY238" fmla="*/ 2394768 h 2943306"/>
                  <a:gd name="connsiteX239" fmla="*/ 3092065 w 4682816"/>
                  <a:gd name="connsiteY239" fmla="*/ 2383226 h 2943306"/>
                  <a:gd name="connsiteX240" fmla="*/ 3094504 w 4682816"/>
                  <a:gd name="connsiteY240" fmla="*/ 2379038 h 2943306"/>
                  <a:gd name="connsiteX241" fmla="*/ 3369941 w 4682816"/>
                  <a:gd name="connsiteY241" fmla="*/ 2362157 h 2943306"/>
                  <a:gd name="connsiteX242" fmla="*/ 3356802 w 4682816"/>
                  <a:gd name="connsiteY242" fmla="*/ 2367820 h 2943306"/>
                  <a:gd name="connsiteX243" fmla="*/ 3342376 w 4682816"/>
                  <a:gd name="connsiteY243" fmla="*/ 2367394 h 2943306"/>
                  <a:gd name="connsiteX244" fmla="*/ 3355649 w 4682816"/>
                  <a:gd name="connsiteY244" fmla="*/ 2379903 h 2943306"/>
                  <a:gd name="connsiteX245" fmla="*/ 3358441 w 4682816"/>
                  <a:gd name="connsiteY245" fmla="*/ 2386925 h 2943306"/>
                  <a:gd name="connsiteX246" fmla="*/ 3369757 w 4682816"/>
                  <a:gd name="connsiteY246" fmla="*/ 2372606 h 2943306"/>
                  <a:gd name="connsiteX247" fmla="*/ 3371078 w 4682816"/>
                  <a:gd name="connsiteY247" fmla="*/ 2371867 h 2943306"/>
                  <a:gd name="connsiteX248" fmla="*/ 3450707 w 4682816"/>
                  <a:gd name="connsiteY248" fmla="*/ 2360802 h 2943306"/>
                  <a:gd name="connsiteX249" fmla="*/ 3446102 w 4682816"/>
                  <a:gd name="connsiteY249" fmla="*/ 2362183 h 2943306"/>
                  <a:gd name="connsiteX250" fmla="*/ 3440459 w 4682816"/>
                  <a:gd name="connsiteY250" fmla="*/ 2361358 h 2943306"/>
                  <a:gd name="connsiteX251" fmla="*/ 3442309 w 4682816"/>
                  <a:gd name="connsiteY251" fmla="*/ 2377148 h 2943306"/>
                  <a:gd name="connsiteX252" fmla="*/ 3435481 w 4682816"/>
                  <a:gd name="connsiteY252" fmla="*/ 2401272 h 2943306"/>
                  <a:gd name="connsiteX253" fmla="*/ 3421871 w 4682816"/>
                  <a:gd name="connsiteY253" fmla="*/ 2411858 h 2943306"/>
                  <a:gd name="connsiteX254" fmla="*/ 3419199 w 4682816"/>
                  <a:gd name="connsiteY254" fmla="*/ 2423153 h 2943306"/>
                  <a:gd name="connsiteX255" fmla="*/ 3415664 w 4682816"/>
                  <a:gd name="connsiteY255" fmla="*/ 2427627 h 2943306"/>
                  <a:gd name="connsiteX256" fmla="*/ 3430002 w 4682816"/>
                  <a:gd name="connsiteY256" fmla="*/ 2433807 h 2943306"/>
                  <a:gd name="connsiteX257" fmla="*/ 3431884 w 4682816"/>
                  <a:gd name="connsiteY257" fmla="*/ 2420207 h 2943306"/>
                  <a:gd name="connsiteX258" fmla="*/ 3449362 w 4682816"/>
                  <a:gd name="connsiteY258" fmla="*/ 2402230 h 2943306"/>
                  <a:gd name="connsiteX259" fmla="*/ 3462803 w 4682816"/>
                  <a:gd name="connsiteY259" fmla="*/ 2396438 h 2943306"/>
                  <a:gd name="connsiteX260" fmla="*/ 3457569 w 4682816"/>
                  <a:gd name="connsiteY260" fmla="*/ 2389814 h 2943306"/>
                  <a:gd name="connsiteX261" fmla="*/ 3818397 w 4682816"/>
                  <a:gd name="connsiteY261" fmla="*/ 2355756 h 2943306"/>
                  <a:gd name="connsiteX262" fmla="*/ 3810158 w 4682816"/>
                  <a:gd name="connsiteY262" fmla="*/ 2369100 h 2943306"/>
                  <a:gd name="connsiteX263" fmla="*/ 3810360 w 4682816"/>
                  <a:gd name="connsiteY263" fmla="*/ 2368892 h 2943306"/>
                  <a:gd name="connsiteX264" fmla="*/ 3823800 w 4682816"/>
                  <a:gd name="connsiteY264" fmla="*/ 2363099 h 2943306"/>
                  <a:gd name="connsiteX265" fmla="*/ 3818567 w 4682816"/>
                  <a:gd name="connsiteY265" fmla="*/ 2356476 h 2943306"/>
                  <a:gd name="connsiteX266" fmla="*/ 3587281 w 4682816"/>
                  <a:gd name="connsiteY266" fmla="*/ 2351544 h 2943306"/>
                  <a:gd name="connsiteX267" fmla="*/ 3580368 w 4682816"/>
                  <a:gd name="connsiteY267" fmla="*/ 2380773 h 2943306"/>
                  <a:gd name="connsiteX268" fmla="*/ 3575682 w 4682816"/>
                  <a:gd name="connsiteY268" fmla="*/ 2386703 h 2943306"/>
                  <a:gd name="connsiteX269" fmla="*/ 3593741 w 4682816"/>
                  <a:gd name="connsiteY269" fmla="*/ 2389342 h 2943306"/>
                  <a:gd name="connsiteX270" fmla="*/ 3615277 w 4682816"/>
                  <a:gd name="connsiteY270" fmla="*/ 2402181 h 2943306"/>
                  <a:gd name="connsiteX271" fmla="*/ 3618883 w 4682816"/>
                  <a:gd name="connsiteY271" fmla="*/ 2410729 h 2943306"/>
                  <a:gd name="connsiteX272" fmla="*/ 3622489 w 4682816"/>
                  <a:gd name="connsiteY272" fmla="*/ 2402180 h 2943306"/>
                  <a:gd name="connsiteX273" fmla="*/ 3644025 w 4682816"/>
                  <a:gd name="connsiteY273" fmla="*/ 2389340 h 2943306"/>
                  <a:gd name="connsiteX274" fmla="*/ 3659300 w 4682816"/>
                  <a:gd name="connsiteY274" fmla="*/ 2387107 h 2943306"/>
                  <a:gd name="connsiteX275" fmla="*/ 3655266 w 4682816"/>
                  <a:gd name="connsiteY275" fmla="*/ 2382002 h 2943306"/>
                  <a:gd name="connsiteX276" fmla="*/ 3651142 w 4682816"/>
                  <a:gd name="connsiteY276" fmla="*/ 2364565 h 2943306"/>
                  <a:gd name="connsiteX277" fmla="*/ 3648840 w 4682816"/>
                  <a:gd name="connsiteY277" fmla="*/ 2372698 h 2943306"/>
                  <a:gd name="connsiteX278" fmla="*/ 3631865 w 4682816"/>
                  <a:gd name="connsiteY278" fmla="*/ 2385901 h 2943306"/>
                  <a:gd name="connsiteX279" fmla="*/ 3603949 w 4682816"/>
                  <a:gd name="connsiteY279" fmla="*/ 2378539 h 2943306"/>
                  <a:gd name="connsiteX280" fmla="*/ 4233789 w 4682816"/>
                  <a:gd name="connsiteY280" fmla="*/ 2350289 h 2943306"/>
                  <a:gd name="connsiteX281" fmla="*/ 4227471 w 4682816"/>
                  <a:gd name="connsiteY281" fmla="*/ 2361329 h 2943306"/>
                  <a:gd name="connsiteX282" fmla="*/ 4225817 w 4682816"/>
                  <a:gd name="connsiteY282" fmla="*/ 2361826 h 2943306"/>
                  <a:gd name="connsiteX283" fmla="*/ 4250047 w 4682816"/>
                  <a:gd name="connsiteY283" fmla="*/ 2384665 h 2943306"/>
                  <a:gd name="connsiteX284" fmla="*/ 4252840 w 4682816"/>
                  <a:gd name="connsiteY284" fmla="*/ 2391687 h 2943306"/>
                  <a:gd name="connsiteX285" fmla="*/ 4264154 w 4682816"/>
                  <a:gd name="connsiteY285" fmla="*/ 2377367 h 2943306"/>
                  <a:gd name="connsiteX286" fmla="*/ 4269839 w 4682816"/>
                  <a:gd name="connsiteY286" fmla="*/ 2374192 h 2943306"/>
                  <a:gd name="connsiteX287" fmla="*/ 4242829 w 4682816"/>
                  <a:gd name="connsiteY287" fmla="*/ 2366091 h 2943306"/>
                  <a:gd name="connsiteX288" fmla="*/ 2839328 w 4682816"/>
                  <a:gd name="connsiteY288" fmla="*/ 2350289 h 2943306"/>
                  <a:gd name="connsiteX289" fmla="*/ 2833012 w 4682816"/>
                  <a:gd name="connsiteY289" fmla="*/ 2361329 h 2943306"/>
                  <a:gd name="connsiteX290" fmla="*/ 2831357 w 4682816"/>
                  <a:gd name="connsiteY290" fmla="*/ 2361826 h 2943306"/>
                  <a:gd name="connsiteX291" fmla="*/ 2855587 w 4682816"/>
                  <a:gd name="connsiteY291" fmla="*/ 2384664 h 2943306"/>
                  <a:gd name="connsiteX292" fmla="*/ 2858380 w 4682816"/>
                  <a:gd name="connsiteY292" fmla="*/ 2391687 h 2943306"/>
                  <a:gd name="connsiteX293" fmla="*/ 2869695 w 4682816"/>
                  <a:gd name="connsiteY293" fmla="*/ 2377367 h 2943306"/>
                  <a:gd name="connsiteX294" fmla="*/ 2875378 w 4682816"/>
                  <a:gd name="connsiteY294" fmla="*/ 2374192 h 2943306"/>
                  <a:gd name="connsiteX295" fmla="*/ 2848369 w 4682816"/>
                  <a:gd name="connsiteY295" fmla="*/ 2366091 h 2943306"/>
                  <a:gd name="connsiteX296" fmla="*/ 3583300 w 4682816"/>
                  <a:gd name="connsiteY296" fmla="*/ 2333583 h 2943306"/>
                  <a:gd name="connsiteX297" fmla="*/ 3582004 w 4682816"/>
                  <a:gd name="connsiteY297" fmla="*/ 2334142 h 2943306"/>
                  <a:gd name="connsiteX298" fmla="*/ 3583708 w 4682816"/>
                  <a:gd name="connsiteY298" fmla="*/ 2337067 h 2943306"/>
                  <a:gd name="connsiteX299" fmla="*/ 2147281 w 4682816"/>
                  <a:gd name="connsiteY299" fmla="*/ 2333199 h 2943306"/>
                  <a:gd name="connsiteX300" fmla="*/ 2142891 w 4682816"/>
                  <a:gd name="connsiteY300" fmla="*/ 2335529 h 2943306"/>
                  <a:gd name="connsiteX301" fmla="*/ 2134480 w 4682816"/>
                  <a:gd name="connsiteY301" fmla="*/ 2335614 h 2943306"/>
                  <a:gd name="connsiteX302" fmla="*/ 2134277 w 4682816"/>
                  <a:gd name="connsiteY302" fmla="*/ 2336473 h 2943306"/>
                  <a:gd name="connsiteX303" fmla="*/ 2130741 w 4682816"/>
                  <a:gd name="connsiteY303" fmla="*/ 2340948 h 2943306"/>
                  <a:gd name="connsiteX304" fmla="*/ 2145080 w 4682816"/>
                  <a:gd name="connsiteY304" fmla="*/ 2347128 h 2943306"/>
                  <a:gd name="connsiteX305" fmla="*/ 2146961 w 4682816"/>
                  <a:gd name="connsiteY305" fmla="*/ 2333527 h 2943306"/>
                  <a:gd name="connsiteX306" fmla="*/ 3653818 w 4682816"/>
                  <a:gd name="connsiteY306" fmla="*/ 2332784 h 2943306"/>
                  <a:gd name="connsiteX307" fmla="*/ 3654039 w 4682816"/>
                  <a:gd name="connsiteY307" fmla="*/ 2334669 h 2943306"/>
                  <a:gd name="connsiteX308" fmla="*/ 3655034 w 4682816"/>
                  <a:gd name="connsiteY308" fmla="*/ 2332962 h 2943306"/>
                  <a:gd name="connsiteX309" fmla="*/ 3700388 w 4682816"/>
                  <a:gd name="connsiteY309" fmla="*/ 2312189 h 2943306"/>
                  <a:gd name="connsiteX310" fmla="*/ 3694071 w 4682816"/>
                  <a:gd name="connsiteY310" fmla="*/ 2323229 h 2943306"/>
                  <a:gd name="connsiteX311" fmla="*/ 3692417 w 4682816"/>
                  <a:gd name="connsiteY311" fmla="*/ 2323725 h 2943306"/>
                  <a:gd name="connsiteX312" fmla="*/ 3716647 w 4682816"/>
                  <a:gd name="connsiteY312" fmla="*/ 2346564 h 2943306"/>
                  <a:gd name="connsiteX313" fmla="*/ 3719440 w 4682816"/>
                  <a:gd name="connsiteY313" fmla="*/ 2353587 h 2943306"/>
                  <a:gd name="connsiteX314" fmla="*/ 3730754 w 4682816"/>
                  <a:gd name="connsiteY314" fmla="*/ 2339267 h 2943306"/>
                  <a:gd name="connsiteX315" fmla="*/ 3736438 w 4682816"/>
                  <a:gd name="connsiteY315" fmla="*/ 2336091 h 2943306"/>
                  <a:gd name="connsiteX316" fmla="*/ 3709429 w 4682816"/>
                  <a:gd name="connsiteY316" fmla="*/ 2327991 h 2943306"/>
                  <a:gd name="connsiteX317" fmla="*/ 1294169 w 4682816"/>
                  <a:gd name="connsiteY317" fmla="*/ 2310025 h 2943306"/>
                  <a:gd name="connsiteX318" fmla="*/ 1292504 w 4682816"/>
                  <a:gd name="connsiteY318" fmla="*/ 2324236 h 2943306"/>
                  <a:gd name="connsiteX319" fmla="*/ 1284208 w 4682816"/>
                  <a:gd name="connsiteY319" fmla="*/ 2337672 h 2943306"/>
                  <a:gd name="connsiteX320" fmla="*/ 1299748 w 4682816"/>
                  <a:gd name="connsiteY320" fmla="*/ 2346937 h 2943306"/>
                  <a:gd name="connsiteX321" fmla="*/ 1302455 w 4682816"/>
                  <a:gd name="connsiteY321" fmla="*/ 2353350 h 2943306"/>
                  <a:gd name="connsiteX322" fmla="*/ 1303151 w 4682816"/>
                  <a:gd name="connsiteY322" fmla="*/ 2351699 h 2943306"/>
                  <a:gd name="connsiteX323" fmla="*/ 1324687 w 4682816"/>
                  <a:gd name="connsiteY323" fmla="*/ 2338860 h 2943306"/>
                  <a:gd name="connsiteX324" fmla="*/ 1339961 w 4682816"/>
                  <a:gd name="connsiteY324" fmla="*/ 2336626 h 2943306"/>
                  <a:gd name="connsiteX325" fmla="*/ 1335928 w 4682816"/>
                  <a:gd name="connsiteY325" fmla="*/ 2331521 h 2943306"/>
                  <a:gd name="connsiteX326" fmla="*/ 1332010 w 4682816"/>
                  <a:gd name="connsiteY326" fmla="*/ 2314958 h 2943306"/>
                  <a:gd name="connsiteX327" fmla="*/ 1307308 w 4682816"/>
                  <a:gd name="connsiteY327" fmla="*/ 2315689 h 2943306"/>
                  <a:gd name="connsiteX328" fmla="*/ 1623735 w 4682816"/>
                  <a:gd name="connsiteY328" fmla="*/ 2303357 h 2943306"/>
                  <a:gd name="connsiteX329" fmla="*/ 1623681 w 4682816"/>
                  <a:gd name="connsiteY329" fmla="*/ 2303809 h 2943306"/>
                  <a:gd name="connsiteX330" fmla="*/ 1625348 w 4682816"/>
                  <a:gd name="connsiteY330" fmla="*/ 2304053 h 2943306"/>
                  <a:gd name="connsiteX331" fmla="*/ 2172476 w 4682816"/>
                  <a:gd name="connsiteY331" fmla="*/ 2302416 h 2943306"/>
                  <a:gd name="connsiteX332" fmla="*/ 2164237 w 4682816"/>
                  <a:gd name="connsiteY332" fmla="*/ 2315760 h 2943306"/>
                  <a:gd name="connsiteX333" fmla="*/ 2164439 w 4682816"/>
                  <a:gd name="connsiteY333" fmla="*/ 2315552 h 2943306"/>
                  <a:gd name="connsiteX334" fmla="*/ 2177881 w 4682816"/>
                  <a:gd name="connsiteY334" fmla="*/ 2309759 h 2943306"/>
                  <a:gd name="connsiteX335" fmla="*/ 2172647 w 4682816"/>
                  <a:gd name="connsiteY335" fmla="*/ 2303135 h 2943306"/>
                  <a:gd name="connsiteX336" fmla="*/ 3296703 w 4682816"/>
                  <a:gd name="connsiteY336" fmla="*/ 2288917 h 2943306"/>
                  <a:gd name="connsiteX337" fmla="*/ 3298929 w 4682816"/>
                  <a:gd name="connsiteY337" fmla="*/ 2292736 h 2943306"/>
                  <a:gd name="connsiteX338" fmla="*/ 3290612 w 4682816"/>
                  <a:gd name="connsiteY338" fmla="*/ 2327901 h 2943306"/>
                  <a:gd name="connsiteX339" fmla="*/ 3287076 w 4682816"/>
                  <a:gd name="connsiteY339" fmla="*/ 2332375 h 2943306"/>
                  <a:gd name="connsiteX340" fmla="*/ 3301416 w 4682816"/>
                  <a:gd name="connsiteY340" fmla="*/ 2338556 h 2943306"/>
                  <a:gd name="connsiteX341" fmla="*/ 3303296 w 4682816"/>
                  <a:gd name="connsiteY341" fmla="*/ 2324955 h 2943306"/>
                  <a:gd name="connsiteX342" fmla="*/ 3320774 w 4682816"/>
                  <a:gd name="connsiteY342" fmla="*/ 2306980 h 2943306"/>
                  <a:gd name="connsiteX343" fmla="*/ 3334216 w 4682816"/>
                  <a:gd name="connsiteY343" fmla="*/ 2301187 h 2943306"/>
                  <a:gd name="connsiteX344" fmla="*/ 3333583 w 4682816"/>
                  <a:gd name="connsiteY344" fmla="*/ 2300386 h 2943306"/>
                  <a:gd name="connsiteX345" fmla="*/ 3323232 w 4682816"/>
                  <a:gd name="connsiteY345" fmla="*/ 2303204 h 2943306"/>
                  <a:gd name="connsiteX346" fmla="*/ 2833410 w 4682816"/>
                  <a:gd name="connsiteY346" fmla="*/ 2279546 h 2943306"/>
                  <a:gd name="connsiteX347" fmla="*/ 2831744 w 4682816"/>
                  <a:gd name="connsiteY347" fmla="*/ 2293755 h 2943306"/>
                  <a:gd name="connsiteX348" fmla="*/ 2823448 w 4682816"/>
                  <a:gd name="connsiteY348" fmla="*/ 2307191 h 2943306"/>
                  <a:gd name="connsiteX349" fmla="*/ 2838989 w 4682816"/>
                  <a:gd name="connsiteY349" fmla="*/ 2316456 h 2943306"/>
                  <a:gd name="connsiteX350" fmla="*/ 2841695 w 4682816"/>
                  <a:gd name="connsiteY350" fmla="*/ 2322870 h 2943306"/>
                  <a:gd name="connsiteX351" fmla="*/ 2842392 w 4682816"/>
                  <a:gd name="connsiteY351" fmla="*/ 2321219 h 2943306"/>
                  <a:gd name="connsiteX352" fmla="*/ 2863927 w 4682816"/>
                  <a:gd name="connsiteY352" fmla="*/ 2308379 h 2943306"/>
                  <a:gd name="connsiteX353" fmla="*/ 2879202 w 4682816"/>
                  <a:gd name="connsiteY353" fmla="*/ 2306146 h 2943306"/>
                  <a:gd name="connsiteX354" fmla="*/ 2875168 w 4682816"/>
                  <a:gd name="connsiteY354" fmla="*/ 2301041 h 2943306"/>
                  <a:gd name="connsiteX355" fmla="*/ 2871250 w 4682816"/>
                  <a:gd name="connsiteY355" fmla="*/ 2284477 h 2943306"/>
                  <a:gd name="connsiteX356" fmla="*/ 2846549 w 4682816"/>
                  <a:gd name="connsiteY356" fmla="*/ 2285208 h 2943306"/>
                  <a:gd name="connsiteX357" fmla="*/ 4227870 w 4682816"/>
                  <a:gd name="connsiteY357" fmla="*/ 2279546 h 2943306"/>
                  <a:gd name="connsiteX358" fmla="*/ 4226205 w 4682816"/>
                  <a:gd name="connsiteY358" fmla="*/ 2293755 h 2943306"/>
                  <a:gd name="connsiteX359" fmla="*/ 4217908 w 4682816"/>
                  <a:gd name="connsiteY359" fmla="*/ 2307191 h 2943306"/>
                  <a:gd name="connsiteX360" fmla="*/ 4233449 w 4682816"/>
                  <a:gd name="connsiteY360" fmla="*/ 2316456 h 2943306"/>
                  <a:gd name="connsiteX361" fmla="*/ 4236155 w 4682816"/>
                  <a:gd name="connsiteY361" fmla="*/ 2322870 h 2943306"/>
                  <a:gd name="connsiteX362" fmla="*/ 4236852 w 4682816"/>
                  <a:gd name="connsiteY362" fmla="*/ 2321219 h 2943306"/>
                  <a:gd name="connsiteX363" fmla="*/ 4258387 w 4682816"/>
                  <a:gd name="connsiteY363" fmla="*/ 2308379 h 2943306"/>
                  <a:gd name="connsiteX364" fmla="*/ 4273662 w 4682816"/>
                  <a:gd name="connsiteY364" fmla="*/ 2306146 h 2943306"/>
                  <a:gd name="connsiteX365" fmla="*/ 4269628 w 4682816"/>
                  <a:gd name="connsiteY365" fmla="*/ 2301042 h 2943306"/>
                  <a:gd name="connsiteX366" fmla="*/ 4265710 w 4682816"/>
                  <a:gd name="connsiteY366" fmla="*/ 2284477 h 2943306"/>
                  <a:gd name="connsiteX367" fmla="*/ 4241008 w 4682816"/>
                  <a:gd name="connsiteY367" fmla="*/ 2285208 h 2943306"/>
                  <a:gd name="connsiteX368" fmla="*/ 2007897 w 4682816"/>
                  <a:gd name="connsiteY368" fmla="*/ 2279444 h 2943306"/>
                  <a:gd name="connsiteX369" fmla="*/ 2008118 w 4682816"/>
                  <a:gd name="connsiteY369" fmla="*/ 2281329 h 2943306"/>
                  <a:gd name="connsiteX370" fmla="*/ 2009114 w 4682816"/>
                  <a:gd name="connsiteY370" fmla="*/ 2279622 h 2943306"/>
                  <a:gd name="connsiteX371" fmla="*/ 1411600 w 4682816"/>
                  <a:gd name="connsiteY371" fmla="*/ 2278338 h 2943306"/>
                  <a:gd name="connsiteX372" fmla="*/ 1398462 w 4682816"/>
                  <a:gd name="connsiteY372" fmla="*/ 2284000 h 2943306"/>
                  <a:gd name="connsiteX373" fmla="*/ 1384036 w 4682816"/>
                  <a:gd name="connsiteY373" fmla="*/ 2283574 h 2943306"/>
                  <a:gd name="connsiteX374" fmla="*/ 1397308 w 4682816"/>
                  <a:gd name="connsiteY374" fmla="*/ 2296083 h 2943306"/>
                  <a:gd name="connsiteX375" fmla="*/ 1400100 w 4682816"/>
                  <a:gd name="connsiteY375" fmla="*/ 2303106 h 2943306"/>
                  <a:gd name="connsiteX376" fmla="*/ 1411417 w 4682816"/>
                  <a:gd name="connsiteY376" fmla="*/ 2288786 h 2943306"/>
                  <a:gd name="connsiteX377" fmla="*/ 1412738 w 4682816"/>
                  <a:gd name="connsiteY377" fmla="*/ 2288047 h 2943306"/>
                  <a:gd name="connsiteX378" fmla="*/ 1492367 w 4682816"/>
                  <a:gd name="connsiteY378" fmla="*/ 2276982 h 2943306"/>
                  <a:gd name="connsiteX379" fmla="*/ 1487761 w 4682816"/>
                  <a:gd name="connsiteY379" fmla="*/ 2278362 h 2943306"/>
                  <a:gd name="connsiteX380" fmla="*/ 1482118 w 4682816"/>
                  <a:gd name="connsiteY380" fmla="*/ 2277538 h 2943306"/>
                  <a:gd name="connsiteX381" fmla="*/ 1483969 w 4682816"/>
                  <a:gd name="connsiteY381" fmla="*/ 2293328 h 2943306"/>
                  <a:gd name="connsiteX382" fmla="*/ 1477140 w 4682816"/>
                  <a:gd name="connsiteY382" fmla="*/ 2317453 h 2943306"/>
                  <a:gd name="connsiteX383" fmla="*/ 1463531 w 4682816"/>
                  <a:gd name="connsiteY383" fmla="*/ 2328038 h 2943306"/>
                  <a:gd name="connsiteX384" fmla="*/ 1460859 w 4682816"/>
                  <a:gd name="connsiteY384" fmla="*/ 2339332 h 2943306"/>
                  <a:gd name="connsiteX385" fmla="*/ 1457323 w 4682816"/>
                  <a:gd name="connsiteY385" fmla="*/ 2343806 h 2943306"/>
                  <a:gd name="connsiteX386" fmla="*/ 1471662 w 4682816"/>
                  <a:gd name="connsiteY386" fmla="*/ 2349987 h 2943306"/>
                  <a:gd name="connsiteX387" fmla="*/ 1473543 w 4682816"/>
                  <a:gd name="connsiteY387" fmla="*/ 2336386 h 2943306"/>
                  <a:gd name="connsiteX388" fmla="*/ 1491022 w 4682816"/>
                  <a:gd name="connsiteY388" fmla="*/ 2318410 h 2943306"/>
                  <a:gd name="connsiteX389" fmla="*/ 1504462 w 4682816"/>
                  <a:gd name="connsiteY389" fmla="*/ 2312618 h 2943306"/>
                  <a:gd name="connsiteX390" fmla="*/ 1499229 w 4682816"/>
                  <a:gd name="connsiteY390" fmla="*/ 2305995 h 2943306"/>
                  <a:gd name="connsiteX391" fmla="*/ 1741165 w 4682816"/>
                  <a:gd name="connsiteY391" fmla="*/ 2271670 h 2943306"/>
                  <a:gd name="connsiteX392" fmla="*/ 1728027 w 4682816"/>
                  <a:gd name="connsiteY392" fmla="*/ 2277333 h 2943306"/>
                  <a:gd name="connsiteX393" fmla="*/ 1691908 w 4682816"/>
                  <a:gd name="connsiteY393" fmla="*/ 2276264 h 2943306"/>
                  <a:gd name="connsiteX394" fmla="*/ 1691756 w 4682816"/>
                  <a:gd name="connsiteY394" fmla="*/ 2276110 h 2943306"/>
                  <a:gd name="connsiteX395" fmla="*/ 1693325 w 4682816"/>
                  <a:gd name="connsiteY395" fmla="*/ 2287458 h 2943306"/>
                  <a:gd name="connsiteX396" fmla="*/ 1672992 w 4682816"/>
                  <a:gd name="connsiteY396" fmla="*/ 2307952 h 2943306"/>
                  <a:gd name="connsiteX397" fmla="*/ 1641060 w 4682816"/>
                  <a:gd name="connsiteY397" fmla="*/ 2308897 h 2943306"/>
                  <a:gd name="connsiteX398" fmla="*/ 1656936 w 4682816"/>
                  <a:gd name="connsiteY398" fmla="*/ 2318362 h 2943306"/>
                  <a:gd name="connsiteX399" fmla="*/ 1661166 w 4682816"/>
                  <a:gd name="connsiteY399" fmla="*/ 2328386 h 2943306"/>
                  <a:gd name="connsiteX400" fmla="*/ 1684289 w 4682816"/>
                  <a:gd name="connsiteY400" fmla="*/ 2328062 h 2943306"/>
                  <a:gd name="connsiteX401" fmla="*/ 1698632 w 4682816"/>
                  <a:gd name="connsiteY401" fmla="*/ 2333766 h 2943306"/>
                  <a:gd name="connsiteX402" fmla="*/ 1697692 w 4682816"/>
                  <a:gd name="connsiteY402" fmla="*/ 2327328 h 2943306"/>
                  <a:gd name="connsiteX403" fmla="*/ 1733130 w 4682816"/>
                  <a:gd name="connsiteY403" fmla="*/ 2278380 h 2943306"/>
                  <a:gd name="connsiteX404" fmla="*/ 1742249 w 4682816"/>
                  <a:gd name="connsiteY404" fmla="*/ 2280923 h 2943306"/>
                  <a:gd name="connsiteX405" fmla="*/ 2054468 w 4682816"/>
                  <a:gd name="connsiteY405" fmla="*/ 2258849 h 2943306"/>
                  <a:gd name="connsiteX406" fmla="*/ 2048151 w 4682816"/>
                  <a:gd name="connsiteY406" fmla="*/ 2269889 h 2943306"/>
                  <a:gd name="connsiteX407" fmla="*/ 2046496 w 4682816"/>
                  <a:gd name="connsiteY407" fmla="*/ 2270385 h 2943306"/>
                  <a:gd name="connsiteX408" fmla="*/ 2070726 w 4682816"/>
                  <a:gd name="connsiteY408" fmla="*/ 2293224 h 2943306"/>
                  <a:gd name="connsiteX409" fmla="*/ 2073519 w 4682816"/>
                  <a:gd name="connsiteY409" fmla="*/ 2300246 h 2943306"/>
                  <a:gd name="connsiteX410" fmla="*/ 2084834 w 4682816"/>
                  <a:gd name="connsiteY410" fmla="*/ 2285927 h 2943306"/>
                  <a:gd name="connsiteX411" fmla="*/ 2090517 w 4682816"/>
                  <a:gd name="connsiteY411" fmla="*/ 2282751 h 2943306"/>
                  <a:gd name="connsiteX412" fmla="*/ 2063508 w 4682816"/>
                  <a:gd name="connsiteY412" fmla="*/ 2274652 h 2943306"/>
                  <a:gd name="connsiteX413" fmla="*/ 4345301 w 4682816"/>
                  <a:gd name="connsiteY413" fmla="*/ 2247858 h 2943306"/>
                  <a:gd name="connsiteX414" fmla="*/ 4332162 w 4682816"/>
                  <a:gd name="connsiteY414" fmla="*/ 2253520 h 2943306"/>
                  <a:gd name="connsiteX415" fmla="*/ 4317737 w 4682816"/>
                  <a:gd name="connsiteY415" fmla="*/ 2253094 h 2943306"/>
                  <a:gd name="connsiteX416" fmla="*/ 4331009 w 4682816"/>
                  <a:gd name="connsiteY416" fmla="*/ 2265603 h 2943306"/>
                  <a:gd name="connsiteX417" fmla="*/ 4333801 w 4682816"/>
                  <a:gd name="connsiteY417" fmla="*/ 2272626 h 2943306"/>
                  <a:gd name="connsiteX418" fmla="*/ 4345116 w 4682816"/>
                  <a:gd name="connsiteY418" fmla="*/ 2258306 h 2943306"/>
                  <a:gd name="connsiteX419" fmla="*/ 4346439 w 4682816"/>
                  <a:gd name="connsiteY419" fmla="*/ 2257567 h 2943306"/>
                  <a:gd name="connsiteX420" fmla="*/ 2950841 w 4682816"/>
                  <a:gd name="connsiteY420" fmla="*/ 2247858 h 2943306"/>
                  <a:gd name="connsiteX421" fmla="*/ 2937702 w 4682816"/>
                  <a:gd name="connsiteY421" fmla="*/ 2253520 h 2943306"/>
                  <a:gd name="connsiteX422" fmla="*/ 2923278 w 4682816"/>
                  <a:gd name="connsiteY422" fmla="*/ 2253094 h 2943306"/>
                  <a:gd name="connsiteX423" fmla="*/ 2936549 w 4682816"/>
                  <a:gd name="connsiteY423" fmla="*/ 2265603 h 2943306"/>
                  <a:gd name="connsiteX424" fmla="*/ 2939341 w 4682816"/>
                  <a:gd name="connsiteY424" fmla="*/ 2272626 h 2943306"/>
                  <a:gd name="connsiteX425" fmla="*/ 2950656 w 4682816"/>
                  <a:gd name="connsiteY425" fmla="*/ 2258306 h 2943306"/>
                  <a:gd name="connsiteX426" fmla="*/ 2951979 w 4682816"/>
                  <a:gd name="connsiteY426" fmla="*/ 2257567 h 2943306"/>
                  <a:gd name="connsiteX427" fmla="*/ 4426068 w 4682816"/>
                  <a:gd name="connsiteY427" fmla="*/ 2246502 h 2943306"/>
                  <a:gd name="connsiteX428" fmla="*/ 4421462 w 4682816"/>
                  <a:gd name="connsiteY428" fmla="*/ 2247883 h 2943306"/>
                  <a:gd name="connsiteX429" fmla="*/ 4415818 w 4682816"/>
                  <a:gd name="connsiteY429" fmla="*/ 2247058 h 2943306"/>
                  <a:gd name="connsiteX430" fmla="*/ 4417669 w 4682816"/>
                  <a:gd name="connsiteY430" fmla="*/ 2262847 h 2943306"/>
                  <a:gd name="connsiteX431" fmla="*/ 4410841 w 4682816"/>
                  <a:gd name="connsiteY431" fmla="*/ 2286972 h 2943306"/>
                  <a:gd name="connsiteX432" fmla="*/ 4397230 w 4682816"/>
                  <a:gd name="connsiteY432" fmla="*/ 2297558 h 2943306"/>
                  <a:gd name="connsiteX433" fmla="*/ 4394559 w 4682816"/>
                  <a:gd name="connsiteY433" fmla="*/ 2308852 h 2943306"/>
                  <a:gd name="connsiteX434" fmla="*/ 4391023 w 4682816"/>
                  <a:gd name="connsiteY434" fmla="*/ 2313327 h 2943306"/>
                  <a:gd name="connsiteX435" fmla="*/ 4405362 w 4682816"/>
                  <a:gd name="connsiteY435" fmla="*/ 2319506 h 2943306"/>
                  <a:gd name="connsiteX436" fmla="*/ 4407243 w 4682816"/>
                  <a:gd name="connsiteY436" fmla="*/ 2305907 h 2943306"/>
                  <a:gd name="connsiteX437" fmla="*/ 4424722 w 4682816"/>
                  <a:gd name="connsiteY437" fmla="*/ 2287931 h 2943306"/>
                  <a:gd name="connsiteX438" fmla="*/ 4438163 w 4682816"/>
                  <a:gd name="connsiteY438" fmla="*/ 2282137 h 2943306"/>
                  <a:gd name="connsiteX439" fmla="*/ 4432929 w 4682816"/>
                  <a:gd name="connsiteY439" fmla="*/ 2275515 h 2943306"/>
                  <a:gd name="connsiteX440" fmla="*/ 3031607 w 4682816"/>
                  <a:gd name="connsiteY440" fmla="*/ 2246502 h 2943306"/>
                  <a:gd name="connsiteX441" fmla="*/ 3027002 w 4682816"/>
                  <a:gd name="connsiteY441" fmla="*/ 2247883 h 2943306"/>
                  <a:gd name="connsiteX442" fmla="*/ 3021359 w 4682816"/>
                  <a:gd name="connsiteY442" fmla="*/ 2247057 h 2943306"/>
                  <a:gd name="connsiteX443" fmla="*/ 3023209 w 4682816"/>
                  <a:gd name="connsiteY443" fmla="*/ 2262847 h 2943306"/>
                  <a:gd name="connsiteX444" fmla="*/ 3016381 w 4682816"/>
                  <a:gd name="connsiteY444" fmla="*/ 2286972 h 2943306"/>
                  <a:gd name="connsiteX445" fmla="*/ 3002770 w 4682816"/>
                  <a:gd name="connsiteY445" fmla="*/ 2297558 h 2943306"/>
                  <a:gd name="connsiteX446" fmla="*/ 3000099 w 4682816"/>
                  <a:gd name="connsiteY446" fmla="*/ 2308852 h 2943306"/>
                  <a:gd name="connsiteX447" fmla="*/ 2996564 w 4682816"/>
                  <a:gd name="connsiteY447" fmla="*/ 2313327 h 2943306"/>
                  <a:gd name="connsiteX448" fmla="*/ 3010902 w 4682816"/>
                  <a:gd name="connsiteY448" fmla="*/ 2319506 h 2943306"/>
                  <a:gd name="connsiteX449" fmla="*/ 3012784 w 4682816"/>
                  <a:gd name="connsiteY449" fmla="*/ 2305906 h 2943306"/>
                  <a:gd name="connsiteX450" fmla="*/ 3030262 w 4682816"/>
                  <a:gd name="connsiteY450" fmla="*/ 2287931 h 2943306"/>
                  <a:gd name="connsiteX451" fmla="*/ 3043703 w 4682816"/>
                  <a:gd name="connsiteY451" fmla="*/ 2282138 h 2943306"/>
                  <a:gd name="connsiteX452" fmla="*/ 3038469 w 4682816"/>
                  <a:gd name="connsiteY452" fmla="*/ 2275515 h 2943306"/>
                  <a:gd name="connsiteX453" fmla="*/ 3694470 w 4682816"/>
                  <a:gd name="connsiteY453" fmla="*/ 2241445 h 2943306"/>
                  <a:gd name="connsiteX454" fmla="*/ 3692805 w 4682816"/>
                  <a:gd name="connsiteY454" fmla="*/ 2255656 h 2943306"/>
                  <a:gd name="connsiteX455" fmla="*/ 3684508 w 4682816"/>
                  <a:gd name="connsiteY455" fmla="*/ 2269092 h 2943306"/>
                  <a:gd name="connsiteX456" fmla="*/ 3700049 w 4682816"/>
                  <a:gd name="connsiteY456" fmla="*/ 2278357 h 2943306"/>
                  <a:gd name="connsiteX457" fmla="*/ 3702755 w 4682816"/>
                  <a:gd name="connsiteY457" fmla="*/ 2284770 h 2943306"/>
                  <a:gd name="connsiteX458" fmla="*/ 3703452 w 4682816"/>
                  <a:gd name="connsiteY458" fmla="*/ 2283118 h 2943306"/>
                  <a:gd name="connsiteX459" fmla="*/ 3724987 w 4682816"/>
                  <a:gd name="connsiteY459" fmla="*/ 2270279 h 2943306"/>
                  <a:gd name="connsiteX460" fmla="*/ 3740262 w 4682816"/>
                  <a:gd name="connsiteY460" fmla="*/ 2268046 h 2943306"/>
                  <a:gd name="connsiteX461" fmla="*/ 3736228 w 4682816"/>
                  <a:gd name="connsiteY461" fmla="*/ 2262941 h 2943306"/>
                  <a:gd name="connsiteX462" fmla="*/ 3732311 w 4682816"/>
                  <a:gd name="connsiteY462" fmla="*/ 2246378 h 2943306"/>
                  <a:gd name="connsiteX463" fmla="*/ 3707609 w 4682816"/>
                  <a:gd name="connsiteY463" fmla="*/ 2247109 h 2943306"/>
                  <a:gd name="connsiteX464" fmla="*/ 1676483 w 4682816"/>
                  <a:gd name="connsiteY464" fmla="*/ 2232449 h 2943306"/>
                  <a:gd name="connsiteX465" fmla="*/ 1670451 w 4682816"/>
                  <a:gd name="connsiteY465" fmla="*/ 2236469 h 2943306"/>
                  <a:gd name="connsiteX466" fmla="*/ 1662040 w 4682816"/>
                  <a:gd name="connsiteY466" fmla="*/ 2236555 h 2943306"/>
                  <a:gd name="connsiteX467" fmla="*/ 1661837 w 4682816"/>
                  <a:gd name="connsiteY467" fmla="*/ 2237413 h 2943306"/>
                  <a:gd name="connsiteX468" fmla="*/ 1658301 w 4682816"/>
                  <a:gd name="connsiteY468" fmla="*/ 2241888 h 2943306"/>
                  <a:gd name="connsiteX469" fmla="*/ 1672640 w 4682816"/>
                  <a:gd name="connsiteY469" fmla="*/ 2248067 h 2943306"/>
                  <a:gd name="connsiteX470" fmla="*/ 1674521 w 4682816"/>
                  <a:gd name="connsiteY470" fmla="*/ 2234468 h 2943306"/>
                  <a:gd name="connsiteX471" fmla="*/ 1532781 w 4682816"/>
                  <a:gd name="connsiteY471" fmla="*/ 2212166 h 2943306"/>
                  <a:gd name="connsiteX472" fmla="*/ 1530479 w 4682816"/>
                  <a:gd name="connsiteY472" fmla="*/ 2220298 h 2943306"/>
                  <a:gd name="connsiteX473" fmla="*/ 1527509 w 4682816"/>
                  <a:gd name="connsiteY473" fmla="*/ 2222609 h 2943306"/>
                  <a:gd name="connsiteX474" fmla="*/ 1528349 w 4682816"/>
                  <a:gd name="connsiteY474" fmla="*/ 2223111 h 2943306"/>
                  <a:gd name="connsiteX475" fmla="*/ 1533689 w 4682816"/>
                  <a:gd name="connsiteY475" fmla="*/ 2235766 h 2943306"/>
                  <a:gd name="connsiteX476" fmla="*/ 1540939 w 4682816"/>
                  <a:gd name="connsiteY476" fmla="*/ 2234708 h 2943306"/>
                  <a:gd name="connsiteX477" fmla="*/ 1536905 w 4682816"/>
                  <a:gd name="connsiteY477" fmla="*/ 2229603 h 2943306"/>
                  <a:gd name="connsiteX478" fmla="*/ 3811901 w 4682816"/>
                  <a:gd name="connsiteY478" fmla="*/ 2209758 h 2943306"/>
                  <a:gd name="connsiteX479" fmla="*/ 3798763 w 4682816"/>
                  <a:gd name="connsiteY479" fmla="*/ 2215420 h 2943306"/>
                  <a:gd name="connsiteX480" fmla="*/ 3784337 w 4682816"/>
                  <a:gd name="connsiteY480" fmla="*/ 2214994 h 2943306"/>
                  <a:gd name="connsiteX481" fmla="*/ 3797609 w 4682816"/>
                  <a:gd name="connsiteY481" fmla="*/ 2227503 h 2943306"/>
                  <a:gd name="connsiteX482" fmla="*/ 3800401 w 4682816"/>
                  <a:gd name="connsiteY482" fmla="*/ 2234526 h 2943306"/>
                  <a:gd name="connsiteX483" fmla="*/ 3811716 w 4682816"/>
                  <a:gd name="connsiteY483" fmla="*/ 2220206 h 2943306"/>
                  <a:gd name="connsiteX484" fmla="*/ 3813039 w 4682816"/>
                  <a:gd name="connsiteY484" fmla="*/ 2219467 h 2943306"/>
                  <a:gd name="connsiteX485" fmla="*/ 3892667 w 4682816"/>
                  <a:gd name="connsiteY485" fmla="*/ 2208401 h 2943306"/>
                  <a:gd name="connsiteX486" fmla="*/ 3888062 w 4682816"/>
                  <a:gd name="connsiteY486" fmla="*/ 2209783 h 2943306"/>
                  <a:gd name="connsiteX487" fmla="*/ 3882419 w 4682816"/>
                  <a:gd name="connsiteY487" fmla="*/ 2208958 h 2943306"/>
                  <a:gd name="connsiteX488" fmla="*/ 3884269 w 4682816"/>
                  <a:gd name="connsiteY488" fmla="*/ 2224748 h 2943306"/>
                  <a:gd name="connsiteX489" fmla="*/ 3877441 w 4682816"/>
                  <a:gd name="connsiteY489" fmla="*/ 2248873 h 2943306"/>
                  <a:gd name="connsiteX490" fmla="*/ 3863830 w 4682816"/>
                  <a:gd name="connsiteY490" fmla="*/ 2259458 h 2943306"/>
                  <a:gd name="connsiteX491" fmla="*/ 3861159 w 4682816"/>
                  <a:gd name="connsiteY491" fmla="*/ 2270752 h 2943306"/>
                  <a:gd name="connsiteX492" fmla="*/ 3857623 w 4682816"/>
                  <a:gd name="connsiteY492" fmla="*/ 2275227 h 2943306"/>
                  <a:gd name="connsiteX493" fmla="*/ 3871962 w 4682816"/>
                  <a:gd name="connsiteY493" fmla="*/ 2281407 h 2943306"/>
                  <a:gd name="connsiteX494" fmla="*/ 3873843 w 4682816"/>
                  <a:gd name="connsiteY494" fmla="*/ 2267807 h 2943306"/>
                  <a:gd name="connsiteX495" fmla="*/ 3891322 w 4682816"/>
                  <a:gd name="connsiteY495" fmla="*/ 2249831 h 2943306"/>
                  <a:gd name="connsiteX496" fmla="*/ 3904763 w 4682816"/>
                  <a:gd name="connsiteY496" fmla="*/ 2244038 h 2943306"/>
                  <a:gd name="connsiteX497" fmla="*/ 3899529 w 4682816"/>
                  <a:gd name="connsiteY497" fmla="*/ 2237415 h 2943306"/>
                  <a:gd name="connsiteX498" fmla="*/ 1338362 w 4682816"/>
                  <a:gd name="connsiteY498" fmla="*/ 2205096 h 2943306"/>
                  <a:gd name="connsiteX499" fmla="*/ 1340589 w 4682816"/>
                  <a:gd name="connsiteY499" fmla="*/ 2208917 h 2943306"/>
                  <a:gd name="connsiteX500" fmla="*/ 1332272 w 4682816"/>
                  <a:gd name="connsiteY500" fmla="*/ 2244081 h 2943306"/>
                  <a:gd name="connsiteX501" fmla="*/ 1328736 w 4682816"/>
                  <a:gd name="connsiteY501" fmla="*/ 2248555 h 2943306"/>
                  <a:gd name="connsiteX502" fmla="*/ 1343076 w 4682816"/>
                  <a:gd name="connsiteY502" fmla="*/ 2254736 h 2943306"/>
                  <a:gd name="connsiteX503" fmla="*/ 1344956 w 4682816"/>
                  <a:gd name="connsiteY503" fmla="*/ 2241135 h 2943306"/>
                  <a:gd name="connsiteX504" fmla="*/ 1362434 w 4682816"/>
                  <a:gd name="connsiteY504" fmla="*/ 2223160 h 2943306"/>
                  <a:gd name="connsiteX505" fmla="*/ 1375875 w 4682816"/>
                  <a:gd name="connsiteY505" fmla="*/ 2217366 h 2943306"/>
                  <a:gd name="connsiteX506" fmla="*/ 1375243 w 4682816"/>
                  <a:gd name="connsiteY506" fmla="*/ 2216566 h 2943306"/>
                  <a:gd name="connsiteX507" fmla="*/ 1364891 w 4682816"/>
                  <a:gd name="connsiteY507" fmla="*/ 2219384 h 2943306"/>
                  <a:gd name="connsiteX508" fmla="*/ 1700185 w 4682816"/>
                  <a:gd name="connsiteY508" fmla="*/ 2203981 h 2943306"/>
                  <a:gd name="connsiteX509" fmla="*/ 1694166 w 4682816"/>
                  <a:gd name="connsiteY509" fmla="*/ 2215558 h 2943306"/>
                  <a:gd name="connsiteX510" fmla="*/ 1705441 w 4682816"/>
                  <a:gd name="connsiteY510" fmla="*/ 2210698 h 2943306"/>
                  <a:gd name="connsiteX511" fmla="*/ 1700207 w 4682816"/>
                  <a:gd name="connsiteY511" fmla="*/ 2204076 h 2943306"/>
                  <a:gd name="connsiteX512" fmla="*/ 2048550 w 4682816"/>
                  <a:gd name="connsiteY512" fmla="*/ 2188105 h 2943306"/>
                  <a:gd name="connsiteX513" fmla="*/ 2046884 w 4682816"/>
                  <a:gd name="connsiteY513" fmla="*/ 2202316 h 2943306"/>
                  <a:gd name="connsiteX514" fmla="*/ 2038588 w 4682816"/>
                  <a:gd name="connsiteY514" fmla="*/ 2215751 h 2943306"/>
                  <a:gd name="connsiteX515" fmla="*/ 2054128 w 4682816"/>
                  <a:gd name="connsiteY515" fmla="*/ 2225017 h 2943306"/>
                  <a:gd name="connsiteX516" fmla="*/ 2056834 w 4682816"/>
                  <a:gd name="connsiteY516" fmla="*/ 2231430 h 2943306"/>
                  <a:gd name="connsiteX517" fmla="*/ 2057532 w 4682816"/>
                  <a:gd name="connsiteY517" fmla="*/ 2229778 h 2943306"/>
                  <a:gd name="connsiteX518" fmla="*/ 2079067 w 4682816"/>
                  <a:gd name="connsiteY518" fmla="*/ 2216940 h 2943306"/>
                  <a:gd name="connsiteX519" fmla="*/ 2094341 w 4682816"/>
                  <a:gd name="connsiteY519" fmla="*/ 2214706 h 2943306"/>
                  <a:gd name="connsiteX520" fmla="*/ 2090307 w 4682816"/>
                  <a:gd name="connsiteY520" fmla="*/ 2209601 h 2943306"/>
                  <a:gd name="connsiteX521" fmla="*/ 2086390 w 4682816"/>
                  <a:gd name="connsiteY521" fmla="*/ 2193038 h 2943306"/>
                  <a:gd name="connsiteX522" fmla="*/ 2061689 w 4682816"/>
                  <a:gd name="connsiteY522" fmla="*/ 2193768 h 2943306"/>
                  <a:gd name="connsiteX523" fmla="*/ 2896940 w 4682816"/>
                  <a:gd name="connsiteY523" fmla="*/ 2185031 h 2943306"/>
                  <a:gd name="connsiteX524" fmla="*/ 2894631 w 4682816"/>
                  <a:gd name="connsiteY524" fmla="*/ 2186827 h 2943306"/>
                  <a:gd name="connsiteX525" fmla="*/ 2880311 w 4682816"/>
                  <a:gd name="connsiteY525" fmla="*/ 2186682 h 2943306"/>
                  <a:gd name="connsiteX526" fmla="*/ 2878150 w 4682816"/>
                  <a:gd name="connsiteY526" fmla="*/ 2185534 h 2943306"/>
                  <a:gd name="connsiteX527" fmla="*/ 2871512 w 4682816"/>
                  <a:gd name="connsiteY527" fmla="*/ 2213601 h 2943306"/>
                  <a:gd name="connsiteX528" fmla="*/ 2867977 w 4682816"/>
                  <a:gd name="connsiteY528" fmla="*/ 2218076 h 2943306"/>
                  <a:gd name="connsiteX529" fmla="*/ 2882315 w 4682816"/>
                  <a:gd name="connsiteY529" fmla="*/ 2224256 h 2943306"/>
                  <a:gd name="connsiteX530" fmla="*/ 2884196 w 4682816"/>
                  <a:gd name="connsiteY530" fmla="*/ 2210656 h 2943306"/>
                  <a:gd name="connsiteX531" fmla="*/ 2901674 w 4682816"/>
                  <a:gd name="connsiteY531" fmla="*/ 2192680 h 2943306"/>
                  <a:gd name="connsiteX532" fmla="*/ 2915116 w 4682816"/>
                  <a:gd name="connsiteY532" fmla="*/ 2186887 h 2943306"/>
                  <a:gd name="connsiteX533" fmla="*/ 2914483 w 4682816"/>
                  <a:gd name="connsiteY533" fmla="*/ 2186087 h 2943306"/>
                  <a:gd name="connsiteX534" fmla="*/ 2904132 w 4682816"/>
                  <a:gd name="connsiteY534" fmla="*/ 2188904 h 2943306"/>
                  <a:gd name="connsiteX535" fmla="*/ 1535457 w 4682816"/>
                  <a:gd name="connsiteY535" fmla="*/ 2180384 h 2943306"/>
                  <a:gd name="connsiteX536" fmla="*/ 1535678 w 4682816"/>
                  <a:gd name="connsiteY536" fmla="*/ 2182270 h 2943306"/>
                  <a:gd name="connsiteX537" fmla="*/ 1536674 w 4682816"/>
                  <a:gd name="connsiteY537" fmla="*/ 2180561 h 2943306"/>
                  <a:gd name="connsiteX538" fmla="*/ 4272063 w 4682816"/>
                  <a:gd name="connsiteY538" fmla="*/ 2174616 h 2943306"/>
                  <a:gd name="connsiteX539" fmla="*/ 4274289 w 4682816"/>
                  <a:gd name="connsiteY539" fmla="*/ 2178437 h 2943306"/>
                  <a:gd name="connsiteX540" fmla="*/ 4265972 w 4682816"/>
                  <a:gd name="connsiteY540" fmla="*/ 2213601 h 2943306"/>
                  <a:gd name="connsiteX541" fmla="*/ 4262436 w 4682816"/>
                  <a:gd name="connsiteY541" fmla="*/ 2218076 h 2943306"/>
                  <a:gd name="connsiteX542" fmla="*/ 4276775 w 4682816"/>
                  <a:gd name="connsiteY542" fmla="*/ 2224256 h 2943306"/>
                  <a:gd name="connsiteX543" fmla="*/ 4278656 w 4682816"/>
                  <a:gd name="connsiteY543" fmla="*/ 2210656 h 2943306"/>
                  <a:gd name="connsiteX544" fmla="*/ 4296135 w 4682816"/>
                  <a:gd name="connsiteY544" fmla="*/ 2192679 h 2943306"/>
                  <a:gd name="connsiteX545" fmla="*/ 4309576 w 4682816"/>
                  <a:gd name="connsiteY545" fmla="*/ 2186887 h 2943306"/>
                  <a:gd name="connsiteX546" fmla="*/ 4308943 w 4682816"/>
                  <a:gd name="connsiteY546" fmla="*/ 2186087 h 2943306"/>
                  <a:gd name="connsiteX547" fmla="*/ 4298591 w 4682816"/>
                  <a:gd name="connsiteY547" fmla="*/ 2188904 h 2943306"/>
                  <a:gd name="connsiteX548" fmla="*/ 3244618 w 4682816"/>
                  <a:gd name="connsiteY548" fmla="*/ 2167761 h 2943306"/>
                  <a:gd name="connsiteX549" fmla="*/ 3238547 w 4682816"/>
                  <a:gd name="connsiteY549" fmla="*/ 2170985 h 2943306"/>
                  <a:gd name="connsiteX550" fmla="*/ 3245492 w 4682816"/>
                  <a:gd name="connsiteY550" fmla="*/ 2173746 h 2943306"/>
                  <a:gd name="connsiteX551" fmla="*/ 1582028 w 4682816"/>
                  <a:gd name="connsiteY551" fmla="*/ 2159789 h 2943306"/>
                  <a:gd name="connsiteX552" fmla="*/ 1575712 w 4682816"/>
                  <a:gd name="connsiteY552" fmla="*/ 2170829 h 2943306"/>
                  <a:gd name="connsiteX553" fmla="*/ 1573476 w 4682816"/>
                  <a:gd name="connsiteY553" fmla="*/ 2171500 h 2943306"/>
                  <a:gd name="connsiteX554" fmla="*/ 1579362 w 4682816"/>
                  <a:gd name="connsiteY554" fmla="*/ 2173490 h 2943306"/>
                  <a:gd name="connsiteX555" fmla="*/ 1598287 w 4682816"/>
                  <a:gd name="connsiteY555" fmla="*/ 2194164 h 2943306"/>
                  <a:gd name="connsiteX556" fmla="*/ 1601079 w 4682816"/>
                  <a:gd name="connsiteY556" fmla="*/ 2201187 h 2943306"/>
                  <a:gd name="connsiteX557" fmla="*/ 1612394 w 4682816"/>
                  <a:gd name="connsiteY557" fmla="*/ 2186867 h 2943306"/>
                  <a:gd name="connsiteX558" fmla="*/ 1618078 w 4682816"/>
                  <a:gd name="connsiteY558" fmla="*/ 2183692 h 2943306"/>
                  <a:gd name="connsiteX559" fmla="*/ 1591068 w 4682816"/>
                  <a:gd name="connsiteY559" fmla="*/ 2175591 h 2943306"/>
                  <a:gd name="connsiteX560" fmla="*/ 2165981 w 4682816"/>
                  <a:gd name="connsiteY560" fmla="*/ 2156417 h 2943306"/>
                  <a:gd name="connsiteX561" fmla="*/ 2152842 w 4682816"/>
                  <a:gd name="connsiteY561" fmla="*/ 2162080 h 2943306"/>
                  <a:gd name="connsiteX562" fmla="*/ 2138417 w 4682816"/>
                  <a:gd name="connsiteY562" fmla="*/ 2161653 h 2943306"/>
                  <a:gd name="connsiteX563" fmla="*/ 2151689 w 4682816"/>
                  <a:gd name="connsiteY563" fmla="*/ 2174163 h 2943306"/>
                  <a:gd name="connsiteX564" fmla="*/ 2154481 w 4682816"/>
                  <a:gd name="connsiteY564" fmla="*/ 2181185 h 2943306"/>
                  <a:gd name="connsiteX565" fmla="*/ 2165796 w 4682816"/>
                  <a:gd name="connsiteY565" fmla="*/ 2166866 h 2943306"/>
                  <a:gd name="connsiteX566" fmla="*/ 2167118 w 4682816"/>
                  <a:gd name="connsiteY566" fmla="*/ 2166127 h 2943306"/>
                  <a:gd name="connsiteX567" fmla="*/ 2246747 w 4682816"/>
                  <a:gd name="connsiteY567" fmla="*/ 2155061 h 2943306"/>
                  <a:gd name="connsiteX568" fmla="*/ 2242141 w 4682816"/>
                  <a:gd name="connsiteY568" fmla="*/ 2156443 h 2943306"/>
                  <a:gd name="connsiteX569" fmla="*/ 2236499 w 4682816"/>
                  <a:gd name="connsiteY569" fmla="*/ 2155618 h 2943306"/>
                  <a:gd name="connsiteX570" fmla="*/ 2238348 w 4682816"/>
                  <a:gd name="connsiteY570" fmla="*/ 2171408 h 2943306"/>
                  <a:gd name="connsiteX571" fmla="*/ 2231521 w 4682816"/>
                  <a:gd name="connsiteY571" fmla="*/ 2195532 h 2943306"/>
                  <a:gd name="connsiteX572" fmla="*/ 2217909 w 4682816"/>
                  <a:gd name="connsiteY572" fmla="*/ 2206118 h 2943306"/>
                  <a:gd name="connsiteX573" fmla="*/ 2215239 w 4682816"/>
                  <a:gd name="connsiteY573" fmla="*/ 2217411 h 2943306"/>
                  <a:gd name="connsiteX574" fmla="*/ 2211703 w 4682816"/>
                  <a:gd name="connsiteY574" fmla="*/ 2221887 h 2943306"/>
                  <a:gd name="connsiteX575" fmla="*/ 2226042 w 4682816"/>
                  <a:gd name="connsiteY575" fmla="*/ 2228067 h 2943306"/>
                  <a:gd name="connsiteX576" fmla="*/ 2227923 w 4682816"/>
                  <a:gd name="connsiteY576" fmla="*/ 2214467 h 2943306"/>
                  <a:gd name="connsiteX577" fmla="*/ 2245402 w 4682816"/>
                  <a:gd name="connsiteY577" fmla="*/ 2196491 h 2943306"/>
                  <a:gd name="connsiteX578" fmla="*/ 2258842 w 4682816"/>
                  <a:gd name="connsiteY578" fmla="*/ 2190698 h 2943306"/>
                  <a:gd name="connsiteX579" fmla="*/ 2253609 w 4682816"/>
                  <a:gd name="connsiteY579" fmla="*/ 2184076 h 2943306"/>
                  <a:gd name="connsiteX580" fmla="*/ 1924639 w 4682816"/>
                  <a:gd name="connsiteY580" fmla="*/ 2144731 h 2943306"/>
                  <a:gd name="connsiteX581" fmla="*/ 1898288 w 4682816"/>
                  <a:gd name="connsiteY581" fmla="*/ 2152634 h 2943306"/>
                  <a:gd name="connsiteX582" fmla="*/ 1892646 w 4682816"/>
                  <a:gd name="connsiteY582" fmla="*/ 2151809 h 2943306"/>
                  <a:gd name="connsiteX583" fmla="*/ 1894390 w 4682816"/>
                  <a:gd name="connsiteY583" fmla="*/ 2166697 h 2943306"/>
                  <a:gd name="connsiteX584" fmla="*/ 1902637 w 4682816"/>
                  <a:gd name="connsiteY584" fmla="*/ 2152541 h 2943306"/>
                  <a:gd name="connsiteX585" fmla="*/ 1922386 w 4682816"/>
                  <a:gd name="connsiteY585" fmla="*/ 2150072 h 2943306"/>
                  <a:gd name="connsiteX586" fmla="*/ 1398219 w 4682816"/>
                  <a:gd name="connsiteY586" fmla="*/ 2144529 h 2943306"/>
                  <a:gd name="connsiteX587" fmla="*/ 1394548 w 4682816"/>
                  <a:gd name="connsiteY587" fmla="*/ 2148423 h 2943306"/>
                  <a:gd name="connsiteX588" fmla="*/ 1397736 w 4682816"/>
                  <a:gd name="connsiteY588" fmla="*/ 2148025 h 2943306"/>
                  <a:gd name="connsiteX589" fmla="*/ 844261 w 4682816"/>
                  <a:gd name="connsiteY589" fmla="*/ 2142699 h 2943306"/>
                  <a:gd name="connsiteX590" fmla="*/ 839872 w 4682816"/>
                  <a:gd name="connsiteY590" fmla="*/ 2145029 h 2943306"/>
                  <a:gd name="connsiteX591" fmla="*/ 831460 w 4682816"/>
                  <a:gd name="connsiteY591" fmla="*/ 2145114 h 2943306"/>
                  <a:gd name="connsiteX592" fmla="*/ 831257 w 4682816"/>
                  <a:gd name="connsiteY592" fmla="*/ 2145972 h 2943306"/>
                  <a:gd name="connsiteX593" fmla="*/ 827721 w 4682816"/>
                  <a:gd name="connsiteY593" fmla="*/ 2150448 h 2943306"/>
                  <a:gd name="connsiteX594" fmla="*/ 842060 w 4682816"/>
                  <a:gd name="connsiteY594" fmla="*/ 2156628 h 2943306"/>
                  <a:gd name="connsiteX595" fmla="*/ 843941 w 4682816"/>
                  <a:gd name="connsiteY595" fmla="*/ 2143028 h 2943306"/>
                  <a:gd name="connsiteX596" fmla="*/ 3738663 w 4682816"/>
                  <a:gd name="connsiteY596" fmla="*/ 2136516 h 2943306"/>
                  <a:gd name="connsiteX597" fmla="*/ 3740888 w 4682816"/>
                  <a:gd name="connsiteY597" fmla="*/ 2140337 h 2943306"/>
                  <a:gd name="connsiteX598" fmla="*/ 3732572 w 4682816"/>
                  <a:gd name="connsiteY598" fmla="*/ 2175501 h 2943306"/>
                  <a:gd name="connsiteX599" fmla="*/ 3729036 w 4682816"/>
                  <a:gd name="connsiteY599" fmla="*/ 2179976 h 2943306"/>
                  <a:gd name="connsiteX600" fmla="*/ 3743375 w 4682816"/>
                  <a:gd name="connsiteY600" fmla="*/ 2186156 h 2943306"/>
                  <a:gd name="connsiteX601" fmla="*/ 3745256 w 4682816"/>
                  <a:gd name="connsiteY601" fmla="*/ 2172556 h 2943306"/>
                  <a:gd name="connsiteX602" fmla="*/ 3762735 w 4682816"/>
                  <a:gd name="connsiteY602" fmla="*/ 2154580 h 2943306"/>
                  <a:gd name="connsiteX603" fmla="*/ 3776176 w 4682816"/>
                  <a:gd name="connsiteY603" fmla="*/ 2148786 h 2943306"/>
                  <a:gd name="connsiteX604" fmla="*/ 3775543 w 4682816"/>
                  <a:gd name="connsiteY604" fmla="*/ 2147987 h 2943306"/>
                  <a:gd name="connsiteX605" fmla="*/ 3765191 w 4682816"/>
                  <a:gd name="connsiteY605" fmla="*/ 2150804 h 2943306"/>
                  <a:gd name="connsiteX606" fmla="*/ 3269654 w 4682816"/>
                  <a:gd name="connsiteY606" fmla="*/ 2120477 h 2943306"/>
                  <a:gd name="connsiteX607" fmla="*/ 3269562 w 4682816"/>
                  <a:gd name="connsiteY607" fmla="*/ 2121268 h 2943306"/>
                  <a:gd name="connsiteX608" fmla="*/ 3270732 w 4682816"/>
                  <a:gd name="connsiteY608" fmla="*/ 2120942 h 2943306"/>
                  <a:gd name="connsiteX609" fmla="*/ 869457 w 4682816"/>
                  <a:gd name="connsiteY609" fmla="*/ 2111916 h 2943306"/>
                  <a:gd name="connsiteX610" fmla="*/ 861217 w 4682816"/>
                  <a:gd name="connsiteY610" fmla="*/ 2125261 h 2943306"/>
                  <a:gd name="connsiteX611" fmla="*/ 861420 w 4682816"/>
                  <a:gd name="connsiteY611" fmla="*/ 2125052 h 2943306"/>
                  <a:gd name="connsiteX612" fmla="*/ 874860 w 4682816"/>
                  <a:gd name="connsiteY612" fmla="*/ 2119259 h 2943306"/>
                  <a:gd name="connsiteX613" fmla="*/ 869627 w 4682816"/>
                  <a:gd name="connsiteY613" fmla="*/ 2112636 h 2943306"/>
                  <a:gd name="connsiteX614" fmla="*/ 2772913 w 4682816"/>
                  <a:gd name="connsiteY614" fmla="*/ 2099334 h 2943306"/>
                  <a:gd name="connsiteX615" fmla="*/ 2766940 w 4682816"/>
                  <a:gd name="connsiteY615" fmla="*/ 2099394 h 2943306"/>
                  <a:gd name="connsiteX616" fmla="*/ 2766737 w 4682816"/>
                  <a:gd name="connsiteY616" fmla="*/ 2100253 h 2943306"/>
                  <a:gd name="connsiteX617" fmla="*/ 2763201 w 4682816"/>
                  <a:gd name="connsiteY617" fmla="*/ 2104728 h 2943306"/>
                  <a:gd name="connsiteX618" fmla="*/ 2777540 w 4682816"/>
                  <a:gd name="connsiteY618" fmla="*/ 2110907 h 2943306"/>
                  <a:gd name="connsiteX619" fmla="*/ 2778343 w 4682816"/>
                  <a:gd name="connsiteY619" fmla="*/ 2105095 h 2943306"/>
                  <a:gd name="connsiteX620" fmla="*/ 1576109 w 4682816"/>
                  <a:gd name="connsiteY620" fmla="*/ 2089046 h 2943306"/>
                  <a:gd name="connsiteX621" fmla="*/ 1574444 w 4682816"/>
                  <a:gd name="connsiteY621" fmla="*/ 2103255 h 2943306"/>
                  <a:gd name="connsiteX622" fmla="*/ 1566148 w 4682816"/>
                  <a:gd name="connsiteY622" fmla="*/ 2116691 h 2943306"/>
                  <a:gd name="connsiteX623" fmla="*/ 1581688 w 4682816"/>
                  <a:gd name="connsiteY623" fmla="*/ 2125956 h 2943306"/>
                  <a:gd name="connsiteX624" fmla="*/ 1584395 w 4682816"/>
                  <a:gd name="connsiteY624" fmla="*/ 2132370 h 2943306"/>
                  <a:gd name="connsiteX625" fmla="*/ 1585091 w 4682816"/>
                  <a:gd name="connsiteY625" fmla="*/ 2130719 h 2943306"/>
                  <a:gd name="connsiteX626" fmla="*/ 1606626 w 4682816"/>
                  <a:gd name="connsiteY626" fmla="*/ 2117879 h 2943306"/>
                  <a:gd name="connsiteX627" fmla="*/ 1621901 w 4682816"/>
                  <a:gd name="connsiteY627" fmla="*/ 2115646 h 2943306"/>
                  <a:gd name="connsiteX628" fmla="*/ 1617868 w 4682816"/>
                  <a:gd name="connsiteY628" fmla="*/ 2110541 h 2943306"/>
                  <a:gd name="connsiteX629" fmla="*/ 1613950 w 4682816"/>
                  <a:gd name="connsiteY629" fmla="*/ 2093978 h 2943306"/>
                  <a:gd name="connsiteX630" fmla="*/ 1589248 w 4682816"/>
                  <a:gd name="connsiteY630" fmla="*/ 2094708 h 2943306"/>
                  <a:gd name="connsiteX631" fmla="*/ 704877 w 4682816"/>
                  <a:gd name="connsiteY631" fmla="*/ 2088944 h 2943306"/>
                  <a:gd name="connsiteX632" fmla="*/ 705098 w 4682816"/>
                  <a:gd name="connsiteY632" fmla="*/ 2090829 h 2943306"/>
                  <a:gd name="connsiteX633" fmla="*/ 706093 w 4682816"/>
                  <a:gd name="connsiteY633" fmla="*/ 2089122 h 2943306"/>
                  <a:gd name="connsiteX634" fmla="*/ 2092743 w 4682816"/>
                  <a:gd name="connsiteY634" fmla="*/ 2083176 h 2943306"/>
                  <a:gd name="connsiteX635" fmla="*/ 2094968 w 4682816"/>
                  <a:gd name="connsiteY635" fmla="*/ 2086997 h 2943306"/>
                  <a:gd name="connsiteX636" fmla="*/ 2086652 w 4682816"/>
                  <a:gd name="connsiteY636" fmla="*/ 2122161 h 2943306"/>
                  <a:gd name="connsiteX637" fmla="*/ 2083116 w 4682816"/>
                  <a:gd name="connsiteY637" fmla="*/ 2126635 h 2943306"/>
                  <a:gd name="connsiteX638" fmla="*/ 2097455 w 4682816"/>
                  <a:gd name="connsiteY638" fmla="*/ 2132816 h 2943306"/>
                  <a:gd name="connsiteX639" fmla="*/ 2099336 w 4682816"/>
                  <a:gd name="connsiteY639" fmla="*/ 2119215 h 2943306"/>
                  <a:gd name="connsiteX640" fmla="*/ 2116815 w 4682816"/>
                  <a:gd name="connsiteY640" fmla="*/ 2101240 h 2943306"/>
                  <a:gd name="connsiteX641" fmla="*/ 2130255 w 4682816"/>
                  <a:gd name="connsiteY641" fmla="*/ 2095446 h 2943306"/>
                  <a:gd name="connsiteX642" fmla="*/ 2129623 w 4682816"/>
                  <a:gd name="connsiteY642" fmla="*/ 2094646 h 2943306"/>
                  <a:gd name="connsiteX643" fmla="*/ 2119271 w 4682816"/>
                  <a:gd name="connsiteY643" fmla="*/ 2097464 h 2943306"/>
                  <a:gd name="connsiteX644" fmla="*/ 751448 w 4682816"/>
                  <a:gd name="connsiteY644" fmla="*/ 2068348 h 2943306"/>
                  <a:gd name="connsiteX645" fmla="*/ 745132 w 4682816"/>
                  <a:gd name="connsiteY645" fmla="*/ 2079389 h 2943306"/>
                  <a:gd name="connsiteX646" fmla="*/ 743477 w 4682816"/>
                  <a:gd name="connsiteY646" fmla="*/ 2079886 h 2943306"/>
                  <a:gd name="connsiteX647" fmla="*/ 767706 w 4682816"/>
                  <a:gd name="connsiteY647" fmla="*/ 2102724 h 2943306"/>
                  <a:gd name="connsiteX648" fmla="*/ 770498 w 4682816"/>
                  <a:gd name="connsiteY648" fmla="*/ 2109747 h 2943306"/>
                  <a:gd name="connsiteX649" fmla="*/ 781814 w 4682816"/>
                  <a:gd name="connsiteY649" fmla="*/ 2095427 h 2943306"/>
                  <a:gd name="connsiteX650" fmla="*/ 787498 w 4682816"/>
                  <a:gd name="connsiteY650" fmla="*/ 2092251 h 2943306"/>
                  <a:gd name="connsiteX651" fmla="*/ 760488 w 4682816"/>
                  <a:gd name="connsiteY651" fmla="*/ 2084151 h 2943306"/>
                  <a:gd name="connsiteX652" fmla="*/ 1693541 w 4682816"/>
                  <a:gd name="connsiteY652" fmla="*/ 2057357 h 2943306"/>
                  <a:gd name="connsiteX653" fmla="*/ 1680402 w 4682816"/>
                  <a:gd name="connsiteY653" fmla="*/ 2063020 h 2943306"/>
                  <a:gd name="connsiteX654" fmla="*/ 1665977 w 4682816"/>
                  <a:gd name="connsiteY654" fmla="*/ 2062594 h 2943306"/>
                  <a:gd name="connsiteX655" fmla="*/ 1679248 w 4682816"/>
                  <a:gd name="connsiteY655" fmla="*/ 2075103 h 2943306"/>
                  <a:gd name="connsiteX656" fmla="*/ 1682040 w 4682816"/>
                  <a:gd name="connsiteY656" fmla="*/ 2082126 h 2943306"/>
                  <a:gd name="connsiteX657" fmla="*/ 1693356 w 4682816"/>
                  <a:gd name="connsiteY657" fmla="*/ 2067806 h 2943306"/>
                  <a:gd name="connsiteX658" fmla="*/ 1694678 w 4682816"/>
                  <a:gd name="connsiteY658" fmla="*/ 2067068 h 2943306"/>
                  <a:gd name="connsiteX659" fmla="*/ 1774308 w 4682816"/>
                  <a:gd name="connsiteY659" fmla="*/ 2056001 h 2943306"/>
                  <a:gd name="connsiteX660" fmla="*/ 1769701 w 4682816"/>
                  <a:gd name="connsiteY660" fmla="*/ 2057383 h 2943306"/>
                  <a:gd name="connsiteX661" fmla="*/ 1764058 w 4682816"/>
                  <a:gd name="connsiteY661" fmla="*/ 2056557 h 2943306"/>
                  <a:gd name="connsiteX662" fmla="*/ 1765908 w 4682816"/>
                  <a:gd name="connsiteY662" fmla="*/ 2072347 h 2943306"/>
                  <a:gd name="connsiteX663" fmla="*/ 1759080 w 4682816"/>
                  <a:gd name="connsiteY663" fmla="*/ 2096472 h 2943306"/>
                  <a:gd name="connsiteX664" fmla="*/ 1745471 w 4682816"/>
                  <a:gd name="connsiteY664" fmla="*/ 2107058 h 2943306"/>
                  <a:gd name="connsiteX665" fmla="*/ 1742799 w 4682816"/>
                  <a:gd name="connsiteY665" fmla="*/ 2118352 h 2943306"/>
                  <a:gd name="connsiteX666" fmla="*/ 1739263 w 4682816"/>
                  <a:gd name="connsiteY666" fmla="*/ 2122827 h 2943306"/>
                  <a:gd name="connsiteX667" fmla="*/ 1753602 w 4682816"/>
                  <a:gd name="connsiteY667" fmla="*/ 2129007 h 2943306"/>
                  <a:gd name="connsiteX668" fmla="*/ 1755483 w 4682816"/>
                  <a:gd name="connsiteY668" fmla="*/ 2115406 h 2943306"/>
                  <a:gd name="connsiteX669" fmla="*/ 1772962 w 4682816"/>
                  <a:gd name="connsiteY669" fmla="*/ 2097431 h 2943306"/>
                  <a:gd name="connsiteX670" fmla="*/ 1786402 w 4682816"/>
                  <a:gd name="connsiteY670" fmla="*/ 2091638 h 2943306"/>
                  <a:gd name="connsiteX671" fmla="*/ 1781169 w 4682816"/>
                  <a:gd name="connsiteY671" fmla="*/ 2085015 h 2943306"/>
                  <a:gd name="connsiteX672" fmla="*/ 3320761 w 4682816"/>
                  <a:gd name="connsiteY672" fmla="*/ 2051259 h 2943306"/>
                  <a:gd name="connsiteX673" fmla="*/ 3316371 w 4682816"/>
                  <a:gd name="connsiteY673" fmla="*/ 2053589 h 2943306"/>
                  <a:gd name="connsiteX674" fmla="*/ 3307961 w 4682816"/>
                  <a:gd name="connsiteY674" fmla="*/ 2053674 h 2943306"/>
                  <a:gd name="connsiteX675" fmla="*/ 3307757 w 4682816"/>
                  <a:gd name="connsiteY675" fmla="*/ 2054533 h 2943306"/>
                  <a:gd name="connsiteX676" fmla="*/ 3304221 w 4682816"/>
                  <a:gd name="connsiteY676" fmla="*/ 2059007 h 2943306"/>
                  <a:gd name="connsiteX677" fmla="*/ 3318561 w 4682816"/>
                  <a:gd name="connsiteY677" fmla="*/ 2065188 h 2943306"/>
                  <a:gd name="connsiteX678" fmla="*/ 3320441 w 4682816"/>
                  <a:gd name="connsiteY678" fmla="*/ 2051587 h 2943306"/>
                  <a:gd name="connsiteX679" fmla="*/ 2640357 w 4682816"/>
                  <a:gd name="connsiteY679" fmla="*/ 2043224 h 2943306"/>
                  <a:gd name="connsiteX680" fmla="*/ 2640579 w 4682816"/>
                  <a:gd name="connsiteY680" fmla="*/ 2045110 h 2943306"/>
                  <a:gd name="connsiteX681" fmla="*/ 2641573 w 4682816"/>
                  <a:gd name="connsiteY681" fmla="*/ 2043402 h 2943306"/>
                  <a:gd name="connsiteX682" fmla="*/ 2686928 w 4682816"/>
                  <a:gd name="connsiteY682" fmla="*/ 2022629 h 2943306"/>
                  <a:gd name="connsiteX683" fmla="*/ 2680611 w 4682816"/>
                  <a:gd name="connsiteY683" fmla="*/ 2033670 h 2943306"/>
                  <a:gd name="connsiteX684" fmla="*/ 2678956 w 4682816"/>
                  <a:gd name="connsiteY684" fmla="*/ 2034165 h 2943306"/>
                  <a:gd name="connsiteX685" fmla="*/ 2703187 w 4682816"/>
                  <a:gd name="connsiteY685" fmla="*/ 2057004 h 2943306"/>
                  <a:gd name="connsiteX686" fmla="*/ 2705979 w 4682816"/>
                  <a:gd name="connsiteY686" fmla="*/ 2064027 h 2943306"/>
                  <a:gd name="connsiteX687" fmla="*/ 2717293 w 4682816"/>
                  <a:gd name="connsiteY687" fmla="*/ 2049707 h 2943306"/>
                  <a:gd name="connsiteX688" fmla="*/ 2722978 w 4682816"/>
                  <a:gd name="connsiteY688" fmla="*/ 2046530 h 2943306"/>
                  <a:gd name="connsiteX689" fmla="*/ 2695968 w 4682816"/>
                  <a:gd name="connsiteY689" fmla="*/ 2038431 h 2943306"/>
                  <a:gd name="connsiteX690" fmla="*/ 3345957 w 4682816"/>
                  <a:gd name="connsiteY690" fmla="*/ 2020476 h 2943306"/>
                  <a:gd name="connsiteX691" fmla="*/ 3337718 w 4682816"/>
                  <a:gd name="connsiteY691" fmla="*/ 2033819 h 2943306"/>
                  <a:gd name="connsiteX692" fmla="*/ 3337919 w 4682816"/>
                  <a:gd name="connsiteY692" fmla="*/ 2033612 h 2943306"/>
                  <a:gd name="connsiteX693" fmla="*/ 3351360 w 4682816"/>
                  <a:gd name="connsiteY693" fmla="*/ 2027818 h 2943306"/>
                  <a:gd name="connsiteX694" fmla="*/ 3346127 w 4682816"/>
                  <a:gd name="connsiteY694" fmla="*/ 2021196 h 2943306"/>
                  <a:gd name="connsiteX695" fmla="*/ 4255350 w 4682816"/>
                  <a:gd name="connsiteY695" fmla="*/ 2004061 h 2943306"/>
                  <a:gd name="connsiteX696" fmla="*/ 4290789 w 4682816"/>
                  <a:gd name="connsiteY696" fmla="*/ 2053008 h 2943306"/>
                  <a:gd name="connsiteX697" fmla="*/ 4289696 w 4682816"/>
                  <a:gd name="connsiteY697" fmla="*/ 2060486 h 2943306"/>
                  <a:gd name="connsiteX698" fmla="*/ 4306655 w 4682816"/>
                  <a:gd name="connsiteY698" fmla="*/ 2053742 h 2943306"/>
                  <a:gd name="connsiteX699" fmla="*/ 4348872 w 4682816"/>
                  <a:gd name="connsiteY699" fmla="*/ 2067074 h 2943306"/>
                  <a:gd name="connsiteX700" fmla="*/ 4348985 w 4682816"/>
                  <a:gd name="connsiteY700" fmla="*/ 2095943 h 2943306"/>
                  <a:gd name="connsiteX701" fmla="*/ 4328249 w 4682816"/>
                  <a:gd name="connsiteY701" fmla="*/ 2117943 h 2943306"/>
                  <a:gd name="connsiteX702" fmla="*/ 4331898 w 4682816"/>
                  <a:gd name="connsiteY702" fmla="*/ 2117487 h 2943306"/>
                  <a:gd name="connsiteX703" fmla="*/ 4353785 w 4682816"/>
                  <a:gd name="connsiteY703" fmla="*/ 2129718 h 2943306"/>
                  <a:gd name="connsiteX704" fmla="*/ 4363355 w 4682816"/>
                  <a:gd name="connsiteY704" fmla="*/ 2141829 h 2943306"/>
                  <a:gd name="connsiteX705" fmla="*/ 4365760 w 4682816"/>
                  <a:gd name="connsiteY705" fmla="*/ 2135783 h 2943306"/>
                  <a:gd name="connsiteX706" fmla="*/ 4420924 w 4682816"/>
                  <a:gd name="connsiteY706" fmla="*/ 2111113 h 2943306"/>
                  <a:gd name="connsiteX707" fmla="*/ 4427140 w 4682816"/>
                  <a:gd name="connsiteY707" fmla="*/ 2171222 h 2943306"/>
                  <a:gd name="connsiteX708" fmla="*/ 4422456 w 4682816"/>
                  <a:gd name="connsiteY708" fmla="*/ 2177152 h 2943306"/>
                  <a:gd name="connsiteX709" fmla="*/ 4440515 w 4682816"/>
                  <a:gd name="connsiteY709" fmla="*/ 2179791 h 2943306"/>
                  <a:gd name="connsiteX710" fmla="*/ 4470409 w 4682816"/>
                  <a:gd name="connsiteY710" fmla="*/ 2212444 h 2943306"/>
                  <a:gd name="connsiteX711" fmla="*/ 4467878 w 4682816"/>
                  <a:gd name="connsiteY711" fmla="*/ 2216870 h 2943306"/>
                  <a:gd name="connsiteX712" fmla="*/ 4482372 w 4682816"/>
                  <a:gd name="connsiteY712" fmla="*/ 2224969 h 2943306"/>
                  <a:gd name="connsiteX713" fmla="*/ 4491943 w 4682816"/>
                  <a:gd name="connsiteY713" fmla="*/ 2237081 h 2943306"/>
                  <a:gd name="connsiteX714" fmla="*/ 4494346 w 4682816"/>
                  <a:gd name="connsiteY714" fmla="*/ 2231034 h 2943306"/>
                  <a:gd name="connsiteX715" fmla="*/ 4549511 w 4682816"/>
                  <a:gd name="connsiteY715" fmla="*/ 2206364 h 2943306"/>
                  <a:gd name="connsiteX716" fmla="*/ 4555728 w 4682816"/>
                  <a:gd name="connsiteY716" fmla="*/ 2266473 h 2943306"/>
                  <a:gd name="connsiteX717" fmla="*/ 4551042 w 4682816"/>
                  <a:gd name="connsiteY717" fmla="*/ 2272402 h 2943306"/>
                  <a:gd name="connsiteX718" fmla="*/ 4569102 w 4682816"/>
                  <a:gd name="connsiteY718" fmla="*/ 2275042 h 2943306"/>
                  <a:gd name="connsiteX719" fmla="*/ 4598997 w 4682816"/>
                  <a:gd name="connsiteY719" fmla="*/ 2307696 h 2943306"/>
                  <a:gd name="connsiteX720" fmla="*/ 4550049 w 4682816"/>
                  <a:gd name="connsiteY720" fmla="*/ 2343134 h 2943306"/>
                  <a:gd name="connsiteX721" fmla="*/ 4544406 w 4682816"/>
                  <a:gd name="connsiteY721" fmla="*/ 2342308 h 2943306"/>
                  <a:gd name="connsiteX722" fmla="*/ 4546256 w 4682816"/>
                  <a:gd name="connsiteY722" fmla="*/ 2358099 h 2943306"/>
                  <a:gd name="connsiteX723" fmla="*/ 4522453 w 4682816"/>
                  <a:gd name="connsiteY723" fmla="*/ 2395426 h 2943306"/>
                  <a:gd name="connsiteX724" fmla="*/ 4494538 w 4682816"/>
                  <a:gd name="connsiteY724" fmla="*/ 2388064 h 2943306"/>
                  <a:gd name="connsiteX725" fmla="*/ 4479809 w 4682816"/>
                  <a:gd name="connsiteY725" fmla="*/ 2364211 h 2943306"/>
                  <a:gd name="connsiteX726" fmla="*/ 4474766 w 4682816"/>
                  <a:gd name="connsiteY726" fmla="*/ 2385534 h 2943306"/>
                  <a:gd name="connsiteX727" fmla="*/ 4470080 w 4682816"/>
                  <a:gd name="connsiteY727" fmla="*/ 2391464 h 2943306"/>
                  <a:gd name="connsiteX728" fmla="*/ 4488139 w 4682816"/>
                  <a:gd name="connsiteY728" fmla="*/ 2394103 h 2943306"/>
                  <a:gd name="connsiteX729" fmla="*/ 4518034 w 4682816"/>
                  <a:gd name="connsiteY729" fmla="*/ 2426757 h 2943306"/>
                  <a:gd name="connsiteX730" fmla="*/ 4469086 w 4682816"/>
                  <a:gd name="connsiteY730" fmla="*/ 2462195 h 2943306"/>
                  <a:gd name="connsiteX731" fmla="*/ 4463444 w 4682816"/>
                  <a:gd name="connsiteY731" fmla="*/ 2461370 h 2943306"/>
                  <a:gd name="connsiteX732" fmla="*/ 4465294 w 4682816"/>
                  <a:gd name="connsiteY732" fmla="*/ 2477160 h 2943306"/>
                  <a:gd name="connsiteX733" fmla="*/ 4441491 w 4682816"/>
                  <a:gd name="connsiteY733" fmla="*/ 2514488 h 2943306"/>
                  <a:gd name="connsiteX734" fmla="*/ 4394591 w 4682816"/>
                  <a:gd name="connsiteY734" fmla="*/ 2476379 h 2943306"/>
                  <a:gd name="connsiteX735" fmla="*/ 4392926 w 4682816"/>
                  <a:gd name="connsiteY735" fmla="*/ 2462170 h 2943306"/>
                  <a:gd name="connsiteX736" fmla="*/ 4379788 w 4682816"/>
                  <a:gd name="connsiteY736" fmla="*/ 2467833 h 2943306"/>
                  <a:gd name="connsiteX737" fmla="*/ 4343668 w 4682816"/>
                  <a:gd name="connsiteY737" fmla="*/ 2466764 h 2943306"/>
                  <a:gd name="connsiteX738" fmla="*/ 4343516 w 4682816"/>
                  <a:gd name="connsiteY738" fmla="*/ 2466611 h 2943306"/>
                  <a:gd name="connsiteX739" fmla="*/ 4345086 w 4682816"/>
                  <a:gd name="connsiteY739" fmla="*/ 2477958 h 2943306"/>
                  <a:gd name="connsiteX740" fmla="*/ 4288634 w 4682816"/>
                  <a:gd name="connsiteY740" fmla="*/ 2499520 h 2943306"/>
                  <a:gd name="connsiteX741" fmla="*/ 4275495 w 4682816"/>
                  <a:gd name="connsiteY741" fmla="*/ 2493858 h 2943306"/>
                  <a:gd name="connsiteX742" fmla="*/ 4273830 w 4682816"/>
                  <a:gd name="connsiteY742" fmla="*/ 2508067 h 2943306"/>
                  <a:gd name="connsiteX743" fmla="*/ 4226930 w 4682816"/>
                  <a:gd name="connsiteY743" fmla="*/ 2546175 h 2943306"/>
                  <a:gd name="connsiteX744" fmla="*/ 4203127 w 4682816"/>
                  <a:gd name="connsiteY744" fmla="*/ 2508848 h 2943306"/>
                  <a:gd name="connsiteX745" fmla="*/ 4204831 w 4682816"/>
                  <a:gd name="connsiteY745" fmla="*/ 2494310 h 2943306"/>
                  <a:gd name="connsiteX746" fmla="*/ 4196478 w 4682816"/>
                  <a:gd name="connsiteY746" fmla="*/ 2495531 h 2943306"/>
                  <a:gd name="connsiteX747" fmla="*/ 4147530 w 4682816"/>
                  <a:gd name="connsiteY747" fmla="*/ 2460093 h 2943306"/>
                  <a:gd name="connsiteX748" fmla="*/ 4177425 w 4682816"/>
                  <a:gd name="connsiteY748" fmla="*/ 2427440 h 2943306"/>
                  <a:gd name="connsiteX749" fmla="*/ 4192700 w 4682816"/>
                  <a:gd name="connsiteY749" fmla="*/ 2425208 h 2943306"/>
                  <a:gd name="connsiteX750" fmla="*/ 4188666 w 4682816"/>
                  <a:gd name="connsiteY750" fmla="*/ 2420102 h 2943306"/>
                  <a:gd name="connsiteX751" fmla="*/ 4184542 w 4682816"/>
                  <a:gd name="connsiteY751" fmla="*/ 2402666 h 2943306"/>
                  <a:gd name="connsiteX752" fmla="*/ 4182240 w 4682816"/>
                  <a:gd name="connsiteY752" fmla="*/ 2410798 h 2943306"/>
                  <a:gd name="connsiteX753" fmla="*/ 4165265 w 4682816"/>
                  <a:gd name="connsiteY753" fmla="*/ 2424001 h 2943306"/>
                  <a:gd name="connsiteX754" fmla="*/ 4118365 w 4682816"/>
                  <a:gd name="connsiteY754" fmla="*/ 2385893 h 2943306"/>
                  <a:gd name="connsiteX755" fmla="*/ 4116700 w 4682816"/>
                  <a:gd name="connsiteY755" fmla="*/ 2371684 h 2943306"/>
                  <a:gd name="connsiteX756" fmla="*/ 4103561 w 4682816"/>
                  <a:gd name="connsiteY756" fmla="*/ 2377346 h 2943306"/>
                  <a:gd name="connsiteX757" fmla="*/ 4047108 w 4682816"/>
                  <a:gd name="connsiteY757" fmla="*/ 2355783 h 2943306"/>
                  <a:gd name="connsiteX758" fmla="*/ 4067534 w 4682816"/>
                  <a:gd name="connsiteY758" fmla="*/ 2316505 h 2943306"/>
                  <a:gd name="connsiteX759" fmla="*/ 4080975 w 4682816"/>
                  <a:gd name="connsiteY759" fmla="*/ 2310713 h 2943306"/>
                  <a:gd name="connsiteX760" fmla="*/ 4075742 w 4682816"/>
                  <a:gd name="connsiteY760" fmla="*/ 2304090 h 2943306"/>
                  <a:gd name="connsiteX761" fmla="*/ 4081958 w 4682816"/>
                  <a:gd name="connsiteY761" fmla="*/ 2243981 h 2943306"/>
                  <a:gd name="connsiteX762" fmla="*/ 4101706 w 4682816"/>
                  <a:gd name="connsiteY762" fmla="*/ 2241512 h 2943306"/>
                  <a:gd name="connsiteX763" fmla="*/ 4108265 w 4682816"/>
                  <a:gd name="connsiteY763" fmla="*/ 2225968 h 2943306"/>
                  <a:gd name="connsiteX764" fmla="*/ 4129800 w 4682816"/>
                  <a:gd name="connsiteY764" fmla="*/ 2213128 h 2943306"/>
                  <a:gd name="connsiteX765" fmla="*/ 4145075 w 4682816"/>
                  <a:gd name="connsiteY765" fmla="*/ 2210896 h 2943306"/>
                  <a:gd name="connsiteX766" fmla="*/ 4141040 w 4682816"/>
                  <a:gd name="connsiteY766" fmla="*/ 2205790 h 2943306"/>
                  <a:gd name="connsiteX767" fmla="*/ 4147258 w 4682816"/>
                  <a:gd name="connsiteY767" fmla="*/ 2145681 h 2943306"/>
                  <a:gd name="connsiteX768" fmla="*/ 4176128 w 4682816"/>
                  <a:gd name="connsiteY768" fmla="*/ 2145567 h 2943306"/>
                  <a:gd name="connsiteX769" fmla="*/ 4184034 w 4682816"/>
                  <a:gd name="connsiteY769" fmla="*/ 2153020 h 2943306"/>
                  <a:gd name="connsiteX770" fmla="*/ 4188063 w 4682816"/>
                  <a:gd name="connsiteY770" fmla="*/ 2137094 h 2943306"/>
                  <a:gd name="connsiteX771" fmla="*/ 4196807 w 4682816"/>
                  <a:gd name="connsiteY771" fmla="*/ 2125357 h 2943306"/>
                  <a:gd name="connsiteX772" fmla="*/ 4188963 w 4682816"/>
                  <a:gd name="connsiteY772" fmla="*/ 2122238 h 2943306"/>
                  <a:gd name="connsiteX773" fmla="*/ 4164292 w 4682816"/>
                  <a:gd name="connsiteY773" fmla="*/ 2067074 h 2943306"/>
                  <a:gd name="connsiteX774" fmla="*/ 4206509 w 4682816"/>
                  <a:gd name="connsiteY774" fmla="*/ 2053742 h 2943306"/>
                  <a:gd name="connsiteX775" fmla="*/ 4220853 w 4682816"/>
                  <a:gd name="connsiteY775" fmla="*/ 2059445 h 2943306"/>
                  <a:gd name="connsiteX776" fmla="*/ 4219912 w 4682816"/>
                  <a:gd name="connsiteY776" fmla="*/ 2053007 h 2943306"/>
                  <a:gd name="connsiteX777" fmla="*/ 4255350 w 4682816"/>
                  <a:gd name="connsiteY777" fmla="*/ 2004061 h 2943306"/>
                  <a:gd name="connsiteX778" fmla="*/ 1387928 w 4682816"/>
                  <a:gd name="connsiteY778" fmla="*/ 1998943 h 2943306"/>
                  <a:gd name="connsiteX779" fmla="*/ 1367746 w 4682816"/>
                  <a:gd name="connsiteY779" fmla="*/ 2004994 h 2943306"/>
                  <a:gd name="connsiteX780" fmla="*/ 1362103 w 4682816"/>
                  <a:gd name="connsiteY780" fmla="*/ 2004170 h 2943306"/>
                  <a:gd name="connsiteX781" fmla="*/ 1363954 w 4682816"/>
                  <a:gd name="connsiteY781" fmla="*/ 2019960 h 2943306"/>
                  <a:gd name="connsiteX782" fmla="*/ 1357125 w 4682816"/>
                  <a:gd name="connsiteY782" fmla="*/ 2044084 h 2943306"/>
                  <a:gd name="connsiteX783" fmla="*/ 1347513 w 4682816"/>
                  <a:gd name="connsiteY783" fmla="*/ 2051560 h 2943306"/>
                  <a:gd name="connsiteX784" fmla="*/ 1357088 w 4682816"/>
                  <a:gd name="connsiteY784" fmla="*/ 2083488 h 2943306"/>
                  <a:gd name="connsiteX785" fmla="*/ 1355996 w 4682816"/>
                  <a:gd name="connsiteY785" fmla="*/ 2090966 h 2943306"/>
                  <a:gd name="connsiteX786" fmla="*/ 1372955 w 4682816"/>
                  <a:gd name="connsiteY786" fmla="*/ 2084223 h 2943306"/>
                  <a:gd name="connsiteX787" fmla="*/ 1415171 w 4682816"/>
                  <a:gd name="connsiteY787" fmla="*/ 2097553 h 2943306"/>
                  <a:gd name="connsiteX788" fmla="*/ 1415285 w 4682816"/>
                  <a:gd name="connsiteY788" fmla="*/ 2126424 h 2943306"/>
                  <a:gd name="connsiteX789" fmla="*/ 1412656 w 4682816"/>
                  <a:gd name="connsiteY789" fmla="*/ 2129211 h 2943306"/>
                  <a:gd name="connsiteX790" fmla="*/ 1415774 w 4682816"/>
                  <a:gd name="connsiteY790" fmla="*/ 2126006 h 2943306"/>
                  <a:gd name="connsiteX791" fmla="*/ 1429214 w 4682816"/>
                  <a:gd name="connsiteY791" fmla="*/ 2120213 h 2943306"/>
                  <a:gd name="connsiteX792" fmla="*/ 1423981 w 4682816"/>
                  <a:gd name="connsiteY792" fmla="*/ 2113590 h 2943306"/>
                  <a:gd name="connsiteX793" fmla="*/ 1430197 w 4682816"/>
                  <a:gd name="connsiteY793" fmla="*/ 2053481 h 2943306"/>
                  <a:gd name="connsiteX794" fmla="*/ 1441499 w 4682816"/>
                  <a:gd name="connsiteY794" fmla="*/ 2052068 h 2943306"/>
                  <a:gd name="connsiteX795" fmla="*/ 1437067 w 4682816"/>
                  <a:gd name="connsiteY795" fmla="*/ 2036408 h 2943306"/>
                  <a:gd name="connsiteX796" fmla="*/ 1438770 w 4682816"/>
                  <a:gd name="connsiteY796" fmla="*/ 2021871 h 2943306"/>
                  <a:gd name="connsiteX797" fmla="*/ 1430417 w 4682816"/>
                  <a:gd name="connsiteY797" fmla="*/ 2023092 h 2943306"/>
                  <a:gd name="connsiteX798" fmla="*/ 1395806 w 4682816"/>
                  <a:gd name="connsiteY798" fmla="*/ 2012712 h 2943306"/>
                  <a:gd name="connsiteX799" fmla="*/ 745529 w 4682816"/>
                  <a:gd name="connsiteY799" fmla="*/ 1997605 h 2943306"/>
                  <a:gd name="connsiteX800" fmla="*/ 743864 w 4682816"/>
                  <a:gd name="connsiteY800" fmla="*/ 2011815 h 2943306"/>
                  <a:gd name="connsiteX801" fmla="*/ 735568 w 4682816"/>
                  <a:gd name="connsiteY801" fmla="*/ 2025252 h 2943306"/>
                  <a:gd name="connsiteX802" fmla="*/ 751108 w 4682816"/>
                  <a:gd name="connsiteY802" fmla="*/ 2034517 h 2943306"/>
                  <a:gd name="connsiteX803" fmla="*/ 753815 w 4682816"/>
                  <a:gd name="connsiteY803" fmla="*/ 2040931 h 2943306"/>
                  <a:gd name="connsiteX804" fmla="*/ 754511 w 4682816"/>
                  <a:gd name="connsiteY804" fmla="*/ 2039278 h 2943306"/>
                  <a:gd name="connsiteX805" fmla="*/ 776047 w 4682816"/>
                  <a:gd name="connsiteY805" fmla="*/ 2026439 h 2943306"/>
                  <a:gd name="connsiteX806" fmla="*/ 791322 w 4682816"/>
                  <a:gd name="connsiteY806" fmla="*/ 2024207 h 2943306"/>
                  <a:gd name="connsiteX807" fmla="*/ 787287 w 4682816"/>
                  <a:gd name="connsiteY807" fmla="*/ 2019101 h 2943306"/>
                  <a:gd name="connsiteX808" fmla="*/ 783370 w 4682816"/>
                  <a:gd name="connsiteY808" fmla="*/ 2002537 h 2943306"/>
                  <a:gd name="connsiteX809" fmla="*/ 758668 w 4682816"/>
                  <a:gd name="connsiteY809" fmla="*/ 2003268 h 2943306"/>
                  <a:gd name="connsiteX810" fmla="*/ 3181378 w 4682816"/>
                  <a:gd name="connsiteY810" fmla="*/ 1997504 h 2943306"/>
                  <a:gd name="connsiteX811" fmla="*/ 3181599 w 4682816"/>
                  <a:gd name="connsiteY811" fmla="*/ 1999389 h 2943306"/>
                  <a:gd name="connsiteX812" fmla="*/ 3182594 w 4682816"/>
                  <a:gd name="connsiteY812" fmla="*/ 1997682 h 2943306"/>
                  <a:gd name="connsiteX813" fmla="*/ 1626865 w 4682816"/>
                  <a:gd name="connsiteY813" fmla="*/ 1989730 h 2943306"/>
                  <a:gd name="connsiteX814" fmla="*/ 1621564 w 4682816"/>
                  <a:gd name="connsiteY814" fmla="*/ 1992014 h 2943306"/>
                  <a:gd name="connsiteX815" fmla="*/ 1614211 w 4682816"/>
                  <a:gd name="connsiteY815" fmla="*/ 2023101 h 2943306"/>
                  <a:gd name="connsiteX816" fmla="*/ 1610676 w 4682816"/>
                  <a:gd name="connsiteY816" fmla="*/ 2027576 h 2943306"/>
                  <a:gd name="connsiteX817" fmla="*/ 1625015 w 4682816"/>
                  <a:gd name="connsiteY817" fmla="*/ 2033755 h 2943306"/>
                  <a:gd name="connsiteX818" fmla="*/ 1626896 w 4682816"/>
                  <a:gd name="connsiteY818" fmla="*/ 2020156 h 2943306"/>
                  <a:gd name="connsiteX819" fmla="*/ 1634020 w 4682816"/>
                  <a:gd name="connsiteY819" fmla="*/ 2012829 h 2943306"/>
                  <a:gd name="connsiteX820" fmla="*/ 1628531 w 4682816"/>
                  <a:gd name="connsiteY820" fmla="*/ 2003939 h 2943306"/>
                  <a:gd name="connsiteX821" fmla="*/ 3047302 w 4682816"/>
                  <a:gd name="connsiteY821" fmla="*/ 1988485 h 2943306"/>
                  <a:gd name="connsiteX822" fmla="*/ 3037800 w 4682816"/>
                  <a:gd name="connsiteY822" fmla="*/ 2005094 h 2943306"/>
                  <a:gd name="connsiteX823" fmla="*/ 3003189 w 4682816"/>
                  <a:gd name="connsiteY823" fmla="*/ 2015474 h 2943306"/>
                  <a:gd name="connsiteX824" fmla="*/ 2997546 w 4682816"/>
                  <a:gd name="connsiteY824" fmla="*/ 2014649 h 2943306"/>
                  <a:gd name="connsiteX825" fmla="*/ 2999396 w 4682816"/>
                  <a:gd name="connsiteY825" fmla="*/ 2030439 h 2943306"/>
                  <a:gd name="connsiteX826" fmla="*/ 2975593 w 4682816"/>
                  <a:gd name="connsiteY826" fmla="*/ 2067766 h 2943306"/>
                  <a:gd name="connsiteX827" fmla="*/ 2947678 w 4682816"/>
                  <a:gd name="connsiteY827" fmla="*/ 2060403 h 2943306"/>
                  <a:gd name="connsiteX828" fmla="*/ 2932949 w 4682816"/>
                  <a:gd name="connsiteY828" fmla="*/ 2036551 h 2943306"/>
                  <a:gd name="connsiteX829" fmla="*/ 2928828 w 4682816"/>
                  <a:gd name="connsiteY829" fmla="*/ 2053976 h 2943306"/>
                  <a:gd name="connsiteX830" fmla="*/ 2937265 w 4682816"/>
                  <a:gd name="connsiteY830" fmla="*/ 2054094 h 2943306"/>
                  <a:gd name="connsiteX831" fmla="*/ 2954412 w 4682816"/>
                  <a:gd name="connsiteY831" fmla="*/ 2067074 h 2943306"/>
                  <a:gd name="connsiteX832" fmla="*/ 2954441 w 4682816"/>
                  <a:gd name="connsiteY832" fmla="*/ 2074289 h 2943306"/>
                  <a:gd name="connsiteX833" fmla="*/ 2962815 w 4682816"/>
                  <a:gd name="connsiteY833" fmla="*/ 2079283 h 2943306"/>
                  <a:gd name="connsiteX834" fmla="*/ 2971174 w 4682816"/>
                  <a:gd name="connsiteY834" fmla="*/ 2099097 h 2943306"/>
                  <a:gd name="connsiteX835" fmla="*/ 2956838 w 4682816"/>
                  <a:gd name="connsiteY835" fmla="*/ 2124155 h 2943306"/>
                  <a:gd name="connsiteX836" fmla="*/ 2951978 w 4682816"/>
                  <a:gd name="connsiteY836" fmla="*/ 2125612 h 2943306"/>
                  <a:gd name="connsiteX837" fmla="*/ 2959325 w 4682816"/>
                  <a:gd name="connsiteY837" fmla="*/ 2129718 h 2943306"/>
                  <a:gd name="connsiteX838" fmla="*/ 2968895 w 4682816"/>
                  <a:gd name="connsiteY838" fmla="*/ 2141830 h 2943306"/>
                  <a:gd name="connsiteX839" fmla="*/ 2971299 w 4682816"/>
                  <a:gd name="connsiteY839" fmla="*/ 2135783 h 2943306"/>
                  <a:gd name="connsiteX840" fmla="*/ 3026465 w 4682816"/>
                  <a:gd name="connsiteY840" fmla="*/ 2111113 h 2943306"/>
                  <a:gd name="connsiteX841" fmla="*/ 3032681 w 4682816"/>
                  <a:gd name="connsiteY841" fmla="*/ 2171221 h 2943306"/>
                  <a:gd name="connsiteX842" fmla="*/ 3027995 w 4682816"/>
                  <a:gd name="connsiteY842" fmla="*/ 2177152 h 2943306"/>
                  <a:gd name="connsiteX843" fmla="*/ 3046054 w 4682816"/>
                  <a:gd name="connsiteY843" fmla="*/ 2179791 h 2943306"/>
                  <a:gd name="connsiteX844" fmla="*/ 3075949 w 4682816"/>
                  <a:gd name="connsiteY844" fmla="*/ 2212444 h 2943306"/>
                  <a:gd name="connsiteX845" fmla="*/ 3073418 w 4682816"/>
                  <a:gd name="connsiteY845" fmla="*/ 2216870 h 2943306"/>
                  <a:gd name="connsiteX846" fmla="*/ 3087912 w 4682816"/>
                  <a:gd name="connsiteY846" fmla="*/ 2224969 h 2943306"/>
                  <a:gd name="connsiteX847" fmla="*/ 3097483 w 4682816"/>
                  <a:gd name="connsiteY847" fmla="*/ 2237081 h 2943306"/>
                  <a:gd name="connsiteX848" fmla="*/ 3099887 w 4682816"/>
                  <a:gd name="connsiteY848" fmla="*/ 2231034 h 2943306"/>
                  <a:gd name="connsiteX849" fmla="*/ 3155051 w 4682816"/>
                  <a:gd name="connsiteY849" fmla="*/ 2206363 h 2943306"/>
                  <a:gd name="connsiteX850" fmla="*/ 3161268 w 4682816"/>
                  <a:gd name="connsiteY850" fmla="*/ 2266473 h 2943306"/>
                  <a:gd name="connsiteX851" fmla="*/ 3156582 w 4682816"/>
                  <a:gd name="connsiteY851" fmla="*/ 2272403 h 2943306"/>
                  <a:gd name="connsiteX852" fmla="*/ 3164027 w 4682816"/>
                  <a:gd name="connsiteY852" fmla="*/ 2273491 h 2943306"/>
                  <a:gd name="connsiteX853" fmla="*/ 3171897 w 4682816"/>
                  <a:gd name="connsiteY853" fmla="*/ 2259981 h 2943306"/>
                  <a:gd name="connsiteX854" fmla="*/ 3200767 w 4682816"/>
                  <a:gd name="connsiteY854" fmla="*/ 2259868 h 2943306"/>
                  <a:gd name="connsiteX855" fmla="*/ 3208674 w 4682816"/>
                  <a:gd name="connsiteY855" fmla="*/ 2267321 h 2943306"/>
                  <a:gd name="connsiteX856" fmla="*/ 3212704 w 4682816"/>
                  <a:gd name="connsiteY856" fmla="*/ 2251394 h 2943306"/>
                  <a:gd name="connsiteX857" fmla="*/ 3221447 w 4682816"/>
                  <a:gd name="connsiteY857" fmla="*/ 2239656 h 2943306"/>
                  <a:gd name="connsiteX858" fmla="*/ 3213603 w 4682816"/>
                  <a:gd name="connsiteY858" fmla="*/ 2236537 h 2943306"/>
                  <a:gd name="connsiteX859" fmla="*/ 3188931 w 4682816"/>
                  <a:gd name="connsiteY859" fmla="*/ 2181373 h 2943306"/>
                  <a:gd name="connsiteX860" fmla="*/ 3206078 w 4682816"/>
                  <a:gd name="connsiteY860" fmla="*/ 2168394 h 2943306"/>
                  <a:gd name="connsiteX861" fmla="*/ 3215265 w 4682816"/>
                  <a:gd name="connsiteY861" fmla="*/ 2168265 h 2943306"/>
                  <a:gd name="connsiteX862" fmla="*/ 3204115 w 4682816"/>
                  <a:gd name="connsiteY862" fmla="*/ 2159592 h 2943306"/>
                  <a:gd name="connsiteX863" fmla="*/ 3197287 w 4682816"/>
                  <a:gd name="connsiteY863" fmla="*/ 2135467 h 2943306"/>
                  <a:gd name="connsiteX864" fmla="*/ 3198991 w 4682816"/>
                  <a:gd name="connsiteY864" fmla="*/ 2120931 h 2943306"/>
                  <a:gd name="connsiteX865" fmla="*/ 3190638 w 4682816"/>
                  <a:gd name="connsiteY865" fmla="*/ 2122152 h 2943306"/>
                  <a:gd name="connsiteX866" fmla="*/ 3141691 w 4682816"/>
                  <a:gd name="connsiteY866" fmla="*/ 2086714 h 2943306"/>
                  <a:gd name="connsiteX867" fmla="*/ 3171585 w 4682816"/>
                  <a:gd name="connsiteY867" fmla="*/ 2054060 h 2943306"/>
                  <a:gd name="connsiteX868" fmla="*/ 3186860 w 4682816"/>
                  <a:gd name="connsiteY868" fmla="*/ 2051827 h 2943306"/>
                  <a:gd name="connsiteX869" fmla="*/ 3182826 w 4682816"/>
                  <a:gd name="connsiteY869" fmla="*/ 2046722 h 2943306"/>
                  <a:gd name="connsiteX870" fmla="*/ 3178702 w 4682816"/>
                  <a:gd name="connsiteY870" fmla="*/ 2029285 h 2943306"/>
                  <a:gd name="connsiteX871" fmla="*/ 3176400 w 4682816"/>
                  <a:gd name="connsiteY871" fmla="*/ 2037419 h 2943306"/>
                  <a:gd name="connsiteX872" fmla="*/ 3159425 w 4682816"/>
                  <a:gd name="connsiteY872" fmla="*/ 2050621 h 2943306"/>
                  <a:gd name="connsiteX873" fmla="*/ 3112525 w 4682816"/>
                  <a:gd name="connsiteY873" fmla="*/ 2012514 h 2943306"/>
                  <a:gd name="connsiteX874" fmla="*/ 3110860 w 4682816"/>
                  <a:gd name="connsiteY874" fmla="*/ 1998303 h 2943306"/>
                  <a:gd name="connsiteX875" fmla="*/ 3097721 w 4682816"/>
                  <a:gd name="connsiteY875" fmla="*/ 2003966 h 2943306"/>
                  <a:gd name="connsiteX876" fmla="*/ 3061602 w 4682816"/>
                  <a:gd name="connsiteY876" fmla="*/ 2002898 h 2943306"/>
                  <a:gd name="connsiteX877" fmla="*/ 3227948 w 4682816"/>
                  <a:gd name="connsiteY877" fmla="*/ 1976909 h 2943306"/>
                  <a:gd name="connsiteX878" fmla="*/ 3221631 w 4682816"/>
                  <a:gd name="connsiteY878" fmla="*/ 1987949 h 2943306"/>
                  <a:gd name="connsiteX879" fmla="*/ 3219977 w 4682816"/>
                  <a:gd name="connsiteY879" fmla="*/ 1988445 h 2943306"/>
                  <a:gd name="connsiteX880" fmla="*/ 3244207 w 4682816"/>
                  <a:gd name="connsiteY880" fmla="*/ 2011284 h 2943306"/>
                  <a:gd name="connsiteX881" fmla="*/ 3247000 w 4682816"/>
                  <a:gd name="connsiteY881" fmla="*/ 2018306 h 2943306"/>
                  <a:gd name="connsiteX882" fmla="*/ 3258314 w 4682816"/>
                  <a:gd name="connsiteY882" fmla="*/ 2003987 h 2943306"/>
                  <a:gd name="connsiteX883" fmla="*/ 3263998 w 4682816"/>
                  <a:gd name="connsiteY883" fmla="*/ 2000811 h 2943306"/>
                  <a:gd name="connsiteX884" fmla="*/ 3236989 w 4682816"/>
                  <a:gd name="connsiteY884" fmla="*/ 1992711 h 2943306"/>
                  <a:gd name="connsiteX885" fmla="*/ 280381 w 4682816"/>
                  <a:gd name="connsiteY885" fmla="*/ 1975058 h 2943306"/>
                  <a:gd name="connsiteX886" fmla="*/ 275991 w 4682816"/>
                  <a:gd name="connsiteY886" fmla="*/ 1977389 h 2943306"/>
                  <a:gd name="connsiteX887" fmla="*/ 267580 w 4682816"/>
                  <a:gd name="connsiteY887" fmla="*/ 1977475 h 2943306"/>
                  <a:gd name="connsiteX888" fmla="*/ 267377 w 4682816"/>
                  <a:gd name="connsiteY888" fmla="*/ 1978333 h 2943306"/>
                  <a:gd name="connsiteX889" fmla="*/ 263841 w 4682816"/>
                  <a:gd name="connsiteY889" fmla="*/ 1982808 h 2943306"/>
                  <a:gd name="connsiteX890" fmla="*/ 278180 w 4682816"/>
                  <a:gd name="connsiteY890" fmla="*/ 1988988 h 2943306"/>
                  <a:gd name="connsiteX891" fmla="*/ 280061 w 4682816"/>
                  <a:gd name="connsiteY891" fmla="*/ 1975388 h 2943306"/>
                  <a:gd name="connsiteX892" fmla="*/ 1225261 w 4682816"/>
                  <a:gd name="connsiteY892" fmla="*/ 1967439 h 2943306"/>
                  <a:gd name="connsiteX893" fmla="*/ 1220872 w 4682816"/>
                  <a:gd name="connsiteY893" fmla="*/ 1969768 h 2943306"/>
                  <a:gd name="connsiteX894" fmla="*/ 1212459 w 4682816"/>
                  <a:gd name="connsiteY894" fmla="*/ 1969854 h 2943306"/>
                  <a:gd name="connsiteX895" fmla="*/ 1212257 w 4682816"/>
                  <a:gd name="connsiteY895" fmla="*/ 1970713 h 2943306"/>
                  <a:gd name="connsiteX896" fmla="*/ 1208721 w 4682816"/>
                  <a:gd name="connsiteY896" fmla="*/ 1975188 h 2943306"/>
                  <a:gd name="connsiteX897" fmla="*/ 1223059 w 4682816"/>
                  <a:gd name="connsiteY897" fmla="*/ 1981368 h 2943306"/>
                  <a:gd name="connsiteX898" fmla="*/ 1224941 w 4682816"/>
                  <a:gd name="connsiteY898" fmla="*/ 1967768 h 2943306"/>
                  <a:gd name="connsiteX899" fmla="*/ 862960 w 4682816"/>
                  <a:gd name="connsiteY899" fmla="*/ 1965917 h 2943306"/>
                  <a:gd name="connsiteX900" fmla="*/ 849821 w 4682816"/>
                  <a:gd name="connsiteY900" fmla="*/ 1971580 h 2943306"/>
                  <a:gd name="connsiteX901" fmla="*/ 835396 w 4682816"/>
                  <a:gd name="connsiteY901" fmla="*/ 1971154 h 2943306"/>
                  <a:gd name="connsiteX902" fmla="*/ 848668 w 4682816"/>
                  <a:gd name="connsiteY902" fmla="*/ 1983663 h 2943306"/>
                  <a:gd name="connsiteX903" fmla="*/ 851460 w 4682816"/>
                  <a:gd name="connsiteY903" fmla="*/ 1990685 h 2943306"/>
                  <a:gd name="connsiteX904" fmla="*/ 862776 w 4682816"/>
                  <a:gd name="connsiteY904" fmla="*/ 1976366 h 2943306"/>
                  <a:gd name="connsiteX905" fmla="*/ 864098 w 4682816"/>
                  <a:gd name="connsiteY905" fmla="*/ 1975627 h 2943306"/>
                  <a:gd name="connsiteX906" fmla="*/ 943727 w 4682816"/>
                  <a:gd name="connsiteY906" fmla="*/ 1964562 h 2943306"/>
                  <a:gd name="connsiteX907" fmla="*/ 939122 w 4682816"/>
                  <a:gd name="connsiteY907" fmla="*/ 1965943 h 2943306"/>
                  <a:gd name="connsiteX908" fmla="*/ 933478 w 4682816"/>
                  <a:gd name="connsiteY908" fmla="*/ 1965118 h 2943306"/>
                  <a:gd name="connsiteX909" fmla="*/ 935329 w 4682816"/>
                  <a:gd name="connsiteY909" fmla="*/ 1980907 h 2943306"/>
                  <a:gd name="connsiteX910" fmla="*/ 928500 w 4682816"/>
                  <a:gd name="connsiteY910" fmla="*/ 2005032 h 2943306"/>
                  <a:gd name="connsiteX911" fmla="*/ 914890 w 4682816"/>
                  <a:gd name="connsiteY911" fmla="*/ 2015618 h 2943306"/>
                  <a:gd name="connsiteX912" fmla="*/ 912219 w 4682816"/>
                  <a:gd name="connsiteY912" fmla="*/ 2026912 h 2943306"/>
                  <a:gd name="connsiteX913" fmla="*/ 908684 w 4682816"/>
                  <a:gd name="connsiteY913" fmla="*/ 2031387 h 2943306"/>
                  <a:gd name="connsiteX914" fmla="*/ 923021 w 4682816"/>
                  <a:gd name="connsiteY914" fmla="*/ 2037567 h 2943306"/>
                  <a:gd name="connsiteX915" fmla="*/ 924903 w 4682816"/>
                  <a:gd name="connsiteY915" fmla="*/ 2023967 h 2943306"/>
                  <a:gd name="connsiteX916" fmla="*/ 942382 w 4682816"/>
                  <a:gd name="connsiteY916" fmla="*/ 2005991 h 2943306"/>
                  <a:gd name="connsiteX917" fmla="*/ 955822 w 4682816"/>
                  <a:gd name="connsiteY917" fmla="*/ 2000198 h 2943306"/>
                  <a:gd name="connsiteX918" fmla="*/ 950589 w 4682816"/>
                  <a:gd name="connsiteY918" fmla="*/ 1993575 h 2943306"/>
                  <a:gd name="connsiteX919" fmla="*/ 2681009 w 4682816"/>
                  <a:gd name="connsiteY919" fmla="*/ 1951886 h 2943306"/>
                  <a:gd name="connsiteX920" fmla="*/ 2679345 w 4682816"/>
                  <a:gd name="connsiteY920" fmla="*/ 1966096 h 2943306"/>
                  <a:gd name="connsiteX921" fmla="*/ 2671048 w 4682816"/>
                  <a:gd name="connsiteY921" fmla="*/ 1979531 h 2943306"/>
                  <a:gd name="connsiteX922" fmla="*/ 2686588 w 4682816"/>
                  <a:gd name="connsiteY922" fmla="*/ 1988796 h 2943306"/>
                  <a:gd name="connsiteX923" fmla="*/ 2689294 w 4682816"/>
                  <a:gd name="connsiteY923" fmla="*/ 1995211 h 2943306"/>
                  <a:gd name="connsiteX924" fmla="*/ 2689991 w 4682816"/>
                  <a:gd name="connsiteY924" fmla="*/ 1993559 h 2943306"/>
                  <a:gd name="connsiteX925" fmla="*/ 2711527 w 4682816"/>
                  <a:gd name="connsiteY925" fmla="*/ 1980719 h 2943306"/>
                  <a:gd name="connsiteX926" fmla="*/ 2726801 w 4682816"/>
                  <a:gd name="connsiteY926" fmla="*/ 1978487 h 2943306"/>
                  <a:gd name="connsiteX927" fmla="*/ 2722767 w 4682816"/>
                  <a:gd name="connsiteY927" fmla="*/ 1973382 h 2943306"/>
                  <a:gd name="connsiteX928" fmla="*/ 2718850 w 4682816"/>
                  <a:gd name="connsiteY928" fmla="*/ 1956818 h 2943306"/>
                  <a:gd name="connsiteX929" fmla="*/ 2694148 w 4682816"/>
                  <a:gd name="connsiteY929" fmla="*/ 1957548 h 2943306"/>
                  <a:gd name="connsiteX930" fmla="*/ 1083202 w 4682816"/>
                  <a:gd name="connsiteY930" fmla="*/ 1945465 h 2943306"/>
                  <a:gd name="connsiteX931" fmla="*/ 1080900 w 4682816"/>
                  <a:gd name="connsiteY931" fmla="*/ 1953598 h 2943306"/>
                  <a:gd name="connsiteX932" fmla="*/ 1080660 w 4682816"/>
                  <a:gd name="connsiteY932" fmla="*/ 1953785 h 2943306"/>
                  <a:gd name="connsiteX933" fmla="*/ 1076793 w 4682816"/>
                  <a:gd name="connsiteY933" fmla="*/ 1970136 h 2943306"/>
                  <a:gd name="connsiteX934" fmla="*/ 1091360 w 4682816"/>
                  <a:gd name="connsiteY934" fmla="*/ 1968007 h 2943306"/>
                  <a:gd name="connsiteX935" fmla="*/ 1087325 w 4682816"/>
                  <a:gd name="connsiteY935" fmla="*/ 1962903 h 2943306"/>
                  <a:gd name="connsiteX936" fmla="*/ 305576 w 4682816"/>
                  <a:gd name="connsiteY936" fmla="*/ 1944277 h 2943306"/>
                  <a:gd name="connsiteX937" fmla="*/ 297337 w 4682816"/>
                  <a:gd name="connsiteY937" fmla="*/ 1957620 h 2943306"/>
                  <a:gd name="connsiteX938" fmla="*/ 297539 w 4682816"/>
                  <a:gd name="connsiteY938" fmla="*/ 1957412 h 2943306"/>
                  <a:gd name="connsiteX939" fmla="*/ 310980 w 4682816"/>
                  <a:gd name="connsiteY939" fmla="*/ 1951618 h 2943306"/>
                  <a:gd name="connsiteX940" fmla="*/ 305747 w 4682816"/>
                  <a:gd name="connsiteY940" fmla="*/ 1944996 h 2943306"/>
                  <a:gd name="connsiteX941" fmla="*/ 1416231 w 4682816"/>
                  <a:gd name="connsiteY941" fmla="*/ 1938176 h 2943306"/>
                  <a:gd name="connsiteX942" fmla="*/ 1416180 w 4682816"/>
                  <a:gd name="connsiteY942" fmla="*/ 1938358 h 2943306"/>
                  <a:gd name="connsiteX943" fmla="*/ 1404490 w 4682816"/>
                  <a:gd name="connsiteY943" fmla="*/ 1947450 h 2943306"/>
                  <a:gd name="connsiteX944" fmla="*/ 1408334 w 4682816"/>
                  <a:gd name="connsiteY944" fmla="*/ 1949743 h 2943306"/>
                  <a:gd name="connsiteX945" fmla="*/ 1410716 w 4682816"/>
                  <a:gd name="connsiteY945" fmla="*/ 1955388 h 2943306"/>
                  <a:gd name="connsiteX946" fmla="*/ 1411365 w 4682816"/>
                  <a:gd name="connsiteY946" fmla="*/ 1955000 h 2943306"/>
                  <a:gd name="connsiteX947" fmla="*/ 1426640 w 4682816"/>
                  <a:gd name="connsiteY947" fmla="*/ 1952768 h 2943306"/>
                  <a:gd name="connsiteX948" fmla="*/ 1422605 w 4682816"/>
                  <a:gd name="connsiteY948" fmla="*/ 1947662 h 2943306"/>
                  <a:gd name="connsiteX949" fmla="*/ 1420372 w 4682816"/>
                  <a:gd name="connsiteY949" fmla="*/ 1938218 h 2943306"/>
                  <a:gd name="connsiteX950" fmla="*/ 1250457 w 4682816"/>
                  <a:gd name="connsiteY950" fmla="*/ 1936656 h 2943306"/>
                  <a:gd name="connsiteX951" fmla="*/ 1242217 w 4682816"/>
                  <a:gd name="connsiteY951" fmla="*/ 1950000 h 2943306"/>
                  <a:gd name="connsiteX952" fmla="*/ 1242419 w 4682816"/>
                  <a:gd name="connsiteY952" fmla="*/ 1949792 h 2943306"/>
                  <a:gd name="connsiteX953" fmla="*/ 1255860 w 4682816"/>
                  <a:gd name="connsiteY953" fmla="*/ 1943999 h 2943306"/>
                  <a:gd name="connsiteX954" fmla="*/ 1250627 w 4682816"/>
                  <a:gd name="connsiteY954" fmla="*/ 1937376 h 2943306"/>
                  <a:gd name="connsiteX955" fmla="*/ 140998 w 4682816"/>
                  <a:gd name="connsiteY955" fmla="*/ 1921304 h 2943306"/>
                  <a:gd name="connsiteX956" fmla="*/ 141220 w 4682816"/>
                  <a:gd name="connsiteY956" fmla="*/ 1923190 h 2943306"/>
                  <a:gd name="connsiteX957" fmla="*/ 142215 w 4682816"/>
                  <a:gd name="connsiteY957" fmla="*/ 1921482 h 2943306"/>
                  <a:gd name="connsiteX958" fmla="*/ 2798440 w 4682816"/>
                  <a:gd name="connsiteY958" fmla="*/ 1920198 h 2943306"/>
                  <a:gd name="connsiteX959" fmla="*/ 2785302 w 4682816"/>
                  <a:gd name="connsiteY959" fmla="*/ 1925860 h 2943306"/>
                  <a:gd name="connsiteX960" fmla="*/ 2770877 w 4682816"/>
                  <a:gd name="connsiteY960" fmla="*/ 1925434 h 2943306"/>
                  <a:gd name="connsiteX961" fmla="*/ 2784148 w 4682816"/>
                  <a:gd name="connsiteY961" fmla="*/ 1937943 h 2943306"/>
                  <a:gd name="connsiteX962" fmla="*/ 2786941 w 4682816"/>
                  <a:gd name="connsiteY962" fmla="*/ 1944966 h 2943306"/>
                  <a:gd name="connsiteX963" fmla="*/ 2798256 w 4682816"/>
                  <a:gd name="connsiteY963" fmla="*/ 1930646 h 2943306"/>
                  <a:gd name="connsiteX964" fmla="*/ 2799579 w 4682816"/>
                  <a:gd name="connsiteY964" fmla="*/ 1929907 h 2943306"/>
                  <a:gd name="connsiteX965" fmla="*/ 2879208 w 4682816"/>
                  <a:gd name="connsiteY965" fmla="*/ 1918842 h 2943306"/>
                  <a:gd name="connsiteX966" fmla="*/ 2874602 w 4682816"/>
                  <a:gd name="connsiteY966" fmla="*/ 1920223 h 2943306"/>
                  <a:gd name="connsiteX967" fmla="*/ 2868958 w 4682816"/>
                  <a:gd name="connsiteY967" fmla="*/ 1919398 h 2943306"/>
                  <a:gd name="connsiteX968" fmla="*/ 2870809 w 4682816"/>
                  <a:gd name="connsiteY968" fmla="*/ 1935187 h 2943306"/>
                  <a:gd name="connsiteX969" fmla="*/ 2863981 w 4682816"/>
                  <a:gd name="connsiteY969" fmla="*/ 1959312 h 2943306"/>
                  <a:gd name="connsiteX970" fmla="*/ 2850370 w 4682816"/>
                  <a:gd name="connsiteY970" fmla="*/ 1969899 h 2943306"/>
                  <a:gd name="connsiteX971" fmla="*/ 2847699 w 4682816"/>
                  <a:gd name="connsiteY971" fmla="*/ 1981192 h 2943306"/>
                  <a:gd name="connsiteX972" fmla="*/ 2844163 w 4682816"/>
                  <a:gd name="connsiteY972" fmla="*/ 1985667 h 2943306"/>
                  <a:gd name="connsiteX973" fmla="*/ 2858502 w 4682816"/>
                  <a:gd name="connsiteY973" fmla="*/ 1991847 h 2943306"/>
                  <a:gd name="connsiteX974" fmla="*/ 2860383 w 4682816"/>
                  <a:gd name="connsiteY974" fmla="*/ 1978247 h 2943306"/>
                  <a:gd name="connsiteX975" fmla="*/ 2877862 w 4682816"/>
                  <a:gd name="connsiteY975" fmla="*/ 1960271 h 2943306"/>
                  <a:gd name="connsiteX976" fmla="*/ 2891303 w 4682816"/>
                  <a:gd name="connsiteY976" fmla="*/ 1954477 h 2943306"/>
                  <a:gd name="connsiteX977" fmla="*/ 2886069 w 4682816"/>
                  <a:gd name="connsiteY977" fmla="*/ 1947855 h 2943306"/>
                  <a:gd name="connsiteX978" fmla="*/ 1015360 w 4682816"/>
                  <a:gd name="connsiteY978" fmla="*/ 1914483 h 2943306"/>
                  <a:gd name="connsiteX979" fmla="*/ 1002221 w 4682816"/>
                  <a:gd name="connsiteY979" fmla="*/ 1920146 h 2943306"/>
                  <a:gd name="connsiteX980" fmla="*/ 983465 w 4682816"/>
                  <a:gd name="connsiteY980" fmla="*/ 1919591 h 2943306"/>
                  <a:gd name="connsiteX981" fmla="*/ 988069 w 4682816"/>
                  <a:gd name="connsiteY981" fmla="*/ 1930504 h 2943306"/>
                  <a:gd name="connsiteX982" fmla="*/ 985537 w 4682816"/>
                  <a:gd name="connsiteY982" fmla="*/ 1934929 h 2943306"/>
                  <a:gd name="connsiteX983" fmla="*/ 1000032 w 4682816"/>
                  <a:gd name="connsiteY983" fmla="*/ 1943029 h 2943306"/>
                  <a:gd name="connsiteX984" fmla="*/ 1009602 w 4682816"/>
                  <a:gd name="connsiteY984" fmla="*/ 1955140 h 2943306"/>
                  <a:gd name="connsiteX985" fmla="*/ 1012007 w 4682816"/>
                  <a:gd name="connsiteY985" fmla="*/ 1949094 h 2943306"/>
                  <a:gd name="connsiteX986" fmla="*/ 1023141 w 4682816"/>
                  <a:gd name="connsiteY986" fmla="*/ 1938600 h 2943306"/>
                  <a:gd name="connsiteX987" fmla="*/ 1017025 w 4682816"/>
                  <a:gd name="connsiteY987" fmla="*/ 1928693 h 2943306"/>
                  <a:gd name="connsiteX988" fmla="*/ 1085877 w 4682816"/>
                  <a:gd name="connsiteY988" fmla="*/ 1913684 h 2943306"/>
                  <a:gd name="connsiteX989" fmla="*/ 1086098 w 4682816"/>
                  <a:gd name="connsiteY989" fmla="*/ 1915570 h 2943306"/>
                  <a:gd name="connsiteX990" fmla="*/ 1087093 w 4682816"/>
                  <a:gd name="connsiteY990" fmla="*/ 1913861 h 2943306"/>
                  <a:gd name="connsiteX991" fmla="*/ 3915121 w 4682816"/>
                  <a:gd name="connsiteY991" fmla="*/ 1906479 h 2943306"/>
                  <a:gd name="connsiteX992" fmla="*/ 3910731 w 4682816"/>
                  <a:gd name="connsiteY992" fmla="*/ 1908809 h 2943306"/>
                  <a:gd name="connsiteX993" fmla="*/ 3902320 w 4682816"/>
                  <a:gd name="connsiteY993" fmla="*/ 1908895 h 2943306"/>
                  <a:gd name="connsiteX994" fmla="*/ 3902117 w 4682816"/>
                  <a:gd name="connsiteY994" fmla="*/ 1909753 h 2943306"/>
                  <a:gd name="connsiteX995" fmla="*/ 3898582 w 4682816"/>
                  <a:gd name="connsiteY995" fmla="*/ 1914227 h 2943306"/>
                  <a:gd name="connsiteX996" fmla="*/ 3912921 w 4682816"/>
                  <a:gd name="connsiteY996" fmla="*/ 1920408 h 2943306"/>
                  <a:gd name="connsiteX997" fmla="*/ 3914802 w 4682816"/>
                  <a:gd name="connsiteY997" fmla="*/ 1906807 h 2943306"/>
                  <a:gd name="connsiteX998" fmla="*/ 3222030 w 4682816"/>
                  <a:gd name="connsiteY998" fmla="*/ 1906165 h 2943306"/>
                  <a:gd name="connsiteX999" fmla="*/ 3220365 w 4682816"/>
                  <a:gd name="connsiteY999" fmla="*/ 1920376 h 2943306"/>
                  <a:gd name="connsiteX1000" fmla="*/ 3212068 w 4682816"/>
                  <a:gd name="connsiteY1000" fmla="*/ 1933812 h 2943306"/>
                  <a:gd name="connsiteX1001" fmla="*/ 3227609 w 4682816"/>
                  <a:gd name="connsiteY1001" fmla="*/ 1943077 h 2943306"/>
                  <a:gd name="connsiteX1002" fmla="*/ 3230315 w 4682816"/>
                  <a:gd name="connsiteY1002" fmla="*/ 1949490 h 2943306"/>
                  <a:gd name="connsiteX1003" fmla="*/ 3231012 w 4682816"/>
                  <a:gd name="connsiteY1003" fmla="*/ 1947838 h 2943306"/>
                  <a:gd name="connsiteX1004" fmla="*/ 3252547 w 4682816"/>
                  <a:gd name="connsiteY1004" fmla="*/ 1934999 h 2943306"/>
                  <a:gd name="connsiteX1005" fmla="*/ 3267822 w 4682816"/>
                  <a:gd name="connsiteY1005" fmla="*/ 1932766 h 2943306"/>
                  <a:gd name="connsiteX1006" fmla="*/ 3263787 w 4682816"/>
                  <a:gd name="connsiteY1006" fmla="*/ 1927661 h 2943306"/>
                  <a:gd name="connsiteX1007" fmla="*/ 3259871 w 4682816"/>
                  <a:gd name="connsiteY1007" fmla="*/ 1911098 h 2943306"/>
                  <a:gd name="connsiteX1008" fmla="*/ 3235169 w 4682816"/>
                  <a:gd name="connsiteY1008" fmla="*/ 1911829 h 2943306"/>
                  <a:gd name="connsiteX1009" fmla="*/ 187569 w 4682816"/>
                  <a:gd name="connsiteY1009" fmla="*/ 1900710 h 2943306"/>
                  <a:gd name="connsiteX1010" fmla="*/ 181252 w 4682816"/>
                  <a:gd name="connsiteY1010" fmla="*/ 1911749 h 2943306"/>
                  <a:gd name="connsiteX1011" fmla="*/ 179597 w 4682816"/>
                  <a:gd name="connsiteY1011" fmla="*/ 1912246 h 2943306"/>
                  <a:gd name="connsiteX1012" fmla="*/ 203827 w 4682816"/>
                  <a:gd name="connsiteY1012" fmla="*/ 1935084 h 2943306"/>
                  <a:gd name="connsiteX1013" fmla="*/ 206620 w 4682816"/>
                  <a:gd name="connsiteY1013" fmla="*/ 1942106 h 2943306"/>
                  <a:gd name="connsiteX1014" fmla="*/ 217935 w 4682816"/>
                  <a:gd name="connsiteY1014" fmla="*/ 1927787 h 2943306"/>
                  <a:gd name="connsiteX1015" fmla="*/ 223618 w 4682816"/>
                  <a:gd name="connsiteY1015" fmla="*/ 1924611 h 2943306"/>
                  <a:gd name="connsiteX1016" fmla="*/ 196609 w 4682816"/>
                  <a:gd name="connsiteY1016" fmla="*/ 1916512 h 2943306"/>
                  <a:gd name="connsiteX1017" fmla="*/ 1132448 w 4682816"/>
                  <a:gd name="connsiteY1017" fmla="*/ 1893089 h 2943306"/>
                  <a:gd name="connsiteX1018" fmla="*/ 1126131 w 4682816"/>
                  <a:gd name="connsiteY1018" fmla="*/ 1904130 h 2943306"/>
                  <a:gd name="connsiteX1019" fmla="*/ 1124476 w 4682816"/>
                  <a:gd name="connsiteY1019" fmla="*/ 1904626 h 2943306"/>
                  <a:gd name="connsiteX1020" fmla="*/ 1148706 w 4682816"/>
                  <a:gd name="connsiteY1020" fmla="*/ 1927464 h 2943306"/>
                  <a:gd name="connsiteX1021" fmla="*/ 1151499 w 4682816"/>
                  <a:gd name="connsiteY1021" fmla="*/ 1934487 h 2943306"/>
                  <a:gd name="connsiteX1022" fmla="*/ 1162814 w 4682816"/>
                  <a:gd name="connsiteY1022" fmla="*/ 1920167 h 2943306"/>
                  <a:gd name="connsiteX1023" fmla="*/ 1168498 w 4682816"/>
                  <a:gd name="connsiteY1023" fmla="*/ 1916991 h 2943306"/>
                  <a:gd name="connsiteX1024" fmla="*/ 1141489 w 4682816"/>
                  <a:gd name="connsiteY1024" fmla="*/ 1908891 h 2943306"/>
                  <a:gd name="connsiteX1025" fmla="*/ 789723 w 4682816"/>
                  <a:gd name="connsiteY1025" fmla="*/ 1892676 h 2943306"/>
                  <a:gd name="connsiteX1026" fmla="*/ 791949 w 4682816"/>
                  <a:gd name="connsiteY1026" fmla="*/ 1896497 h 2943306"/>
                  <a:gd name="connsiteX1027" fmla="*/ 783632 w 4682816"/>
                  <a:gd name="connsiteY1027" fmla="*/ 1931661 h 2943306"/>
                  <a:gd name="connsiteX1028" fmla="*/ 780095 w 4682816"/>
                  <a:gd name="connsiteY1028" fmla="*/ 1936136 h 2943306"/>
                  <a:gd name="connsiteX1029" fmla="*/ 794435 w 4682816"/>
                  <a:gd name="connsiteY1029" fmla="*/ 1942316 h 2943306"/>
                  <a:gd name="connsiteX1030" fmla="*/ 796315 w 4682816"/>
                  <a:gd name="connsiteY1030" fmla="*/ 1928715 h 2943306"/>
                  <a:gd name="connsiteX1031" fmla="*/ 813794 w 4682816"/>
                  <a:gd name="connsiteY1031" fmla="*/ 1910740 h 2943306"/>
                  <a:gd name="connsiteX1032" fmla="*/ 827236 w 4682816"/>
                  <a:gd name="connsiteY1032" fmla="*/ 1904947 h 2943306"/>
                  <a:gd name="connsiteX1033" fmla="*/ 826603 w 4682816"/>
                  <a:gd name="connsiteY1033" fmla="*/ 1904146 h 2943306"/>
                  <a:gd name="connsiteX1034" fmla="*/ 816252 w 4682816"/>
                  <a:gd name="connsiteY1034" fmla="*/ 1906964 h 2943306"/>
                  <a:gd name="connsiteX1035" fmla="*/ 1713749 w 4682816"/>
                  <a:gd name="connsiteY1035" fmla="*/ 1891771 h 2943306"/>
                  <a:gd name="connsiteX1036" fmla="*/ 1708706 w 4682816"/>
                  <a:gd name="connsiteY1036" fmla="*/ 1913094 h 2943306"/>
                  <a:gd name="connsiteX1037" fmla="*/ 1704020 w 4682816"/>
                  <a:gd name="connsiteY1037" fmla="*/ 1919024 h 2943306"/>
                  <a:gd name="connsiteX1038" fmla="*/ 1722079 w 4682816"/>
                  <a:gd name="connsiteY1038" fmla="*/ 1921663 h 2943306"/>
                  <a:gd name="connsiteX1039" fmla="*/ 1732480 w 4682816"/>
                  <a:gd name="connsiteY1039" fmla="*/ 1927864 h 2943306"/>
                  <a:gd name="connsiteX1040" fmla="*/ 1739346 w 4682816"/>
                  <a:gd name="connsiteY1040" fmla="*/ 1921393 h 2943306"/>
                  <a:gd name="connsiteX1041" fmla="*/ 1728477 w 4682816"/>
                  <a:gd name="connsiteY1041" fmla="*/ 1915624 h 2943306"/>
                  <a:gd name="connsiteX1042" fmla="*/ 1468890 w 4682816"/>
                  <a:gd name="connsiteY1042" fmla="*/ 1879881 h 2943306"/>
                  <a:gd name="connsiteX1043" fmla="*/ 1466083 w 4682816"/>
                  <a:gd name="connsiteY1043" fmla="*/ 1880723 h 2943306"/>
                  <a:gd name="connsiteX1044" fmla="*/ 1461412 w 4682816"/>
                  <a:gd name="connsiteY1044" fmla="*/ 1888890 h 2943306"/>
                  <a:gd name="connsiteX1045" fmla="*/ 1459756 w 4682816"/>
                  <a:gd name="connsiteY1045" fmla="*/ 1889386 h 2943306"/>
                  <a:gd name="connsiteX1046" fmla="*/ 1483986 w 4682816"/>
                  <a:gd name="connsiteY1046" fmla="*/ 1912224 h 2943306"/>
                  <a:gd name="connsiteX1047" fmla="*/ 1486778 w 4682816"/>
                  <a:gd name="connsiteY1047" fmla="*/ 1919246 h 2943306"/>
                  <a:gd name="connsiteX1048" fmla="*/ 1498094 w 4682816"/>
                  <a:gd name="connsiteY1048" fmla="*/ 1904927 h 2943306"/>
                  <a:gd name="connsiteX1049" fmla="*/ 1503778 w 4682816"/>
                  <a:gd name="connsiteY1049" fmla="*/ 1901751 h 2943306"/>
                  <a:gd name="connsiteX1050" fmla="*/ 1476769 w 4682816"/>
                  <a:gd name="connsiteY1050" fmla="*/ 1893651 h 2943306"/>
                  <a:gd name="connsiteX1051" fmla="*/ 4410422 w 4682816"/>
                  <a:gd name="connsiteY1051" fmla="*/ 1875999 h 2943306"/>
                  <a:gd name="connsiteX1052" fmla="*/ 4406032 w 4682816"/>
                  <a:gd name="connsiteY1052" fmla="*/ 1878329 h 2943306"/>
                  <a:gd name="connsiteX1053" fmla="*/ 4397620 w 4682816"/>
                  <a:gd name="connsiteY1053" fmla="*/ 1878414 h 2943306"/>
                  <a:gd name="connsiteX1054" fmla="*/ 4397417 w 4682816"/>
                  <a:gd name="connsiteY1054" fmla="*/ 1879272 h 2943306"/>
                  <a:gd name="connsiteX1055" fmla="*/ 4393882 w 4682816"/>
                  <a:gd name="connsiteY1055" fmla="*/ 1883748 h 2943306"/>
                  <a:gd name="connsiteX1056" fmla="*/ 4408220 w 4682816"/>
                  <a:gd name="connsiteY1056" fmla="*/ 1889928 h 2943306"/>
                  <a:gd name="connsiteX1057" fmla="*/ 4410102 w 4682816"/>
                  <a:gd name="connsiteY1057" fmla="*/ 1876328 h 2943306"/>
                  <a:gd name="connsiteX1058" fmla="*/ 3940318 w 4682816"/>
                  <a:gd name="connsiteY1058" fmla="*/ 1875696 h 2943306"/>
                  <a:gd name="connsiteX1059" fmla="*/ 3932078 w 4682816"/>
                  <a:gd name="connsiteY1059" fmla="*/ 1889040 h 2943306"/>
                  <a:gd name="connsiteX1060" fmla="*/ 3932280 w 4682816"/>
                  <a:gd name="connsiteY1060" fmla="*/ 1888832 h 2943306"/>
                  <a:gd name="connsiteX1061" fmla="*/ 3945721 w 4682816"/>
                  <a:gd name="connsiteY1061" fmla="*/ 1883038 h 2943306"/>
                  <a:gd name="connsiteX1062" fmla="*/ 3940487 w 4682816"/>
                  <a:gd name="connsiteY1062" fmla="*/ 1876416 h 2943306"/>
                  <a:gd name="connsiteX1063" fmla="*/ 3339461 w 4682816"/>
                  <a:gd name="connsiteY1063" fmla="*/ 1874477 h 2943306"/>
                  <a:gd name="connsiteX1064" fmla="*/ 3326323 w 4682816"/>
                  <a:gd name="connsiteY1064" fmla="*/ 1880140 h 2943306"/>
                  <a:gd name="connsiteX1065" fmla="*/ 3311897 w 4682816"/>
                  <a:gd name="connsiteY1065" fmla="*/ 1879714 h 2943306"/>
                  <a:gd name="connsiteX1066" fmla="*/ 3325169 w 4682816"/>
                  <a:gd name="connsiteY1066" fmla="*/ 1892223 h 2943306"/>
                  <a:gd name="connsiteX1067" fmla="*/ 3327961 w 4682816"/>
                  <a:gd name="connsiteY1067" fmla="*/ 1899246 h 2943306"/>
                  <a:gd name="connsiteX1068" fmla="*/ 3339276 w 4682816"/>
                  <a:gd name="connsiteY1068" fmla="*/ 1884926 h 2943306"/>
                  <a:gd name="connsiteX1069" fmla="*/ 3340599 w 4682816"/>
                  <a:gd name="connsiteY1069" fmla="*/ 1884187 h 2943306"/>
                  <a:gd name="connsiteX1070" fmla="*/ 3420227 w 4682816"/>
                  <a:gd name="connsiteY1070" fmla="*/ 1873121 h 2943306"/>
                  <a:gd name="connsiteX1071" fmla="*/ 3415622 w 4682816"/>
                  <a:gd name="connsiteY1071" fmla="*/ 1874503 h 2943306"/>
                  <a:gd name="connsiteX1072" fmla="*/ 3409979 w 4682816"/>
                  <a:gd name="connsiteY1072" fmla="*/ 1873678 h 2943306"/>
                  <a:gd name="connsiteX1073" fmla="*/ 3411829 w 4682816"/>
                  <a:gd name="connsiteY1073" fmla="*/ 1889467 h 2943306"/>
                  <a:gd name="connsiteX1074" fmla="*/ 3405001 w 4682816"/>
                  <a:gd name="connsiteY1074" fmla="*/ 1913593 h 2943306"/>
                  <a:gd name="connsiteX1075" fmla="*/ 3391390 w 4682816"/>
                  <a:gd name="connsiteY1075" fmla="*/ 1924178 h 2943306"/>
                  <a:gd name="connsiteX1076" fmla="*/ 3388719 w 4682816"/>
                  <a:gd name="connsiteY1076" fmla="*/ 1935472 h 2943306"/>
                  <a:gd name="connsiteX1077" fmla="*/ 3385183 w 4682816"/>
                  <a:gd name="connsiteY1077" fmla="*/ 1939947 h 2943306"/>
                  <a:gd name="connsiteX1078" fmla="*/ 3399522 w 4682816"/>
                  <a:gd name="connsiteY1078" fmla="*/ 1946127 h 2943306"/>
                  <a:gd name="connsiteX1079" fmla="*/ 3401403 w 4682816"/>
                  <a:gd name="connsiteY1079" fmla="*/ 1932526 h 2943306"/>
                  <a:gd name="connsiteX1080" fmla="*/ 3418882 w 4682816"/>
                  <a:gd name="connsiteY1080" fmla="*/ 1914551 h 2943306"/>
                  <a:gd name="connsiteX1081" fmla="*/ 3432323 w 4682816"/>
                  <a:gd name="connsiteY1081" fmla="*/ 1908758 h 2943306"/>
                  <a:gd name="connsiteX1082" fmla="*/ 3427089 w 4682816"/>
                  <a:gd name="connsiteY1082" fmla="*/ 1902135 h 2943306"/>
                  <a:gd name="connsiteX1083" fmla="*/ 3775738 w 4682816"/>
                  <a:gd name="connsiteY1083" fmla="*/ 1852723 h 2943306"/>
                  <a:gd name="connsiteX1084" fmla="*/ 3775959 w 4682816"/>
                  <a:gd name="connsiteY1084" fmla="*/ 1854609 h 2943306"/>
                  <a:gd name="connsiteX1085" fmla="*/ 3776954 w 4682816"/>
                  <a:gd name="connsiteY1085" fmla="*/ 1852901 h 2943306"/>
                  <a:gd name="connsiteX1086" fmla="*/ 2725203 w 4682816"/>
                  <a:gd name="connsiteY1086" fmla="*/ 1846956 h 2943306"/>
                  <a:gd name="connsiteX1087" fmla="*/ 2727428 w 4682816"/>
                  <a:gd name="connsiteY1087" fmla="*/ 1850777 h 2943306"/>
                  <a:gd name="connsiteX1088" fmla="*/ 2719112 w 4682816"/>
                  <a:gd name="connsiteY1088" fmla="*/ 1885940 h 2943306"/>
                  <a:gd name="connsiteX1089" fmla="*/ 2715576 w 4682816"/>
                  <a:gd name="connsiteY1089" fmla="*/ 1890416 h 2943306"/>
                  <a:gd name="connsiteX1090" fmla="*/ 2729915 w 4682816"/>
                  <a:gd name="connsiteY1090" fmla="*/ 1896596 h 2943306"/>
                  <a:gd name="connsiteX1091" fmla="*/ 2731796 w 4682816"/>
                  <a:gd name="connsiteY1091" fmla="*/ 1882996 h 2943306"/>
                  <a:gd name="connsiteX1092" fmla="*/ 2749275 w 4682816"/>
                  <a:gd name="connsiteY1092" fmla="*/ 1865020 h 2943306"/>
                  <a:gd name="connsiteX1093" fmla="*/ 2762716 w 4682816"/>
                  <a:gd name="connsiteY1093" fmla="*/ 1859227 h 2943306"/>
                  <a:gd name="connsiteX1094" fmla="*/ 2762083 w 4682816"/>
                  <a:gd name="connsiteY1094" fmla="*/ 1858427 h 2943306"/>
                  <a:gd name="connsiteX1095" fmla="*/ 2751732 w 4682816"/>
                  <a:gd name="connsiteY1095" fmla="*/ 1861244 h 2943306"/>
                  <a:gd name="connsiteX1096" fmla="*/ 4435617 w 4682816"/>
                  <a:gd name="connsiteY1096" fmla="*/ 1845216 h 2943306"/>
                  <a:gd name="connsiteX1097" fmla="*/ 4427379 w 4682816"/>
                  <a:gd name="connsiteY1097" fmla="*/ 1858559 h 2943306"/>
                  <a:gd name="connsiteX1098" fmla="*/ 4427580 w 4682816"/>
                  <a:gd name="connsiteY1098" fmla="*/ 1858351 h 2943306"/>
                  <a:gd name="connsiteX1099" fmla="*/ 4441021 w 4682816"/>
                  <a:gd name="connsiteY1099" fmla="*/ 1852559 h 2943306"/>
                  <a:gd name="connsiteX1100" fmla="*/ 4435788 w 4682816"/>
                  <a:gd name="connsiteY1100" fmla="*/ 1845936 h 2943306"/>
                  <a:gd name="connsiteX1101" fmla="*/ 3822309 w 4682816"/>
                  <a:gd name="connsiteY1101" fmla="*/ 1832129 h 2943306"/>
                  <a:gd name="connsiteX1102" fmla="*/ 3815992 w 4682816"/>
                  <a:gd name="connsiteY1102" fmla="*/ 1843169 h 2943306"/>
                  <a:gd name="connsiteX1103" fmla="*/ 3814337 w 4682816"/>
                  <a:gd name="connsiteY1103" fmla="*/ 1843665 h 2943306"/>
                  <a:gd name="connsiteX1104" fmla="*/ 3838567 w 4682816"/>
                  <a:gd name="connsiteY1104" fmla="*/ 1866504 h 2943306"/>
                  <a:gd name="connsiteX1105" fmla="*/ 3841359 w 4682816"/>
                  <a:gd name="connsiteY1105" fmla="*/ 1873527 h 2943306"/>
                  <a:gd name="connsiteX1106" fmla="*/ 3852674 w 4682816"/>
                  <a:gd name="connsiteY1106" fmla="*/ 1859207 h 2943306"/>
                  <a:gd name="connsiteX1107" fmla="*/ 3858359 w 4682816"/>
                  <a:gd name="connsiteY1107" fmla="*/ 1856031 h 2943306"/>
                  <a:gd name="connsiteX1108" fmla="*/ 3831349 w 4682816"/>
                  <a:gd name="connsiteY1108" fmla="*/ 1847931 h 2943306"/>
                  <a:gd name="connsiteX1109" fmla="*/ 181651 w 4682816"/>
                  <a:gd name="connsiteY1109" fmla="*/ 1829966 h 2943306"/>
                  <a:gd name="connsiteX1110" fmla="*/ 179985 w 4682816"/>
                  <a:gd name="connsiteY1110" fmla="*/ 1844176 h 2943306"/>
                  <a:gd name="connsiteX1111" fmla="*/ 171690 w 4682816"/>
                  <a:gd name="connsiteY1111" fmla="*/ 1857611 h 2943306"/>
                  <a:gd name="connsiteX1112" fmla="*/ 187229 w 4682816"/>
                  <a:gd name="connsiteY1112" fmla="*/ 1866877 h 2943306"/>
                  <a:gd name="connsiteX1113" fmla="*/ 189935 w 4682816"/>
                  <a:gd name="connsiteY1113" fmla="*/ 1873290 h 2943306"/>
                  <a:gd name="connsiteX1114" fmla="*/ 190633 w 4682816"/>
                  <a:gd name="connsiteY1114" fmla="*/ 1871639 h 2943306"/>
                  <a:gd name="connsiteX1115" fmla="*/ 212168 w 4682816"/>
                  <a:gd name="connsiteY1115" fmla="*/ 1858799 h 2943306"/>
                  <a:gd name="connsiteX1116" fmla="*/ 227441 w 4682816"/>
                  <a:gd name="connsiteY1116" fmla="*/ 1856566 h 2943306"/>
                  <a:gd name="connsiteX1117" fmla="*/ 223407 w 4682816"/>
                  <a:gd name="connsiteY1117" fmla="*/ 1851461 h 2943306"/>
                  <a:gd name="connsiteX1118" fmla="*/ 219492 w 4682816"/>
                  <a:gd name="connsiteY1118" fmla="*/ 1834897 h 2943306"/>
                  <a:gd name="connsiteX1119" fmla="*/ 194790 w 4682816"/>
                  <a:gd name="connsiteY1119" fmla="*/ 1835628 h 2943306"/>
                  <a:gd name="connsiteX1120" fmla="*/ 1309278 w 4682816"/>
                  <a:gd name="connsiteY1120" fmla="*/ 1829945 h 2943306"/>
                  <a:gd name="connsiteX1121" fmla="*/ 1295890 w 4682816"/>
                  <a:gd name="connsiteY1121" fmla="*/ 1840358 h 2943306"/>
                  <a:gd name="connsiteX1122" fmla="*/ 1293219 w 4682816"/>
                  <a:gd name="connsiteY1122" fmla="*/ 1851652 h 2943306"/>
                  <a:gd name="connsiteX1123" fmla="*/ 1289683 w 4682816"/>
                  <a:gd name="connsiteY1123" fmla="*/ 1856127 h 2943306"/>
                  <a:gd name="connsiteX1124" fmla="*/ 1289727 w 4682816"/>
                  <a:gd name="connsiteY1124" fmla="*/ 1856146 h 2943306"/>
                  <a:gd name="connsiteX1125" fmla="*/ 1301474 w 4682816"/>
                  <a:gd name="connsiteY1125" fmla="*/ 1844066 h 2943306"/>
                  <a:gd name="connsiteX1126" fmla="*/ 1314914 w 4682816"/>
                  <a:gd name="connsiteY1126" fmla="*/ 1838273 h 2943306"/>
                  <a:gd name="connsiteX1127" fmla="*/ 1309681 w 4682816"/>
                  <a:gd name="connsiteY1127" fmla="*/ 1831650 h 2943306"/>
                  <a:gd name="connsiteX1128" fmla="*/ 1126530 w 4682816"/>
                  <a:gd name="connsiteY1128" fmla="*/ 1822345 h 2943306"/>
                  <a:gd name="connsiteX1129" fmla="*/ 1124864 w 4682816"/>
                  <a:gd name="connsiteY1129" fmla="*/ 1836555 h 2943306"/>
                  <a:gd name="connsiteX1130" fmla="*/ 1116568 w 4682816"/>
                  <a:gd name="connsiteY1130" fmla="*/ 1849991 h 2943306"/>
                  <a:gd name="connsiteX1131" fmla="*/ 1132109 w 4682816"/>
                  <a:gd name="connsiteY1131" fmla="*/ 1859257 h 2943306"/>
                  <a:gd name="connsiteX1132" fmla="*/ 1134814 w 4682816"/>
                  <a:gd name="connsiteY1132" fmla="*/ 1865671 h 2943306"/>
                  <a:gd name="connsiteX1133" fmla="*/ 1135512 w 4682816"/>
                  <a:gd name="connsiteY1133" fmla="*/ 1864019 h 2943306"/>
                  <a:gd name="connsiteX1134" fmla="*/ 1157047 w 4682816"/>
                  <a:gd name="connsiteY1134" fmla="*/ 1851179 h 2943306"/>
                  <a:gd name="connsiteX1135" fmla="*/ 1172321 w 4682816"/>
                  <a:gd name="connsiteY1135" fmla="*/ 1848947 h 2943306"/>
                  <a:gd name="connsiteX1136" fmla="*/ 1168287 w 4682816"/>
                  <a:gd name="connsiteY1136" fmla="*/ 1843842 h 2943306"/>
                  <a:gd name="connsiteX1137" fmla="*/ 1164370 w 4682816"/>
                  <a:gd name="connsiteY1137" fmla="*/ 1827278 h 2943306"/>
                  <a:gd name="connsiteX1138" fmla="*/ 1139668 w 4682816"/>
                  <a:gd name="connsiteY1138" fmla="*/ 1828008 h 2943306"/>
                  <a:gd name="connsiteX1139" fmla="*/ 4271038 w 4682816"/>
                  <a:gd name="connsiteY1139" fmla="*/ 1822244 h 2943306"/>
                  <a:gd name="connsiteX1140" fmla="*/ 4271259 w 4682816"/>
                  <a:gd name="connsiteY1140" fmla="*/ 1824129 h 2943306"/>
                  <a:gd name="connsiteX1141" fmla="*/ 4272254 w 4682816"/>
                  <a:gd name="connsiteY1141" fmla="*/ 1822421 h 2943306"/>
                  <a:gd name="connsiteX1142" fmla="*/ 2055841 w 4682816"/>
                  <a:gd name="connsiteY1142" fmla="*/ 1807419 h 2943306"/>
                  <a:gd name="connsiteX1143" fmla="*/ 2051451 w 4682816"/>
                  <a:gd name="connsiteY1143" fmla="*/ 1809749 h 2943306"/>
                  <a:gd name="connsiteX1144" fmla="*/ 2043040 w 4682816"/>
                  <a:gd name="connsiteY1144" fmla="*/ 1809834 h 2943306"/>
                  <a:gd name="connsiteX1145" fmla="*/ 2042837 w 4682816"/>
                  <a:gd name="connsiteY1145" fmla="*/ 1810692 h 2943306"/>
                  <a:gd name="connsiteX1146" fmla="*/ 2039301 w 4682816"/>
                  <a:gd name="connsiteY1146" fmla="*/ 1815168 h 2943306"/>
                  <a:gd name="connsiteX1147" fmla="*/ 2053640 w 4682816"/>
                  <a:gd name="connsiteY1147" fmla="*/ 1821348 h 2943306"/>
                  <a:gd name="connsiteX1148" fmla="*/ 2055521 w 4682816"/>
                  <a:gd name="connsiteY1148" fmla="*/ 1807748 h 2943306"/>
                  <a:gd name="connsiteX1149" fmla="*/ 1461810 w 4682816"/>
                  <a:gd name="connsiteY1149" fmla="*/ 1807106 h 2943306"/>
                  <a:gd name="connsiteX1150" fmla="*/ 1460673 w 4682816"/>
                  <a:gd name="connsiteY1150" fmla="*/ 1816806 h 2943306"/>
                  <a:gd name="connsiteX1151" fmla="*/ 1467761 w 4682816"/>
                  <a:gd name="connsiteY1151" fmla="*/ 1817842 h 2943306"/>
                  <a:gd name="connsiteX1152" fmla="*/ 1489296 w 4682816"/>
                  <a:gd name="connsiteY1152" fmla="*/ 1830682 h 2943306"/>
                  <a:gd name="connsiteX1153" fmla="*/ 1491678 w 4682816"/>
                  <a:gd name="connsiteY1153" fmla="*/ 1836326 h 2943306"/>
                  <a:gd name="connsiteX1154" fmla="*/ 1492327 w 4682816"/>
                  <a:gd name="connsiteY1154" fmla="*/ 1835939 h 2943306"/>
                  <a:gd name="connsiteX1155" fmla="*/ 1507601 w 4682816"/>
                  <a:gd name="connsiteY1155" fmla="*/ 1833707 h 2943306"/>
                  <a:gd name="connsiteX1156" fmla="*/ 1503567 w 4682816"/>
                  <a:gd name="connsiteY1156" fmla="*/ 1828602 h 2943306"/>
                  <a:gd name="connsiteX1157" fmla="*/ 1499649 w 4682816"/>
                  <a:gd name="connsiteY1157" fmla="*/ 1812038 h 2943306"/>
                  <a:gd name="connsiteX1158" fmla="*/ 1474948 w 4682816"/>
                  <a:gd name="connsiteY1158" fmla="*/ 1812768 h 2943306"/>
                  <a:gd name="connsiteX1159" fmla="*/ 4317609 w 4682816"/>
                  <a:gd name="connsiteY1159" fmla="*/ 1801649 h 2943306"/>
                  <a:gd name="connsiteX1160" fmla="*/ 4311292 w 4682816"/>
                  <a:gd name="connsiteY1160" fmla="*/ 1812689 h 2943306"/>
                  <a:gd name="connsiteX1161" fmla="*/ 4309637 w 4682816"/>
                  <a:gd name="connsiteY1161" fmla="*/ 1813186 h 2943306"/>
                  <a:gd name="connsiteX1162" fmla="*/ 4333867 w 4682816"/>
                  <a:gd name="connsiteY1162" fmla="*/ 1836024 h 2943306"/>
                  <a:gd name="connsiteX1163" fmla="*/ 4336659 w 4682816"/>
                  <a:gd name="connsiteY1163" fmla="*/ 1843046 h 2943306"/>
                  <a:gd name="connsiteX1164" fmla="*/ 4347975 w 4682816"/>
                  <a:gd name="connsiteY1164" fmla="*/ 1828727 h 2943306"/>
                  <a:gd name="connsiteX1165" fmla="*/ 4353658 w 4682816"/>
                  <a:gd name="connsiteY1165" fmla="*/ 1825551 h 2943306"/>
                  <a:gd name="connsiteX1166" fmla="*/ 4326649 w 4682816"/>
                  <a:gd name="connsiteY1166" fmla="*/ 1817451 h 2943306"/>
                  <a:gd name="connsiteX1167" fmla="*/ 3266223 w 4682816"/>
                  <a:gd name="connsiteY1167" fmla="*/ 1801236 h 2943306"/>
                  <a:gd name="connsiteX1168" fmla="*/ 3268449 w 4682816"/>
                  <a:gd name="connsiteY1168" fmla="*/ 1805057 h 2943306"/>
                  <a:gd name="connsiteX1169" fmla="*/ 3260132 w 4682816"/>
                  <a:gd name="connsiteY1169" fmla="*/ 1840221 h 2943306"/>
                  <a:gd name="connsiteX1170" fmla="*/ 3256596 w 4682816"/>
                  <a:gd name="connsiteY1170" fmla="*/ 1844696 h 2943306"/>
                  <a:gd name="connsiteX1171" fmla="*/ 3270935 w 4682816"/>
                  <a:gd name="connsiteY1171" fmla="*/ 1850876 h 2943306"/>
                  <a:gd name="connsiteX1172" fmla="*/ 3272816 w 4682816"/>
                  <a:gd name="connsiteY1172" fmla="*/ 1837276 h 2943306"/>
                  <a:gd name="connsiteX1173" fmla="*/ 3290295 w 4682816"/>
                  <a:gd name="connsiteY1173" fmla="*/ 1819300 h 2943306"/>
                  <a:gd name="connsiteX1174" fmla="*/ 3303736 w 4682816"/>
                  <a:gd name="connsiteY1174" fmla="*/ 1813506 h 2943306"/>
                  <a:gd name="connsiteX1175" fmla="*/ 3303103 w 4682816"/>
                  <a:gd name="connsiteY1175" fmla="*/ 1812706 h 2943306"/>
                  <a:gd name="connsiteX1176" fmla="*/ 3292752 w 4682816"/>
                  <a:gd name="connsiteY1176" fmla="*/ 1815524 h 2943306"/>
                  <a:gd name="connsiteX1177" fmla="*/ 299081 w 4682816"/>
                  <a:gd name="connsiteY1177" fmla="*/ 1798277 h 2943306"/>
                  <a:gd name="connsiteX1178" fmla="*/ 285942 w 4682816"/>
                  <a:gd name="connsiteY1178" fmla="*/ 1803941 h 2943306"/>
                  <a:gd name="connsiteX1179" fmla="*/ 271517 w 4682816"/>
                  <a:gd name="connsiteY1179" fmla="*/ 1803514 h 2943306"/>
                  <a:gd name="connsiteX1180" fmla="*/ 284789 w 4682816"/>
                  <a:gd name="connsiteY1180" fmla="*/ 1816023 h 2943306"/>
                  <a:gd name="connsiteX1181" fmla="*/ 287581 w 4682816"/>
                  <a:gd name="connsiteY1181" fmla="*/ 1823046 h 2943306"/>
                  <a:gd name="connsiteX1182" fmla="*/ 298896 w 4682816"/>
                  <a:gd name="connsiteY1182" fmla="*/ 1808726 h 2943306"/>
                  <a:gd name="connsiteX1183" fmla="*/ 300218 w 4682816"/>
                  <a:gd name="connsiteY1183" fmla="*/ 1807988 h 2943306"/>
                  <a:gd name="connsiteX1184" fmla="*/ 379847 w 4682816"/>
                  <a:gd name="connsiteY1184" fmla="*/ 1796921 h 2943306"/>
                  <a:gd name="connsiteX1185" fmla="*/ 375241 w 4682816"/>
                  <a:gd name="connsiteY1185" fmla="*/ 1798303 h 2943306"/>
                  <a:gd name="connsiteX1186" fmla="*/ 369598 w 4682816"/>
                  <a:gd name="connsiteY1186" fmla="*/ 1797477 h 2943306"/>
                  <a:gd name="connsiteX1187" fmla="*/ 371448 w 4682816"/>
                  <a:gd name="connsiteY1187" fmla="*/ 1813268 h 2943306"/>
                  <a:gd name="connsiteX1188" fmla="*/ 364620 w 4682816"/>
                  <a:gd name="connsiteY1188" fmla="*/ 1837392 h 2943306"/>
                  <a:gd name="connsiteX1189" fmla="*/ 351010 w 4682816"/>
                  <a:gd name="connsiteY1189" fmla="*/ 1847978 h 2943306"/>
                  <a:gd name="connsiteX1190" fmla="*/ 348339 w 4682816"/>
                  <a:gd name="connsiteY1190" fmla="*/ 1859272 h 2943306"/>
                  <a:gd name="connsiteX1191" fmla="*/ 344803 w 4682816"/>
                  <a:gd name="connsiteY1191" fmla="*/ 1863747 h 2943306"/>
                  <a:gd name="connsiteX1192" fmla="*/ 359142 w 4682816"/>
                  <a:gd name="connsiteY1192" fmla="*/ 1869927 h 2943306"/>
                  <a:gd name="connsiteX1193" fmla="*/ 361023 w 4682816"/>
                  <a:gd name="connsiteY1193" fmla="*/ 1856326 h 2943306"/>
                  <a:gd name="connsiteX1194" fmla="*/ 378502 w 4682816"/>
                  <a:gd name="connsiteY1194" fmla="*/ 1838351 h 2943306"/>
                  <a:gd name="connsiteX1195" fmla="*/ 391943 w 4682816"/>
                  <a:gd name="connsiteY1195" fmla="*/ 1832557 h 2943306"/>
                  <a:gd name="connsiteX1196" fmla="*/ 386709 w 4682816"/>
                  <a:gd name="connsiteY1196" fmla="*/ 1825935 h 2943306"/>
                  <a:gd name="connsiteX1197" fmla="*/ 1243961 w 4682816"/>
                  <a:gd name="connsiteY1197" fmla="*/ 1790658 h 2943306"/>
                  <a:gd name="connsiteX1198" fmla="*/ 1230821 w 4682816"/>
                  <a:gd name="connsiteY1198" fmla="*/ 1796320 h 2943306"/>
                  <a:gd name="connsiteX1199" fmla="*/ 1216397 w 4682816"/>
                  <a:gd name="connsiteY1199" fmla="*/ 1795894 h 2943306"/>
                  <a:gd name="connsiteX1200" fmla="*/ 1229669 w 4682816"/>
                  <a:gd name="connsiteY1200" fmla="*/ 1808403 h 2943306"/>
                  <a:gd name="connsiteX1201" fmla="*/ 1232461 w 4682816"/>
                  <a:gd name="connsiteY1201" fmla="*/ 1815426 h 2943306"/>
                  <a:gd name="connsiteX1202" fmla="*/ 1243776 w 4682816"/>
                  <a:gd name="connsiteY1202" fmla="*/ 1801107 h 2943306"/>
                  <a:gd name="connsiteX1203" fmla="*/ 1245099 w 4682816"/>
                  <a:gd name="connsiteY1203" fmla="*/ 1800367 h 2943306"/>
                  <a:gd name="connsiteX1204" fmla="*/ 445331 w 4682816"/>
                  <a:gd name="connsiteY1204" fmla="*/ 1787004 h 2943306"/>
                  <a:gd name="connsiteX1205" fmla="*/ 445722 w 4682816"/>
                  <a:gd name="connsiteY1205" fmla="*/ 1787501 h 2943306"/>
                  <a:gd name="connsiteX1206" fmla="*/ 445857 w 4682816"/>
                  <a:gd name="connsiteY1206" fmla="*/ 1787162 h 2943306"/>
                  <a:gd name="connsiteX1207" fmla="*/ 2081037 w 4682816"/>
                  <a:gd name="connsiteY1207" fmla="*/ 1776636 h 2943306"/>
                  <a:gd name="connsiteX1208" fmla="*/ 2072797 w 4682816"/>
                  <a:gd name="connsiteY1208" fmla="*/ 1789981 h 2943306"/>
                  <a:gd name="connsiteX1209" fmla="*/ 2073000 w 4682816"/>
                  <a:gd name="connsiteY1209" fmla="*/ 1789772 h 2943306"/>
                  <a:gd name="connsiteX1210" fmla="*/ 2086440 w 4682816"/>
                  <a:gd name="connsiteY1210" fmla="*/ 1783979 h 2943306"/>
                  <a:gd name="connsiteX1211" fmla="*/ 2081207 w 4682816"/>
                  <a:gd name="connsiteY1211" fmla="*/ 1777356 h 2943306"/>
                  <a:gd name="connsiteX1212" fmla="*/ 1579241 w 4682816"/>
                  <a:gd name="connsiteY1212" fmla="*/ 1775418 h 2943306"/>
                  <a:gd name="connsiteX1213" fmla="*/ 1566101 w 4682816"/>
                  <a:gd name="connsiteY1213" fmla="*/ 1781080 h 2943306"/>
                  <a:gd name="connsiteX1214" fmla="*/ 1551677 w 4682816"/>
                  <a:gd name="connsiteY1214" fmla="*/ 1780653 h 2943306"/>
                  <a:gd name="connsiteX1215" fmla="*/ 1564948 w 4682816"/>
                  <a:gd name="connsiteY1215" fmla="*/ 1793162 h 2943306"/>
                  <a:gd name="connsiteX1216" fmla="*/ 1567741 w 4682816"/>
                  <a:gd name="connsiteY1216" fmla="*/ 1800186 h 2943306"/>
                  <a:gd name="connsiteX1217" fmla="*/ 1579056 w 4682816"/>
                  <a:gd name="connsiteY1217" fmla="*/ 1785866 h 2943306"/>
                  <a:gd name="connsiteX1218" fmla="*/ 1580379 w 4682816"/>
                  <a:gd name="connsiteY1218" fmla="*/ 1785127 h 2943306"/>
                  <a:gd name="connsiteX1219" fmla="*/ 1660007 w 4682816"/>
                  <a:gd name="connsiteY1219" fmla="*/ 1774062 h 2943306"/>
                  <a:gd name="connsiteX1220" fmla="*/ 1655401 w 4682816"/>
                  <a:gd name="connsiteY1220" fmla="*/ 1775443 h 2943306"/>
                  <a:gd name="connsiteX1221" fmla="*/ 1649758 w 4682816"/>
                  <a:gd name="connsiteY1221" fmla="*/ 1774618 h 2943306"/>
                  <a:gd name="connsiteX1222" fmla="*/ 1651609 w 4682816"/>
                  <a:gd name="connsiteY1222" fmla="*/ 1790407 h 2943306"/>
                  <a:gd name="connsiteX1223" fmla="*/ 1644781 w 4682816"/>
                  <a:gd name="connsiteY1223" fmla="*/ 1814532 h 2943306"/>
                  <a:gd name="connsiteX1224" fmla="*/ 1631170 w 4682816"/>
                  <a:gd name="connsiteY1224" fmla="*/ 1825119 h 2943306"/>
                  <a:gd name="connsiteX1225" fmla="*/ 1629691 w 4682816"/>
                  <a:gd name="connsiteY1225" fmla="*/ 1831372 h 2943306"/>
                  <a:gd name="connsiteX1226" fmla="*/ 1633670 w 4682816"/>
                  <a:gd name="connsiteY1226" fmla="*/ 1844639 h 2943306"/>
                  <a:gd name="connsiteX1227" fmla="*/ 1639302 w 4682816"/>
                  <a:gd name="connsiteY1227" fmla="*/ 1847066 h 2943306"/>
                  <a:gd name="connsiteX1228" fmla="*/ 1641183 w 4682816"/>
                  <a:gd name="connsiteY1228" fmla="*/ 1833467 h 2943306"/>
                  <a:gd name="connsiteX1229" fmla="*/ 1658662 w 4682816"/>
                  <a:gd name="connsiteY1229" fmla="*/ 1815491 h 2943306"/>
                  <a:gd name="connsiteX1230" fmla="*/ 1672103 w 4682816"/>
                  <a:gd name="connsiteY1230" fmla="*/ 1809697 h 2943306"/>
                  <a:gd name="connsiteX1231" fmla="*/ 1666869 w 4682816"/>
                  <a:gd name="connsiteY1231" fmla="*/ 1803075 h 2943306"/>
                  <a:gd name="connsiteX1232" fmla="*/ 423859 w 4682816"/>
                  <a:gd name="connsiteY1232" fmla="*/ 1763441 h 2943306"/>
                  <a:gd name="connsiteX1233" fmla="*/ 421658 w 4682816"/>
                  <a:gd name="connsiteY1233" fmla="*/ 1767289 h 2943306"/>
                  <a:gd name="connsiteX1234" fmla="*/ 428131 w 4682816"/>
                  <a:gd name="connsiteY1234" fmla="*/ 1770907 h 2943306"/>
                  <a:gd name="connsiteX1235" fmla="*/ 3816390 w 4682816"/>
                  <a:gd name="connsiteY1235" fmla="*/ 1761385 h 2943306"/>
                  <a:gd name="connsiteX1236" fmla="*/ 3814725 w 4682816"/>
                  <a:gd name="connsiteY1236" fmla="*/ 1775596 h 2943306"/>
                  <a:gd name="connsiteX1237" fmla="*/ 3806428 w 4682816"/>
                  <a:gd name="connsiteY1237" fmla="*/ 1789031 h 2943306"/>
                  <a:gd name="connsiteX1238" fmla="*/ 3821969 w 4682816"/>
                  <a:gd name="connsiteY1238" fmla="*/ 1798297 h 2943306"/>
                  <a:gd name="connsiteX1239" fmla="*/ 3824674 w 4682816"/>
                  <a:gd name="connsiteY1239" fmla="*/ 1804711 h 2943306"/>
                  <a:gd name="connsiteX1240" fmla="*/ 3825372 w 4682816"/>
                  <a:gd name="connsiteY1240" fmla="*/ 1803059 h 2943306"/>
                  <a:gd name="connsiteX1241" fmla="*/ 3846907 w 4682816"/>
                  <a:gd name="connsiteY1241" fmla="*/ 1790219 h 2943306"/>
                  <a:gd name="connsiteX1242" fmla="*/ 3862181 w 4682816"/>
                  <a:gd name="connsiteY1242" fmla="*/ 1787986 h 2943306"/>
                  <a:gd name="connsiteX1243" fmla="*/ 3858147 w 4682816"/>
                  <a:gd name="connsiteY1243" fmla="*/ 1782882 h 2943306"/>
                  <a:gd name="connsiteX1244" fmla="*/ 3854231 w 4682816"/>
                  <a:gd name="connsiteY1244" fmla="*/ 1766318 h 2943306"/>
                  <a:gd name="connsiteX1245" fmla="*/ 3829529 w 4682816"/>
                  <a:gd name="connsiteY1245" fmla="*/ 1767049 h 2943306"/>
                  <a:gd name="connsiteX1246" fmla="*/ 737263 w 4682816"/>
                  <a:gd name="connsiteY1246" fmla="*/ 1760330 h 2943306"/>
                  <a:gd name="connsiteX1247" fmla="*/ 738255 w 4682816"/>
                  <a:gd name="connsiteY1247" fmla="*/ 1768791 h 2943306"/>
                  <a:gd name="connsiteX1248" fmla="*/ 740644 w 4682816"/>
                  <a:gd name="connsiteY1248" fmla="*/ 1760824 h 2943306"/>
                  <a:gd name="connsiteX1249" fmla="*/ 1916457 w 4682816"/>
                  <a:gd name="connsiteY1249" fmla="*/ 1753664 h 2943306"/>
                  <a:gd name="connsiteX1250" fmla="*/ 1916678 w 4682816"/>
                  <a:gd name="connsiteY1250" fmla="*/ 1755549 h 2943306"/>
                  <a:gd name="connsiteX1251" fmla="*/ 1917673 w 4682816"/>
                  <a:gd name="connsiteY1251" fmla="*/ 1753842 h 2943306"/>
                  <a:gd name="connsiteX1252" fmla="*/ 1963028 w 4682816"/>
                  <a:gd name="connsiteY1252" fmla="*/ 1733069 h 2943306"/>
                  <a:gd name="connsiteX1253" fmla="*/ 1956712 w 4682816"/>
                  <a:gd name="connsiteY1253" fmla="*/ 1744109 h 2943306"/>
                  <a:gd name="connsiteX1254" fmla="*/ 1955056 w 4682816"/>
                  <a:gd name="connsiteY1254" fmla="*/ 1744606 h 2943306"/>
                  <a:gd name="connsiteX1255" fmla="*/ 1979287 w 4682816"/>
                  <a:gd name="connsiteY1255" fmla="*/ 1767444 h 2943306"/>
                  <a:gd name="connsiteX1256" fmla="*/ 1982079 w 4682816"/>
                  <a:gd name="connsiteY1256" fmla="*/ 1774466 h 2943306"/>
                  <a:gd name="connsiteX1257" fmla="*/ 1993394 w 4682816"/>
                  <a:gd name="connsiteY1257" fmla="*/ 1760147 h 2943306"/>
                  <a:gd name="connsiteX1258" fmla="*/ 1999078 w 4682816"/>
                  <a:gd name="connsiteY1258" fmla="*/ 1756971 h 2943306"/>
                  <a:gd name="connsiteX1259" fmla="*/ 1972068 w 4682816"/>
                  <a:gd name="connsiteY1259" fmla="*/ 1748871 h 2943306"/>
                  <a:gd name="connsiteX1260" fmla="*/ 4311690 w 4682816"/>
                  <a:gd name="connsiteY1260" fmla="*/ 1730906 h 2943306"/>
                  <a:gd name="connsiteX1261" fmla="*/ 4310024 w 4682816"/>
                  <a:gd name="connsiteY1261" fmla="*/ 1745115 h 2943306"/>
                  <a:gd name="connsiteX1262" fmla="*/ 4301728 w 4682816"/>
                  <a:gd name="connsiteY1262" fmla="*/ 1758552 h 2943306"/>
                  <a:gd name="connsiteX1263" fmla="*/ 4317269 w 4682816"/>
                  <a:gd name="connsiteY1263" fmla="*/ 1767817 h 2943306"/>
                  <a:gd name="connsiteX1264" fmla="*/ 4319975 w 4682816"/>
                  <a:gd name="connsiteY1264" fmla="*/ 1774231 h 2943306"/>
                  <a:gd name="connsiteX1265" fmla="*/ 4320672 w 4682816"/>
                  <a:gd name="connsiteY1265" fmla="*/ 1772579 h 2943306"/>
                  <a:gd name="connsiteX1266" fmla="*/ 4342207 w 4682816"/>
                  <a:gd name="connsiteY1266" fmla="*/ 1759739 h 2943306"/>
                  <a:gd name="connsiteX1267" fmla="*/ 4357482 w 4682816"/>
                  <a:gd name="connsiteY1267" fmla="*/ 1757507 h 2943306"/>
                  <a:gd name="connsiteX1268" fmla="*/ 4353448 w 4682816"/>
                  <a:gd name="connsiteY1268" fmla="*/ 1752402 h 2943306"/>
                  <a:gd name="connsiteX1269" fmla="*/ 4349530 w 4682816"/>
                  <a:gd name="connsiteY1269" fmla="*/ 1735837 h 2943306"/>
                  <a:gd name="connsiteX1270" fmla="*/ 4324829 w 4682816"/>
                  <a:gd name="connsiteY1270" fmla="*/ 1736568 h 2943306"/>
                  <a:gd name="connsiteX1271" fmla="*/ 3933821 w 4682816"/>
                  <a:gd name="connsiteY1271" fmla="*/ 1729698 h 2943306"/>
                  <a:gd name="connsiteX1272" fmla="*/ 3920682 w 4682816"/>
                  <a:gd name="connsiteY1272" fmla="*/ 1735361 h 2943306"/>
                  <a:gd name="connsiteX1273" fmla="*/ 3906257 w 4682816"/>
                  <a:gd name="connsiteY1273" fmla="*/ 1734934 h 2943306"/>
                  <a:gd name="connsiteX1274" fmla="*/ 3919529 w 4682816"/>
                  <a:gd name="connsiteY1274" fmla="*/ 1747443 h 2943306"/>
                  <a:gd name="connsiteX1275" fmla="*/ 3922321 w 4682816"/>
                  <a:gd name="connsiteY1275" fmla="*/ 1754466 h 2943306"/>
                  <a:gd name="connsiteX1276" fmla="*/ 3933636 w 4682816"/>
                  <a:gd name="connsiteY1276" fmla="*/ 1740146 h 2943306"/>
                  <a:gd name="connsiteX1277" fmla="*/ 3934959 w 4682816"/>
                  <a:gd name="connsiteY1277" fmla="*/ 1739407 h 2943306"/>
                  <a:gd name="connsiteX1278" fmla="*/ 4014587 w 4682816"/>
                  <a:gd name="connsiteY1278" fmla="*/ 1728342 h 2943306"/>
                  <a:gd name="connsiteX1279" fmla="*/ 4009982 w 4682816"/>
                  <a:gd name="connsiteY1279" fmla="*/ 1729722 h 2943306"/>
                  <a:gd name="connsiteX1280" fmla="*/ 4004338 w 4682816"/>
                  <a:gd name="connsiteY1280" fmla="*/ 1728898 h 2943306"/>
                  <a:gd name="connsiteX1281" fmla="*/ 4006189 w 4682816"/>
                  <a:gd name="connsiteY1281" fmla="*/ 1744688 h 2943306"/>
                  <a:gd name="connsiteX1282" fmla="*/ 3999361 w 4682816"/>
                  <a:gd name="connsiteY1282" fmla="*/ 1768812 h 2943306"/>
                  <a:gd name="connsiteX1283" fmla="*/ 3985750 w 4682816"/>
                  <a:gd name="connsiteY1283" fmla="*/ 1779398 h 2943306"/>
                  <a:gd name="connsiteX1284" fmla="*/ 3983079 w 4682816"/>
                  <a:gd name="connsiteY1284" fmla="*/ 1790692 h 2943306"/>
                  <a:gd name="connsiteX1285" fmla="*/ 3979543 w 4682816"/>
                  <a:gd name="connsiteY1285" fmla="*/ 1795167 h 2943306"/>
                  <a:gd name="connsiteX1286" fmla="*/ 3993882 w 4682816"/>
                  <a:gd name="connsiteY1286" fmla="*/ 1801347 h 2943306"/>
                  <a:gd name="connsiteX1287" fmla="*/ 3995763 w 4682816"/>
                  <a:gd name="connsiteY1287" fmla="*/ 1787747 h 2943306"/>
                  <a:gd name="connsiteX1288" fmla="*/ 4013242 w 4682816"/>
                  <a:gd name="connsiteY1288" fmla="*/ 1769771 h 2943306"/>
                  <a:gd name="connsiteX1289" fmla="*/ 4026683 w 4682816"/>
                  <a:gd name="connsiteY1289" fmla="*/ 1763977 h 2943306"/>
                  <a:gd name="connsiteX1290" fmla="*/ 4021449 w 4682816"/>
                  <a:gd name="connsiteY1290" fmla="*/ 1757355 h 2943306"/>
                  <a:gd name="connsiteX1291" fmla="*/ 225843 w 4682816"/>
                  <a:gd name="connsiteY1291" fmla="*/ 1725036 h 2943306"/>
                  <a:gd name="connsiteX1292" fmla="*/ 228068 w 4682816"/>
                  <a:gd name="connsiteY1292" fmla="*/ 1728857 h 2943306"/>
                  <a:gd name="connsiteX1293" fmla="*/ 219753 w 4682816"/>
                  <a:gd name="connsiteY1293" fmla="*/ 1764021 h 2943306"/>
                  <a:gd name="connsiteX1294" fmla="*/ 216217 w 4682816"/>
                  <a:gd name="connsiteY1294" fmla="*/ 1768496 h 2943306"/>
                  <a:gd name="connsiteX1295" fmla="*/ 230555 w 4682816"/>
                  <a:gd name="connsiteY1295" fmla="*/ 1774675 h 2943306"/>
                  <a:gd name="connsiteX1296" fmla="*/ 232436 w 4682816"/>
                  <a:gd name="connsiteY1296" fmla="*/ 1761076 h 2943306"/>
                  <a:gd name="connsiteX1297" fmla="*/ 249915 w 4682816"/>
                  <a:gd name="connsiteY1297" fmla="*/ 1743100 h 2943306"/>
                  <a:gd name="connsiteX1298" fmla="*/ 263356 w 4682816"/>
                  <a:gd name="connsiteY1298" fmla="*/ 1737306 h 2943306"/>
                  <a:gd name="connsiteX1299" fmla="*/ 262723 w 4682816"/>
                  <a:gd name="connsiteY1299" fmla="*/ 1736506 h 2943306"/>
                  <a:gd name="connsiteX1300" fmla="*/ 252371 w 4682816"/>
                  <a:gd name="connsiteY1300" fmla="*/ 1739324 h 2943306"/>
                  <a:gd name="connsiteX1301" fmla="*/ 600421 w 4682816"/>
                  <a:gd name="connsiteY1301" fmla="*/ 1723598 h 2943306"/>
                  <a:gd name="connsiteX1302" fmla="*/ 596031 w 4682816"/>
                  <a:gd name="connsiteY1302" fmla="*/ 1725929 h 2943306"/>
                  <a:gd name="connsiteX1303" fmla="*/ 587620 w 4682816"/>
                  <a:gd name="connsiteY1303" fmla="*/ 1726014 h 2943306"/>
                  <a:gd name="connsiteX1304" fmla="*/ 587417 w 4682816"/>
                  <a:gd name="connsiteY1304" fmla="*/ 1726873 h 2943306"/>
                  <a:gd name="connsiteX1305" fmla="*/ 583881 w 4682816"/>
                  <a:gd name="connsiteY1305" fmla="*/ 1731348 h 2943306"/>
                  <a:gd name="connsiteX1306" fmla="*/ 598220 w 4682816"/>
                  <a:gd name="connsiteY1306" fmla="*/ 1737528 h 2943306"/>
                  <a:gd name="connsiteX1307" fmla="*/ 600101 w 4682816"/>
                  <a:gd name="connsiteY1307" fmla="*/ 1723927 h 2943306"/>
                  <a:gd name="connsiteX1308" fmla="*/ 1170723 w 4682816"/>
                  <a:gd name="connsiteY1308" fmla="*/ 1717416 h 2943306"/>
                  <a:gd name="connsiteX1309" fmla="*/ 1172948 w 4682816"/>
                  <a:gd name="connsiteY1309" fmla="*/ 1721237 h 2943306"/>
                  <a:gd name="connsiteX1310" fmla="*/ 1164632 w 4682816"/>
                  <a:gd name="connsiteY1310" fmla="*/ 1756401 h 2943306"/>
                  <a:gd name="connsiteX1311" fmla="*/ 1161096 w 4682816"/>
                  <a:gd name="connsiteY1311" fmla="*/ 1760876 h 2943306"/>
                  <a:gd name="connsiteX1312" fmla="*/ 1175435 w 4682816"/>
                  <a:gd name="connsiteY1312" fmla="*/ 1767055 h 2943306"/>
                  <a:gd name="connsiteX1313" fmla="*/ 1177316 w 4682816"/>
                  <a:gd name="connsiteY1313" fmla="*/ 1753456 h 2943306"/>
                  <a:gd name="connsiteX1314" fmla="*/ 1194795 w 4682816"/>
                  <a:gd name="connsiteY1314" fmla="*/ 1735480 h 2943306"/>
                  <a:gd name="connsiteX1315" fmla="*/ 1208236 w 4682816"/>
                  <a:gd name="connsiteY1315" fmla="*/ 1729686 h 2943306"/>
                  <a:gd name="connsiteX1316" fmla="*/ 1207603 w 4682816"/>
                  <a:gd name="connsiteY1316" fmla="*/ 1728887 h 2943306"/>
                  <a:gd name="connsiteX1317" fmla="*/ 1197251 w 4682816"/>
                  <a:gd name="connsiteY1317" fmla="*/ 1731704 h 2943306"/>
                  <a:gd name="connsiteX1318" fmla="*/ 1506003 w 4682816"/>
                  <a:gd name="connsiteY1318" fmla="*/ 1702176 h 2943306"/>
                  <a:gd name="connsiteX1319" fmla="*/ 1508229 w 4682816"/>
                  <a:gd name="connsiteY1319" fmla="*/ 1705997 h 2943306"/>
                  <a:gd name="connsiteX1320" fmla="*/ 1499912 w 4682816"/>
                  <a:gd name="connsiteY1320" fmla="*/ 1741161 h 2943306"/>
                  <a:gd name="connsiteX1321" fmla="*/ 1496376 w 4682816"/>
                  <a:gd name="connsiteY1321" fmla="*/ 1745636 h 2943306"/>
                  <a:gd name="connsiteX1322" fmla="*/ 1510715 w 4682816"/>
                  <a:gd name="connsiteY1322" fmla="*/ 1751816 h 2943306"/>
                  <a:gd name="connsiteX1323" fmla="*/ 1512596 w 4682816"/>
                  <a:gd name="connsiteY1323" fmla="*/ 1738216 h 2943306"/>
                  <a:gd name="connsiteX1324" fmla="*/ 1530075 w 4682816"/>
                  <a:gd name="connsiteY1324" fmla="*/ 1720240 h 2943306"/>
                  <a:gd name="connsiteX1325" fmla="*/ 1543516 w 4682816"/>
                  <a:gd name="connsiteY1325" fmla="*/ 1714447 h 2943306"/>
                  <a:gd name="connsiteX1326" fmla="*/ 1542883 w 4682816"/>
                  <a:gd name="connsiteY1326" fmla="*/ 1713647 h 2943306"/>
                  <a:gd name="connsiteX1327" fmla="*/ 1532531 w 4682816"/>
                  <a:gd name="connsiteY1327" fmla="*/ 1716464 h 2943306"/>
                  <a:gd name="connsiteX1328" fmla="*/ 4429120 w 4682816"/>
                  <a:gd name="connsiteY1328" fmla="*/ 1699217 h 2943306"/>
                  <a:gd name="connsiteX1329" fmla="*/ 4415982 w 4682816"/>
                  <a:gd name="connsiteY1329" fmla="*/ 1704880 h 2943306"/>
                  <a:gd name="connsiteX1330" fmla="*/ 4401557 w 4682816"/>
                  <a:gd name="connsiteY1330" fmla="*/ 1704453 h 2943306"/>
                  <a:gd name="connsiteX1331" fmla="*/ 4414828 w 4682816"/>
                  <a:gd name="connsiteY1331" fmla="*/ 1716963 h 2943306"/>
                  <a:gd name="connsiteX1332" fmla="*/ 4417621 w 4682816"/>
                  <a:gd name="connsiteY1332" fmla="*/ 1723986 h 2943306"/>
                  <a:gd name="connsiteX1333" fmla="*/ 4428936 w 4682816"/>
                  <a:gd name="connsiteY1333" fmla="*/ 1709666 h 2943306"/>
                  <a:gd name="connsiteX1334" fmla="*/ 4430259 w 4682816"/>
                  <a:gd name="connsiteY1334" fmla="*/ 1708927 h 2943306"/>
                  <a:gd name="connsiteX1335" fmla="*/ 4509887 w 4682816"/>
                  <a:gd name="connsiteY1335" fmla="*/ 1697862 h 2943306"/>
                  <a:gd name="connsiteX1336" fmla="*/ 4505282 w 4682816"/>
                  <a:gd name="connsiteY1336" fmla="*/ 1699243 h 2943306"/>
                  <a:gd name="connsiteX1337" fmla="*/ 4499639 w 4682816"/>
                  <a:gd name="connsiteY1337" fmla="*/ 1698418 h 2943306"/>
                  <a:gd name="connsiteX1338" fmla="*/ 4501489 w 4682816"/>
                  <a:gd name="connsiteY1338" fmla="*/ 1714207 h 2943306"/>
                  <a:gd name="connsiteX1339" fmla="*/ 4494661 w 4682816"/>
                  <a:gd name="connsiteY1339" fmla="*/ 1738333 h 2943306"/>
                  <a:gd name="connsiteX1340" fmla="*/ 4481050 w 4682816"/>
                  <a:gd name="connsiteY1340" fmla="*/ 1748918 h 2943306"/>
                  <a:gd name="connsiteX1341" fmla="*/ 4478379 w 4682816"/>
                  <a:gd name="connsiteY1341" fmla="*/ 1760212 h 2943306"/>
                  <a:gd name="connsiteX1342" fmla="*/ 4474844 w 4682816"/>
                  <a:gd name="connsiteY1342" fmla="*/ 1764687 h 2943306"/>
                  <a:gd name="connsiteX1343" fmla="*/ 4489183 w 4682816"/>
                  <a:gd name="connsiteY1343" fmla="*/ 1770866 h 2943306"/>
                  <a:gd name="connsiteX1344" fmla="*/ 4491064 w 4682816"/>
                  <a:gd name="connsiteY1344" fmla="*/ 1757267 h 2943306"/>
                  <a:gd name="connsiteX1345" fmla="*/ 4508542 w 4682816"/>
                  <a:gd name="connsiteY1345" fmla="*/ 1739291 h 2943306"/>
                  <a:gd name="connsiteX1346" fmla="*/ 4521983 w 4682816"/>
                  <a:gd name="connsiteY1346" fmla="*/ 1733498 h 2943306"/>
                  <a:gd name="connsiteX1347" fmla="*/ 4516749 w 4682816"/>
                  <a:gd name="connsiteY1347" fmla="*/ 1726875 h 2943306"/>
                  <a:gd name="connsiteX1348" fmla="*/ 625617 w 4682816"/>
                  <a:gd name="connsiteY1348" fmla="*/ 1692816 h 2943306"/>
                  <a:gd name="connsiteX1349" fmla="*/ 617377 w 4682816"/>
                  <a:gd name="connsiteY1349" fmla="*/ 1706160 h 2943306"/>
                  <a:gd name="connsiteX1350" fmla="*/ 617579 w 4682816"/>
                  <a:gd name="connsiteY1350" fmla="*/ 1705952 h 2943306"/>
                  <a:gd name="connsiteX1351" fmla="*/ 631021 w 4682816"/>
                  <a:gd name="connsiteY1351" fmla="*/ 1700159 h 2943306"/>
                  <a:gd name="connsiteX1352" fmla="*/ 625787 w 4682816"/>
                  <a:gd name="connsiteY1352" fmla="*/ 1693535 h 2943306"/>
                  <a:gd name="connsiteX1353" fmla="*/ 390519 w 4682816"/>
                  <a:gd name="connsiteY1353" fmla="*/ 1670644 h 2943306"/>
                  <a:gd name="connsiteX1354" fmla="*/ 382121 w 4682816"/>
                  <a:gd name="connsiteY1354" fmla="*/ 1674264 h 2943306"/>
                  <a:gd name="connsiteX1355" fmla="*/ 389237 w 4682816"/>
                  <a:gd name="connsiteY1355" fmla="*/ 1686478 h 2943306"/>
                  <a:gd name="connsiteX1356" fmla="*/ 380920 w 4682816"/>
                  <a:gd name="connsiteY1356" fmla="*/ 1721642 h 2943306"/>
                  <a:gd name="connsiteX1357" fmla="*/ 376235 w 4682816"/>
                  <a:gd name="connsiteY1357" fmla="*/ 1727571 h 2943306"/>
                  <a:gd name="connsiteX1358" fmla="*/ 394294 w 4682816"/>
                  <a:gd name="connsiteY1358" fmla="*/ 1730212 h 2943306"/>
                  <a:gd name="connsiteX1359" fmla="*/ 415830 w 4682816"/>
                  <a:gd name="connsiteY1359" fmla="*/ 1743051 h 2943306"/>
                  <a:gd name="connsiteX1360" fmla="*/ 421966 w 4682816"/>
                  <a:gd name="connsiteY1360" fmla="*/ 1757594 h 2943306"/>
                  <a:gd name="connsiteX1361" fmla="*/ 429710 w 4682816"/>
                  <a:gd name="connsiteY1361" fmla="*/ 1739239 h 2943306"/>
                  <a:gd name="connsiteX1362" fmla="*/ 451245 w 4682816"/>
                  <a:gd name="connsiteY1362" fmla="*/ 1726400 h 2943306"/>
                  <a:gd name="connsiteX1363" fmla="*/ 466519 w 4682816"/>
                  <a:gd name="connsiteY1363" fmla="*/ 1724167 h 2943306"/>
                  <a:gd name="connsiteX1364" fmla="*/ 462485 w 4682816"/>
                  <a:gd name="connsiteY1364" fmla="*/ 1719062 h 2943306"/>
                  <a:gd name="connsiteX1365" fmla="*/ 458361 w 4682816"/>
                  <a:gd name="connsiteY1365" fmla="*/ 1701625 h 2943306"/>
                  <a:gd name="connsiteX1366" fmla="*/ 456059 w 4682816"/>
                  <a:gd name="connsiteY1366" fmla="*/ 1709759 h 2943306"/>
                  <a:gd name="connsiteX1367" fmla="*/ 439084 w 4682816"/>
                  <a:gd name="connsiteY1367" fmla="*/ 1722961 h 2943306"/>
                  <a:gd name="connsiteX1368" fmla="*/ 392185 w 4682816"/>
                  <a:gd name="connsiteY1368" fmla="*/ 1684853 h 2943306"/>
                  <a:gd name="connsiteX1369" fmla="*/ 461037 w 4682816"/>
                  <a:gd name="connsiteY1369" fmla="*/ 1669844 h 2943306"/>
                  <a:gd name="connsiteX1370" fmla="*/ 461258 w 4682816"/>
                  <a:gd name="connsiteY1370" fmla="*/ 1671729 h 2943306"/>
                  <a:gd name="connsiteX1371" fmla="*/ 462254 w 4682816"/>
                  <a:gd name="connsiteY1371" fmla="*/ 1670022 h 2943306"/>
                  <a:gd name="connsiteX1372" fmla="*/ 1957109 w 4682816"/>
                  <a:gd name="connsiteY1372" fmla="*/ 1662325 h 2943306"/>
                  <a:gd name="connsiteX1373" fmla="*/ 1955444 w 4682816"/>
                  <a:gd name="connsiteY1373" fmla="*/ 1676535 h 2943306"/>
                  <a:gd name="connsiteX1374" fmla="*/ 1947148 w 4682816"/>
                  <a:gd name="connsiteY1374" fmla="*/ 1689972 h 2943306"/>
                  <a:gd name="connsiteX1375" fmla="*/ 1962688 w 4682816"/>
                  <a:gd name="connsiteY1375" fmla="*/ 1699237 h 2943306"/>
                  <a:gd name="connsiteX1376" fmla="*/ 1965395 w 4682816"/>
                  <a:gd name="connsiteY1376" fmla="*/ 1705651 h 2943306"/>
                  <a:gd name="connsiteX1377" fmla="*/ 1966092 w 4682816"/>
                  <a:gd name="connsiteY1377" fmla="*/ 1703999 h 2943306"/>
                  <a:gd name="connsiteX1378" fmla="*/ 1987627 w 4682816"/>
                  <a:gd name="connsiteY1378" fmla="*/ 1691159 h 2943306"/>
                  <a:gd name="connsiteX1379" fmla="*/ 2002902 w 4682816"/>
                  <a:gd name="connsiteY1379" fmla="*/ 1688927 h 2943306"/>
                  <a:gd name="connsiteX1380" fmla="*/ 1998867 w 4682816"/>
                  <a:gd name="connsiteY1380" fmla="*/ 1683821 h 2943306"/>
                  <a:gd name="connsiteX1381" fmla="*/ 1994950 w 4682816"/>
                  <a:gd name="connsiteY1381" fmla="*/ 1667257 h 2943306"/>
                  <a:gd name="connsiteX1382" fmla="*/ 1970248 w 4682816"/>
                  <a:gd name="connsiteY1382" fmla="*/ 1667988 h 2943306"/>
                  <a:gd name="connsiteX1383" fmla="*/ 3860583 w 4682816"/>
                  <a:gd name="connsiteY1383" fmla="*/ 1656456 h 2943306"/>
                  <a:gd name="connsiteX1384" fmla="*/ 3862809 w 4682816"/>
                  <a:gd name="connsiteY1384" fmla="*/ 1660277 h 2943306"/>
                  <a:gd name="connsiteX1385" fmla="*/ 3854493 w 4682816"/>
                  <a:gd name="connsiteY1385" fmla="*/ 1695441 h 2943306"/>
                  <a:gd name="connsiteX1386" fmla="*/ 3850956 w 4682816"/>
                  <a:gd name="connsiteY1386" fmla="*/ 1699916 h 2943306"/>
                  <a:gd name="connsiteX1387" fmla="*/ 3865295 w 4682816"/>
                  <a:gd name="connsiteY1387" fmla="*/ 1706095 h 2943306"/>
                  <a:gd name="connsiteX1388" fmla="*/ 3867176 w 4682816"/>
                  <a:gd name="connsiteY1388" fmla="*/ 1692496 h 2943306"/>
                  <a:gd name="connsiteX1389" fmla="*/ 3884655 w 4682816"/>
                  <a:gd name="connsiteY1389" fmla="*/ 1674520 h 2943306"/>
                  <a:gd name="connsiteX1390" fmla="*/ 3898096 w 4682816"/>
                  <a:gd name="connsiteY1390" fmla="*/ 1668726 h 2943306"/>
                  <a:gd name="connsiteX1391" fmla="*/ 3897463 w 4682816"/>
                  <a:gd name="connsiteY1391" fmla="*/ 1667927 h 2943306"/>
                  <a:gd name="connsiteX1392" fmla="*/ 3887112 w 4682816"/>
                  <a:gd name="connsiteY1392" fmla="*/ 1670744 h 2943306"/>
                  <a:gd name="connsiteX1393" fmla="*/ 507608 w 4682816"/>
                  <a:gd name="connsiteY1393" fmla="*/ 1649249 h 2943306"/>
                  <a:gd name="connsiteX1394" fmla="*/ 501292 w 4682816"/>
                  <a:gd name="connsiteY1394" fmla="*/ 1660289 h 2943306"/>
                  <a:gd name="connsiteX1395" fmla="*/ 499636 w 4682816"/>
                  <a:gd name="connsiteY1395" fmla="*/ 1660785 h 2943306"/>
                  <a:gd name="connsiteX1396" fmla="*/ 523866 w 4682816"/>
                  <a:gd name="connsiteY1396" fmla="*/ 1683624 h 2943306"/>
                  <a:gd name="connsiteX1397" fmla="*/ 526659 w 4682816"/>
                  <a:gd name="connsiteY1397" fmla="*/ 1690647 h 2943306"/>
                  <a:gd name="connsiteX1398" fmla="*/ 537974 w 4682816"/>
                  <a:gd name="connsiteY1398" fmla="*/ 1676327 h 2943306"/>
                  <a:gd name="connsiteX1399" fmla="*/ 543658 w 4682816"/>
                  <a:gd name="connsiteY1399" fmla="*/ 1673151 h 2943306"/>
                  <a:gd name="connsiteX1400" fmla="*/ 516648 w 4682816"/>
                  <a:gd name="connsiteY1400" fmla="*/ 1665051 h 2943306"/>
                  <a:gd name="connsiteX1401" fmla="*/ 2074540 w 4682816"/>
                  <a:gd name="connsiteY1401" fmla="*/ 1630637 h 2943306"/>
                  <a:gd name="connsiteX1402" fmla="*/ 2061402 w 4682816"/>
                  <a:gd name="connsiteY1402" fmla="*/ 1636300 h 2943306"/>
                  <a:gd name="connsiteX1403" fmla="*/ 2046976 w 4682816"/>
                  <a:gd name="connsiteY1403" fmla="*/ 1635874 h 2943306"/>
                  <a:gd name="connsiteX1404" fmla="*/ 2060248 w 4682816"/>
                  <a:gd name="connsiteY1404" fmla="*/ 1648383 h 2943306"/>
                  <a:gd name="connsiteX1405" fmla="*/ 2063040 w 4682816"/>
                  <a:gd name="connsiteY1405" fmla="*/ 1655405 h 2943306"/>
                  <a:gd name="connsiteX1406" fmla="*/ 2074356 w 4682816"/>
                  <a:gd name="connsiteY1406" fmla="*/ 1641086 h 2943306"/>
                  <a:gd name="connsiteX1407" fmla="*/ 2075678 w 4682816"/>
                  <a:gd name="connsiteY1407" fmla="*/ 1640347 h 2943306"/>
                  <a:gd name="connsiteX1408" fmla="*/ 2155307 w 4682816"/>
                  <a:gd name="connsiteY1408" fmla="*/ 1629282 h 2943306"/>
                  <a:gd name="connsiteX1409" fmla="*/ 2150701 w 4682816"/>
                  <a:gd name="connsiteY1409" fmla="*/ 1630663 h 2943306"/>
                  <a:gd name="connsiteX1410" fmla="*/ 2145058 w 4682816"/>
                  <a:gd name="connsiteY1410" fmla="*/ 1629838 h 2943306"/>
                  <a:gd name="connsiteX1411" fmla="*/ 2146908 w 4682816"/>
                  <a:gd name="connsiteY1411" fmla="*/ 1645627 h 2943306"/>
                  <a:gd name="connsiteX1412" fmla="*/ 2140080 w 4682816"/>
                  <a:gd name="connsiteY1412" fmla="*/ 1669753 h 2943306"/>
                  <a:gd name="connsiteX1413" fmla="*/ 2126470 w 4682816"/>
                  <a:gd name="connsiteY1413" fmla="*/ 1680338 h 2943306"/>
                  <a:gd name="connsiteX1414" fmla="*/ 2123799 w 4682816"/>
                  <a:gd name="connsiteY1414" fmla="*/ 1691632 h 2943306"/>
                  <a:gd name="connsiteX1415" fmla="*/ 2120263 w 4682816"/>
                  <a:gd name="connsiteY1415" fmla="*/ 1696107 h 2943306"/>
                  <a:gd name="connsiteX1416" fmla="*/ 2134602 w 4682816"/>
                  <a:gd name="connsiteY1416" fmla="*/ 1702286 h 2943306"/>
                  <a:gd name="connsiteX1417" fmla="*/ 2136483 w 4682816"/>
                  <a:gd name="connsiteY1417" fmla="*/ 1688687 h 2943306"/>
                  <a:gd name="connsiteX1418" fmla="*/ 2153961 w 4682816"/>
                  <a:gd name="connsiteY1418" fmla="*/ 1670711 h 2943306"/>
                  <a:gd name="connsiteX1419" fmla="*/ 2167402 w 4682816"/>
                  <a:gd name="connsiteY1419" fmla="*/ 1664918 h 2943306"/>
                  <a:gd name="connsiteX1420" fmla="*/ 2162169 w 4682816"/>
                  <a:gd name="connsiteY1420" fmla="*/ 1658295 h 2943306"/>
                  <a:gd name="connsiteX1421" fmla="*/ 4355883 w 4682816"/>
                  <a:gd name="connsiteY1421" fmla="*/ 1625977 h 2943306"/>
                  <a:gd name="connsiteX1422" fmla="*/ 4358109 w 4682816"/>
                  <a:gd name="connsiteY1422" fmla="*/ 1629796 h 2943306"/>
                  <a:gd name="connsiteX1423" fmla="*/ 4349792 w 4682816"/>
                  <a:gd name="connsiteY1423" fmla="*/ 1664961 h 2943306"/>
                  <a:gd name="connsiteX1424" fmla="*/ 4346256 w 4682816"/>
                  <a:gd name="connsiteY1424" fmla="*/ 1669435 h 2943306"/>
                  <a:gd name="connsiteX1425" fmla="*/ 4360596 w 4682816"/>
                  <a:gd name="connsiteY1425" fmla="*/ 1675615 h 2943306"/>
                  <a:gd name="connsiteX1426" fmla="*/ 4362476 w 4682816"/>
                  <a:gd name="connsiteY1426" fmla="*/ 1662015 h 2943306"/>
                  <a:gd name="connsiteX1427" fmla="*/ 4379954 w 4682816"/>
                  <a:gd name="connsiteY1427" fmla="*/ 1644040 h 2943306"/>
                  <a:gd name="connsiteX1428" fmla="*/ 4393396 w 4682816"/>
                  <a:gd name="connsiteY1428" fmla="*/ 1638247 h 2943306"/>
                  <a:gd name="connsiteX1429" fmla="*/ 4392763 w 4682816"/>
                  <a:gd name="connsiteY1429" fmla="*/ 1637446 h 2943306"/>
                  <a:gd name="connsiteX1430" fmla="*/ 4382412 w 4682816"/>
                  <a:gd name="connsiteY1430" fmla="*/ 1640264 h 2943306"/>
                  <a:gd name="connsiteX1431" fmla="*/ 3191222 w 4682816"/>
                  <a:gd name="connsiteY1431" fmla="*/ 1601678 h 2943306"/>
                  <a:gd name="connsiteX1432" fmla="*/ 3186831 w 4682816"/>
                  <a:gd name="connsiteY1432" fmla="*/ 1604008 h 2943306"/>
                  <a:gd name="connsiteX1433" fmla="*/ 3178421 w 4682816"/>
                  <a:gd name="connsiteY1433" fmla="*/ 1604094 h 2943306"/>
                  <a:gd name="connsiteX1434" fmla="*/ 3178218 w 4682816"/>
                  <a:gd name="connsiteY1434" fmla="*/ 1604952 h 2943306"/>
                  <a:gd name="connsiteX1435" fmla="*/ 3174681 w 4682816"/>
                  <a:gd name="connsiteY1435" fmla="*/ 1609427 h 2943306"/>
                  <a:gd name="connsiteX1436" fmla="*/ 3189020 w 4682816"/>
                  <a:gd name="connsiteY1436" fmla="*/ 1615608 h 2943306"/>
                  <a:gd name="connsiteX1437" fmla="*/ 3190902 w 4682816"/>
                  <a:gd name="connsiteY1437" fmla="*/ 1602008 h 2943306"/>
                  <a:gd name="connsiteX1438" fmla="*/ 2718780 w 4682816"/>
                  <a:gd name="connsiteY1438" fmla="*/ 1586438 h 2943306"/>
                  <a:gd name="connsiteX1439" fmla="*/ 2714390 w 4682816"/>
                  <a:gd name="connsiteY1439" fmla="*/ 1588769 h 2943306"/>
                  <a:gd name="connsiteX1440" fmla="*/ 2705980 w 4682816"/>
                  <a:gd name="connsiteY1440" fmla="*/ 1588854 h 2943306"/>
                  <a:gd name="connsiteX1441" fmla="*/ 2705776 w 4682816"/>
                  <a:gd name="connsiteY1441" fmla="*/ 1589713 h 2943306"/>
                  <a:gd name="connsiteX1442" fmla="*/ 2702241 w 4682816"/>
                  <a:gd name="connsiteY1442" fmla="*/ 1594187 h 2943306"/>
                  <a:gd name="connsiteX1443" fmla="*/ 2716580 w 4682816"/>
                  <a:gd name="connsiteY1443" fmla="*/ 1600368 h 2943306"/>
                  <a:gd name="connsiteX1444" fmla="*/ 2718461 w 4682816"/>
                  <a:gd name="connsiteY1444" fmla="*/ 1586767 h 2943306"/>
                  <a:gd name="connsiteX1445" fmla="*/ 1057621 w 4682816"/>
                  <a:gd name="connsiteY1445" fmla="*/ 1586438 h 2943306"/>
                  <a:gd name="connsiteX1446" fmla="*/ 1053232 w 4682816"/>
                  <a:gd name="connsiteY1446" fmla="*/ 1588769 h 2943306"/>
                  <a:gd name="connsiteX1447" fmla="*/ 1044820 w 4682816"/>
                  <a:gd name="connsiteY1447" fmla="*/ 1588854 h 2943306"/>
                  <a:gd name="connsiteX1448" fmla="*/ 1044617 w 4682816"/>
                  <a:gd name="connsiteY1448" fmla="*/ 1589713 h 2943306"/>
                  <a:gd name="connsiteX1449" fmla="*/ 1041081 w 4682816"/>
                  <a:gd name="connsiteY1449" fmla="*/ 1594187 h 2943306"/>
                  <a:gd name="connsiteX1450" fmla="*/ 1055420 w 4682816"/>
                  <a:gd name="connsiteY1450" fmla="*/ 1600368 h 2943306"/>
                  <a:gd name="connsiteX1451" fmla="*/ 1057301 w 4682816"/>
                  <a:gd name="connsiteY1451" fmla="*/ 1586767 h 2943306"/>
                  <a:gd name="connsiteX1452" fmla="*/ 501689 w 4682816"/>
                  <a:gd name="connsiteY1452" fmla="*/ 1578505 h 2943306"/>
                  <a:gd name="connsiteX1453" fmla="*/ 500024 w 4682816"/>
                  <a:gd name="connsiteY1453" fmla="*/ 1592716 h 2943306"/>
                  <a:gd name="connsiteX1454" fmla="*/ 491729 w 4682816"/>
                  <a:gd name="connsiteY1454" fmla="*/ 1606151 h 2943306"/>
                  <a:gd name="connsiteX1455" fmla="*/ 507268 w 4682816"/>
                  <a:gd name="connsiteY1455" fmla="*/ 1615417 h 2943306"/>
                  <a:gd name="connsiteX1456" fmla="*/ 509974 w 4682816"/>
                  <a:gd name="connsiteY1456" fmla="*/ 1621830 h 2943306"/>
                  <a:gd name="connsiteX1457" fmla="*/ 510671 w 4682816"/>
                  <a:gd name="connsiteY1457" fmla="*/ 1620179 h 2943306"/>
                  <a:gd name="connsiteX1458" fmla="*/ 532207 w 4682816"/>
                  <a:gd name="connsiteY1458" fmla="*/ 1607340 h 2943306"/>
                  <a:gd name="connsiteX1459" fmla="*/ 547481 w 4682816"/>
                  <a:gd name="connsiteY1459" fmla="*/ 1605106 h 2943306"/>
                  <a:gd name="connsiteX1460" fmla="*/ 543447 w 4682816"/>
                  <a:gd name="connsiteY1460" fmla="*/ 1600001 h 2943306"/>
                  <a:gd name="connsiteX1461" fmla="*/ 539530 w 4682816"/>
                  <a:gd name="connsiteY1461" fmla="*/ 1583438 h 2943306"/>
                  <a:gd name="connsiteX1462" fmla="*/ 514829 w 4682816"/>
                  <a:gd name="connsiteY1462" fmla="*/ 1584168 h 2943306"/>
                  <a:gd name="connsiteX1463" fmla="*/ 3216417 w 4682816"/>
                  <a:gd name="connsiteY1463" fmla="*/ 1570896 h 2943306"/>
                  <a:gd name="connsiteX1464" fmla="*/ 3208178 w 4682816"/>
                  <a:gd name="connsiteY1464" fmla="*/ 1584239 h 2943306"/>
                  <a:gd name="connsiteX1465" fmla="*/ 3208379 w 4682816"/>
                  <a:gd name="connsiteY1465" fmla="*/ 1584032 h 2943306"/>
                  <a:gd name="connsiteX1466" fmla="*/ 3221821 w 4682816"/>
                  <a:gd name="connsiteY1466" fmla="*/ 1578239 h 2943306"/>
                  <a:gd name="connsiteX1467" fmla="*/ 3216587 w 4682816"/>
                  <a:gd name="connsiteY1467" fmla="*/ 1571617 h 2943306"/>
                  <a:gd name="connsiteX1468" fmla="*/ 2001303 w 4682816"/>
                  <a:gd name="connsiteY1468" fmla="*/ 1557396 h 2943306"/>
                  <a:gd name="connsiteX1469" fmla="*/ 2003529 w 4682816"/>
                  <a:gd name="connsiteY1469" fmla="*/ 1561217 h 2943306"/>
                  <a:gd name="connsiteX1470" fmla="*/ 1995212 w 4682816"/>
                  <a:gd name="connsiteY1470" fmla="*/ 1596381 h 2943306"/>
                  <a:gd name="connsiteX1471" fmla="*/ 1991675 w 4682816"/>
                  <a:gd name="connsiteY1471" fmla="*/ 1600856 h 2943306"/>
                  <a:gd name="connsiteX1472" fmla="*/ 2006015 w 4682816"/>
                  <a:gd name="connsiteY1472" fmla="*/ 1607036 h 2943306"/>
                  <a:gd name="connsiteX1473" fmla="*/ 2007895 w 4682816"/>
                  <a:gd name="connsiteY1473" fmla="*/ 1593435 h 2943306"/>
                  <a:gd name="connsiteX1474" fmla="*/ 2025374 w 4682816"/>
                  <a:gd name="connsiteY1474" fmla="*/ 1575460 h 2943306"/>
                  <a:gd name="connsiteX1475" fmla="*/ 2038816 w 4682816"/>
                  <a:gd name="connsiteY1475" fmla="*/ 1569667 h 2943306"/>
                  <a:gd name="connsiteX1476" fmla="*/ 2038183 w 4682816"/>
                  <a:gd name="connsiteY1476" fmla="*/ 1568866 h 2943306"/>
                  <a:gd name="connsiteX1477" fmla="*/ 2027832 w 4682816"/>
                  <a:gd name="connsiteY1477" fmla="*/ 1571684 h 2943306"/>
                  <a:gd name="connsiteX1478" fmla="*/ 1082817 w 4682816"/>
                  <a:gd name="connsiteY1478" fmla="*/ 1555656 h 2943306"/>
                  <a:gd name="connsiteX1479" fmla="*/ 1074577 w 4682816"/>
                  <a:gd name="connsiteY1479" fmla="*/ 1569000 h 2943306"/>
                  <a:gd name="connsiteX1480" fmla="*/ 1074780 w 4682816"/>
                  <a:gd name="connsiteY1480" fmla="*/ 1568792 h 2943306"/>
                  <a:gd name="connsiteX1481" fmla="*/ 1088221 w 4682816"/>
                  <a:gd name="connsiteY1481" fmla="*/ 1562999 h 2943306"/>
                  <a:gd name="connsiteX1482" fmla="*/ 1082987 w 4682816"/>
                  <a:gd name="connsiteY1482" fmla="*/ 1556375 h 2943306"/>
                  <a:gd name="connsiteX1483" fmla="*/ 2743977 w 4682816"/>
                  <a:gd name="connsiteY1483" fmla="*/ 1555656 h 2943306"/>
                  <a:gd name="connsiteX1484" fmla="*/ 2735738 w 4682816"/>
                  <a:gd name="connsiteY1484" fmla="*/ 1568999 h 2943306"/>
                  <a:gd name="connsiteX1485" fmla="*/ 2735939 w 4682816"/>
                  <a:gd name="connsiteY1485" fmla="*/ 1568792 h 2943306"/>
                  <a:gd name="connsiteX1486" fmla="*/ 2749380 w 4682816"/>
                  <a:gd name="connsiteY1486" fmla="*/ 1562999 h 2943306"/>
                  <a:gd name="connsiteX1487" fmla="*/ 2744146 w 4682816"/>
                  <a:gd name="connsiteY1487" fmla="*/ 1556376 h 2943306"/>
                  <a:gd name="connsiteX1488" fmla="*/ 3564601 w 4682816"/>
                  <a:gd name="connsiteY1488" fmla="*/ 1548339 h 2943306"/>
                  <a:gd name="connsiteX1489" fmla="*/ 3560211 w 4682816"/>
                  <a:gd name="connsiteY1489" fmla="*/ 1550669 h 2943306"/>
                  <a:gd name="connsiteX1490" fmla="*/ 3551800 w 4682816"/>
                  <a:gd name="connsiteY1490" fmla="*/ 1550754 h 2943306"/>
                  <a:gd name="connsiteX1491" fmla="*/ 3551597 w 4682816"/>
                  <a:gd name="connsiteY1491" fmla="*/ 1551613 h 2943306"/>
                  <a:gd name="connsiteX1492" fmla="*/ 3548061 w 4682816"/>
                  <a:gd name="connsiteY1492" fmla="*/ 1556088 h 2943306"/>
                  <a:gd name="connsiteX1493" fmla="*/ 3562400 w 4682816"/>
                  <a:gd name="connsiteY1493" fmla="*/ 1562268 h 2943306"/>
                  <a:gd name="connsiteX1494" fmla="*/ 3564281 w 4682816"/>
                  <a:gd name="connsiteY1494" fmla="*/ 1548668 h 2943306"/>
                  <a:gd name="connsiteX1495" fmla="*/ 3051838 w 4682816"/>
                  <a:gd name="connsiteY1495" fmla="*/ 1547924 h 2943306"/>
                  <a:gd name="connsiteX1496" fmla="*/ 3052059 w 4682816"/>
                  <a:gd name="connsiteY1496" fmla="*/ 1549809 h 2943306"/>
                  <a:gd name="connsiteX1497" fmla="*/ 3053054 w 4682816"/>
                  <a:gd name="connsiteY1497" fmla="*/ 1548102 h 2943306"/>
                  <a:gd name="connsiteX1498" fmla="*/ 619121 w 4682816"/>
                  <a:gd name="connsiteY1498" fmla="*/ 1546817 h 2943306"/>
                  <a:gd name="connsiteX1499" fmla="*/ 605982 w 4682816"/>
                  <a:gd name="connsiteY1499" fmla="*/ 1552480 h 2943306"/>
                  <a:gd name="connsiteX1500" fmla="*/ 591557 w 4682816"/>
                  <a:gd name="connsiteY1500" fmla="*/ 1552053 h 2943306"/>
                  <a:gd name="connsiteX1501" fmla="*/ 604828 w 4682816"/>
                  <a:gd name="connsiteY1501" fmla="*/ 1564563 h 2943306"/>
                  <a:gd name="connsiteX1502" fmla="*/ 607620 w 4682816"/>
                  <a:gd name="connsiteY1502" fmla="*/ 1571586 h 2943306"/>
                  <a:gd name="connsiteX1503" fmla="*/ 618936 w 4682816"/>
                  <a:gd name="connsiteY1503" fmla="*/ 1557266 h 2943306"/>
                  <a:gd name="connsiteX1504" fmla="*/ 620258 w 4682816"/>
                  <a:gd name="connsiteY1504" fmla="*/ 1556527 h 2943306"/>
                  <a:gd name="connsiteX1505" fmla="*/ 699886 w 4682816"/>
                  <a:gd name="connsiteY1505" fmla="*/ 1545462 h 2943306"/>
                  <a:gd name="connsiteX1506" fmla="*/ 695281 w 4682816"/>
                  <a:gd name="connsiteY1506" fmla="*/ 1546843 h 2943306"/>
                  <a:gd name="connsiteX1507" fmla="*/ 689639 w 4682816"/>
                  <a:gd name="connsiteY1507" fmla="*/ 1546018 h 2943306"/>
                  <a:gd name="connsiteX1508" fmla="*/ 691488 w 4682816"/>
                  <a:gd name="connsiteY1508" fmla="*/ 1561808 h 2943306"/>
                  <a:gd name="connsiteX1509" fmla="*/ 684660 w 4682816"/>
                  <a:gd name="connsiteY1509" fmla="*/ 1585933 h 2943306"/>
                  <a:gd name="connsiteX1510" fmla="*/ 671050 w 4682816"/>
                  <a:gd name="connsiteY1510" fmla="*/ 1596518 h 2943306"/>
                  <a:gd name="connsiteX1511" fmla="*/ 668379 w 4682816"/>
                  <a:gd name="connsiteY1511" fmla="*/ 1607812 h 2943306"/>
                  <a:gd name="connsiteX1512" fmla="*/ 664843 w 4682816"/>
                  <a:gd name="connsiteY1512" fmla="*/ 1612286 h 2943306"/>
                  <a:gd name="connsiteX1513" fmla="*/ 679182 w 4682816"/>
                  <a:gd name="connsiteY1513" fmla="*/ 1618467 h 2943306"/>
                  <a:gd name="connsiteX1514" fmla="*/ 681063 w 4682816"/>
                  <a:gd name="connsiteY1514" fmla="*/ 1604867 h 2943306"/>
                  <a:gd name="connsiteX1515" fmla="*/ 698542 w 4682816"/>
                  <a:gd name="connsiteY1515" fmla="*/ 1586890 h 2943306"/>
                  <a:gd name="connsiteX1516" fmla="*/ 711982 w 4682816"/>
                  <a:gd name="connsiteY1516" fmla="*/ 1581098 h 2943306"/>
                  <a:gd name="connsiteX1517" fmla="*/ 706748 w 4682816"/>
                  <a:gd name="connsiteY1517" fmla="*/ 1574475 h 2943306"/>
                  <a:gd name="connsiteX1518" fmla="*/ 847719 w 4682816"/>
                  <a:gd name="connsiteY1518" fmla="*/ 1533483 h 2943306"/>
                  <a:gd name="connsiteX1519" fmla="*/ 835899 w 4682816"/>
                  <a:gd name="connsiteY1519" fmla="*/ 1538578 h 2943306"/>
                  <a:gd name="connsiteX1520" fmla="*/ 829547 w 4682816"/>
                  <a:gd name="connsiteY1520" fmla="*/ 1565433 h 2943306"/>
                  <a:gd name="connsiteX1521" fmla="*/ 824863 w 4682816"/>
                  <a:gd name="connsiteY1521" fmla="*/ 1571363 h 2943306"/>
                  <a:gd name="connsiteX1522" fmla="*/ 842921 w 4682816"/>
                  <a:gd name="connsiteY1522" fmla="*/ 1574002 h 2943306"/>
                  <a:gd name="connsiteX1523" fmla="*/ 872816 w 4682816"/>
                  <a:gd name="connsiteY1523" fmla="*/ 1606656 h 2943306"/>
                  <a:gd name="connsiteX1524" fmla="*/ 823868 w 4682816"/>
                  <a:gd name="connsiteY1524" fmla="*/ 1642094 h 2943306"/>
                  <a:gd name="connsiteX1525" fmla="*/ 818226 w 4682816"/>
                  <a:gd name="connsiteY1525" fmla="*/ 1641269 h 2943306"/>
                  <a:gd name="connsiteX1526" fmla="*/ 820075 w 4682816"/>
                  <a:gd name="connsiteY1526" fmla="*/ 1657058 h 2943306"/>
                  <a:gd name="connsiteX1527" fmla="*/ 796272 w 4682816"/>
                  <a:gd name="connsiteY1527" fmla="*/ 1694386 h 2943306"/>
                  <a:gd name="connsiteX1528" fmla="*/ 768357 w 4682816"/>
                  <a:gd name="connsiteY1528" fmla="*/ 1687024 h 2943306"/>
                  <a:gd name="connsiteX1529" fmla="*/ 753628 w 4682816"/>
                  <a:gd name="connsiteY1529" fmla="*/ 1663171 h 2943306"/>
                  <a:gd name="connsiteX1530" fmla="*/ 748586 w 4682816"/>
                  <a:gd name="connsiteY1530" fmla="*/ 1684494 h 2943306"/>
                  <a:gd name="connsiteX1531" fmla="*/ 743900 w 4682816"/>
                  <a:gd name="connsiteY1531" fmla="*/ 1690424 h 2943306"/>
                  <a:gd name="connsiteX1532" fmla="*/ 761959 w 4682816"/>
                  <a:gd name="connsiteY1532" fmla="*/ 1693063 h 2943306"/>
                  <a:gd name="connsiteX1533" fmla="*/ 791854 w 4682816"/>
                  <a:gd name="connsiteY1533" fmla="*/ 1725716 h 2943306"/>
                  <a:gd name="connsiteX1534" fmla="*/ 790005 w 4682816"/>
                  <a:gd name="connsiteY1534" fmla="*/ 1728948 h 2943306"/>
                  <a:gd name="connsiteX1535" fmla="*/ 798069 w 4682816"/>
                  <a:gd name="connsiteY1535" fmla="*/ 1736457 h 2943306"/>
                  <a:gd name="connsiteX1536" fmla="*/ 808448 w 4682816"/>
                  <a:gd name="connsiteY1536" fmla="*/ 1771068 h 2943306"/>
                  <a:gd name="connsiteX1537" fmla="*/ 807355 w 4682816"/>
                  <a:gd name="connsiteY1537" fmla="*/ 1778545 h 2943306"/>
                  <a:gd name="connsiteX1538" fmla="*/ 824314 w 4682816"/>
                  <a:gd name="connsiteY1538" fmla="*/ 1771803 h 2943306"/>
                  <a:gd name="connsiteX1539" fmla="*/ 866531 w 4682816"/>
                  <a:gd name="connsiteY1539" fmla="*/ 1785133 h 2943306"/>
                  <a:gd name="connsiteX1540" fmla="*/ 866645 w 4682816"/>
                  <a:gd name="connsiteY1540" fmla="*/ 1814003 h 2943306"/>
                  <a:gd name="connsiteX1541" fmla="*/ 845908 w 4682816"/>
                  <a:gd name="connsiteY1541" fmla="*/ 1836003 h 2943306"/>
                  <a:gd name="connsiteX1542" fmla="*/ 849557 w 4682816"/>
                  <a:gd name="connsiteY1542" fmla="*/ 1835547 h 2943306"/>
                  <a:gd name="connsiteX1543" fmla="*/ 871445 w 4682816"/>
                  <a:gd name="connsiteY1543" fmla="*/ 1847777 h 2943306"/>
                  <a:gd name="connsiteX1544" fmla="*/ 881015 w 4682816"/>
                  <a:gd name="connsiteY1544" fmla="*/ 1859890 h 2943306"/>
                  <a:gd name="connsiteX1545" fmla="*/ 883420 w 4682816"/>
                  <a:gd name="connsiteY1545" fmla="*/ 1853843 h 2943306"/>
                  <a:gd name="connsiteX1546" fmla="*/ 938584 w 4682816"/>
                  <a:gd name="connsiteY1546" fmla="*/ 1829173 h 2943306"/>
                  <a:gd name="connsiteX1547" fmla="*/ 944801 w 4682816"/>
                  <a:gd name="connsiteY1547" fmla="*/ 1889282 h 2943306"/>
                  <a:gd name="connsiteX1548" fmla="*/ 940115 w 4682816"/>
                  <a:gd name="connsiteY1548" fmla="*/ 1895212 h 2943306"/>
                  <a:gd name="connsiteX1549" fmla="*/ 946114 w 4682816"/>
                  <a:gd name="connsiteY1549" fmla="*/ 1896088 h 2943306"/>
                  <a:gd name="connsiteX1550" fmla="*/ 948715 w 4682816"/>
                  <a:gd name="connsiteY1550" fmla="*/ 1877282 h 2943306"/>
                  <a:gd name="connsiteX1551" fmla="*/ 966194 w 4682816"/>
                  <a:gd name="connsiteY1551" fmla="*/ 1859306 h 2943306"/>
                  <a:gd name="connsiteX1552" fmla="*/ 979634 w 4682816"/>
                  <a:gd name="connsiteY1552" fmla="*/ 1853513 h 2943306"/>
                  <a:gd name="connsiteX1553" fmla="*/ 974401 w 4682816"/>
                  <a:gd name="connsiteY1553" fmla="*/ 1846890 h 2943306"/>
                  <a:gd name="connsiteX1554" fmla="*/ 980618 w 4682816"/>
                  <a:gd name="connsiteY1554" fmla="*/ 1786781 h 2943306"/>
                  <a:gd name="connsiteX1555" fmla="*/ 1000366 w 4682816"/>
                  <a:gd name="connsiteY1555" fmla="*/ 1784312 h 2943306"/>
                  <a:gd name="connsiteX1556" fmla="*/ 1006925 w 4682816"/>
                  <a:gd name="connsiteY1556" fmla="*/ 1768768 h 2943306"/>
                  <a:gd name="connsiteX1557" fmla="*/ 1028459 w 4682816"/>
                  <a:gd name="connsiteY1557" fmla="*/ 1755928 h 2943306"/>
                  <a:gd name="connsiteX1558" fmla="*/ 1043734 w 4682816"/>
                  <a:gd name="connsiteY1558" fmla="*/ 1753696 h 2943306"/>
                  <a:gd name="connsiteX1559" fmla="*/ 1039700 w 4682816"/>
                  <a:gd name="connsiteY1559" fmla="*/ 1748591 h 2943306"/>
                  <a:gd name="connsiteX1560" fmla="*/ 1045917 w 4682816"/>
                  <a:gd name="connsiteY1560" fmla="*/ 1688482 h 2943306"/>
                  <a:gd name="connsiteX1561" fmla="*/ 1074786 w 4682816"/>
                  <a:gd name="connsiteY1561" fmla="*/ 1688367 h 2943306"/>
                  <a:gd name="connsiteX1562" fmla="*/ 1082693 w 4682816"/>
                  <a:gd name="connsiteY1562" fmla="*/ 1695820 h 2943306"/>
                  <a:gd name="connsiteX1563" fmla="*/ 1086723 w 4682816"/>
                  <a:gd name="connsiteY1563" fmla="*/ 1679894 h 2943306"/>
                  <a:gd name="connsiteX1564" fmla="*/ 1095467 w 4682816"/>
                  <a:gd name="connsiteY1564" fmla="*/ 1668157 h 2943306"/>
                  <a:gd name="connsiteX1565" fmla="*/ 1087622 w 4682816"/>
                  <a:gd name="connsiteY1565" fmla="*/ 1665038 h 2943306"/>
                  <a:gd name="connsiteX1566" fmla="*/ 1069792 w 4682816"/>
                  <a:gd name="connsiteY1566" fmla="*/ 1646121 h 2943306"/>
                  <a:gd name="connsiteX1567" fmla="*/ 1055771 w 4682816"/>
                  <a:gd name="connsiteY1567" fmla="*/ 1660252 h 2943306"/>
                  <a:gd name="connsiteX1568" fmla="*/ 1019653 w 4682816"/>
                  <a:gd name="connsiteY1568" fmla="*/ 1661320 h 2943306"/>
                  <a:gd name="connsiteX1569" fmla="*/ 1006515 w 4682816"/>
                  <a:gd name="connsiteY1569" fmla="*/ 1655657 h 2943306"/>
                  <a:gd name="connsiteX1570" fmla="*/ 1004850 w 4682816"/>
                  <a:gd name="connsiteY1570" fmla="*/ 1669867 h 2943306"/>
                  <a:gd name="connsiteX1571" fmla="*/ 957950 w 4682816"/>
                  <a:gd name="connsiteY1571" fmla="*/ 1707975 h 2943306"/>
                  <a:gd name="connsiteX1572" fmla="*/ 934146 w 4682816"/>
                  <a:gd name="connsiteY1572" fmla="*/ 1670647 h 2943306"/>
                  <a:gd name="connsiteX1573" fmla="*/ 935850 w 4682816"/>
                  <a:gd name="connsiteY1573" fmla="*/ 1656111 h 2943306"/>
                  <a:gd name="connsiteX1574" fmla="*/ 927498 w 4682816"/>
                  <a:gd name="connsiteY1574" fmla="*/ 1657332 h 2943306"/>
                  <a:gd name="connsiteX1575" fmla="*/ 878549 w 4682816"/>
                  <a:gd name="connsiteY1575" fmla="*/ 1621893 h 2943306"/>
                  <a:gd name="connsiteX1576" fmla="*/ 908444 w 4682816"/>
                  <a:gd name="connsiteY1576" fmla="*/ 1589240 h 2943306"/>
                  <a:gd name="connsiteX1577" fmla="*/ 923719 w 4682816"/>
                  <a:gd name="connsiteY1577" fmla="*/ 1587007 h 2943306"/>
                  <a:gd name="connsiteX1578" fmla="*/ 919685 w 4682816"/>
                  <a:gd name="connsiteY1578" fmla="*/ 1581902 h 2943306"/>
                  <a:gd name="connsiteX1579" fmla="*/ 915561 w 4682816"/>
                  <a:gd name="connsiteY1579" fmla="*/ 1564465 h 2943306"/>
                  <a:gd name="connsiteX1580" fmla="*/ 913260 w 4682816"/>
                  <a:gd name="connsiteY1580" fmla="*/ 1572599 h 2943306"/>
                  <a:gd name="connsiteX1581" fmla="*/ 896285 w 4682816"/>
                  <a:gd name="connsiteY1581" fmla="*/ 1585801 h 2943306"/>
                  <a:gd name="connsiteX1582" fmla="*/ 849384 w 4682816"/>
                  <a:gd name="connsiteY1582" fmla="*/ 1547694 h 2943306"/>
                  <a:gd name="connsiteX1583" fmla="*/ 918237 w 4682816"/>
                  <a:gd name="connsiteY1583" fmla="*/ 1532684 h 2943306"/>
                  <a:gd name="connsiteX1584" fmla="*/ 918458 w 4682816"/>
                  <a:gd name="connsiteY1584" fmla="*/ 1534569 h 2943306"/>
                  <a:gd name="connsiteX1585" fmla="*/ 919454 w 4682816"/>
                  <a:gd name="connsiteY1585" fmla="*/ 1532862 h 2943306"/>
                  <a:gd name="connsiteX1586" fmla="*/ 2579397 w 4682816"/>
                  <a:gd name="connsiteY1586" fmla="*/ 1532684 h 2943306"/>
                  <a:gd name="connsiteX1587" fmla="*/ 2579619 w 4682816"/>
                  <a:gd name="connsiteY1587" fmla="*/ 1534569 h 2943306"/>
                  <a:gd name="connsiteX1588" fmla="*/ 2580613 w 4682816"/>
                  <a:gd name="connsiteY1588" fmla="*/ 1532862 h 2943306"/>
                  <a:gd name="connsiteX1589" fmla="*/ 3098409 w 4682816"/>
                  <a:gd name="connsiteY1589" fmla="*/ 1527329 h 2943306"/>
                  <a:gd name="connsiteX1590" fmla="*/ 3092092 w 4682816"/>
                  <a:gd name="connsiteY1590" fmla="*/ 1538369 h 2943306"/>
                  <a:gd name="connsiteX1591" fmla="*/ 3090437 w 4682816"/>
                  <a:gd name="connsiteY1591" fmla="*/ 1538866 h 2943306"/>
                  <a:gd name="connsiteX1592" fmla="*/ 3114667 w 4682816"/>
                  <a:gd name="connsiteY1592" fmla="*/ 1561704 h 2943306"/>
                  <a:gd name="connsiteX1593" fmla="*/ 3117459 w 4682816"/>
                  <a:gd name="connsiteY1593" fmla="*/ 1568726 h 2943306"/>
                  <a:gd name="connsiteX1594" fmla="*/ 3128774 w 4682816"/>
                  <a:gd name="connsiteY1594" fmla="*/ 1554408 h 2943306"/>
                  <a:gd name="connsiteX1595" fmla="*/ 3134458 w 4682816"/>
                  <a:gd name="connsiteY1595" fmla="*/ 1551231 h 2943306"/>
                  <a:gd name="connsiteX1596" fmla="*/ 3107449 w 4682816"/>
                  <a:gd name="connsiteY1596" fmla="*/ 1543131 h 2943306"/>
                  <a:gd name="connsiteX1597" fmla="*/ 3422542 w 4682816"/>
                  <a:gd name="connsiteY1597" fmla="*/ 1526365 h 2943306"/>
                  <a:gd name="connsiteX1598" fmla="*/ 3420239 w 4682816"/>
                  <a:gd name="connsiteY1598" fmla="*/ 1534499 h 2943306"/>
                  <a:gd name="connsiteX1599" fmla="*/ 3408465 w 4682816"/>
                  <a:gd name="connsiteY1599" fmla="*/ 1543657 h 2943306"/>
                  <a:gd name="connsiteX1600" fmla="*/ 3404504 w 4682816"/>
                  <a:gd name="connsiteY1600" fmla="*/ 1557651 h 2943306"/>
                  <a:gd name="connsiteX1601" fmla="*/ 3415425 w 4682816"/>
                  <a:gd name="connsiteY1601" fmla="*/ 1551140 h 2943306"/>
                  <a:gd name="connsiteX1602" fmla="*/ 3430700 w 4682816"/>
                  <a:gd name="connsiteY1602" fmla="*/ 1548907 h 2943306"/>
                  <a:gd name="connsiteX1603" fmla="*/ 3426666 w 4682816"/>
                  <a:gd name="connsiteY1603" fmla="*/ 1543803 h 2943306"/>
                  <a:gd name="connsiteX1604" fmla="*/ 3589797 w 4682816"/>
                  <a:gd name="connsiteY1604" fmla="*/ 1517556 h 2943306"/>
                  <a:gd name="connsiteX1605" fmla="*/ 3581558 w 4682816"/>
                  <a:gd name="connsiteY1605" fmla="*/ 1530899 h 2943306"/>
                  <a:gd name="connsiteX1606" fmla="*/ 3581760 w 4682816"/>
                  <a:gd name="connsiteY1606" fmla="*/ 1530692 h 2943306"/>
                  <a:gd name="connsiteX1607" fmla="*/ 3595201 w 4682816"/>
                  <a:gd name="connsiteY1607" fmla="*/ 1524899 h 2943306"/>
                  <a:gd name="connsiteX1608" fmla="*/ 3589967 w 4682816"/>
                  <a:gd name="connsiteY1608" fmla="*/ 1518276 h 2943306"/>
                  <a:gd name="connsiteX1609" fmla="*/ 964808 w 4682816"/>
                  <a:gd name="connsiteY1609" fmla="*/ 1512089 h 2943306"/>
                  <a:gd name="connsiteX1610" fmla="*/ 958492 w 4682816"/>
                  <a:gd name="connsiteY1610" fmla="*/ 1523129 h 2943306"/>
                  <a:gd name="connsiteX1611" fmla="*/ 956836 w 4682816"/>
                  <a:gd name="connsiteY1611" fmla="*/ 1523625 h 2943306"/>
                  <a:gd name="connsiteX1612" fmla="*/ 981067 w 4682816"/>
                  <a:gd name="connsiteY1612" fmla="*/ 1546464 h 2943306"/>
                  <a:gd name="connsiteX1613" fmla="*/ 983859 w 4682816"/>
                  <a:gd name="connsiteY1613" fmla="*/ 1553486 h 2943306"/>
                  <a:gd name="connsiteX1614" fmla="*/ 995174 w 4682816"/>
                  <a:gd name="connsiteY1614" fmla="*/ 1539167 h 2943306"/>
                  <a:gd name="connsiteX1615" fmla="*/ 1000858 w 4682816"/>
                  <a:gd name="connsiteY1615" fmla="*/ 1535991 h 2943306"/>
                  <a:gd name="connsiteX1616" fmla="*/ 973848 w 4682816"/>
                  <a:gd name="connsiteY1616" fmla="*/ 1527891 h 2943306"/>
                  <a:gd name="connsiteX1617" fmla="*/ 2625968 w 4682816"/>
                  <a:gd name="connsiteY1617" fmla="*/ 1512089 h 2943306"/>
                  <a:gd name="connsiteX1618" fmla="*/ 2619651 w 4682816"/>
                  <a:gd name="connsiteY1618" fmla="*/ 1523129 h 2943306"/>
                  <a:gd name="connsiteX1619" fmla="*/ 2617996 w 4682816"/>
                  <a:gd name="connsiteY1619" fmla="*/ 1523625 h 2943306"/>
                  <a:gd name="connsiteX1620" fmla="*/ 2642227 w 4682816"/>
                  <a:gd name="connsiteY1620" fmla="*/ 1546464 h 2943306"/>
                  <a:gd name="connsiteX1621" fmla="*/ 2645019 w 4682816"/>
                  <a:gd name="connsiteY1621" fmla="*/ 1553486 h 2943306"/>
                  <a:gd name="connsiteX1622" fmla="*/ 2656334 w 4682816"/>
                  <a:gd name="connsiteY1622" fmla="*/ 1539168 h 2943306"/>
                  <a:gd name="connsiteX1623" fmla="*/ 2662018 w 4682816"/>
                  <a:gd name="connsiteY1623" fmla="*/ 1535991 h 2943306"/>
                  <a:gd name="connsiteX1624" fmla="*/ 2635009 w 4682816"/>
                  <a:gd name="connsiteY1624" fmla="*/ 1527892 h 2943306"/>
                  <a:gd name="connsiteX1625" fmla="*/ 3471788 w 4682816"/>
                  <a:gd name="connsiteY1625" fmla="*/ 1473989 h 2943306"/>
                  <a:gd name="connsiteX1626" fmla="*/ 3465472 w 4682816"/>
                  <a:gd name="connsiteY1626" fmla="*/ 1485029 h 2943306"/>
                  <a:gd name="connsiteX1627" fmla="*/ 3463817 w 4682816"/>
                  <a:gd name="connsiteY1627" fmla="*/ 1485525 h 2943306"/>
                  <a:gd name="connsiteX1628" fmla="*/ 3488046 w 4682816"/>
                  <a:gd name="connsiteY1628" fmla="*/ 1508364 h 2943306"/>
                  <a:gd name="connsiteX1629" fmla="*/ 3490839 w 4682816"/>
                  <a:gd name="connsiteY1629" fmla="*/ 1515387 h 2943306"/>
                  <a:gd name="connsiteX1630" fmla="*/ 3502154 w 4682816"/>
                  <a:gd name="connsiteY1630" fmla="*/ 1501067 h 2943306"/>
                  <a:gd name="connsiteX1631" fmla="*/ 3507838 w 4682816"/>
                  <a:gd name="connsiteY1631" fmla="*/ 1497890 h 2943306"/>
                  <a:gd name="connsiteX1632" fmla="*/ 3480829 w 4682816"/>
                  <a:gd name="connsiteY1632" fmla="*/ 1489791 h 2943306"/>
                  <a:gd name="connsiteX1633" fmla="*/ 545883 w 4682816"/>
                  <a:gd name="connsiteY1633" fmla="*/ 1473575 h 2943306"/>
                  <a:gd name="connsiteX1634" fmla="*/ 548109 w 4682816"/>
                  <a:gd name="connsiteY1634" fmla="*/ 1477397 h 2943306"/>
                  <a:gd name="connsiteX1635" fmla="*/ 539792 w 4682816"/>
                  <a:gd name="connsiteY1635" fmla="*/ 1512561 h 2943306"/>
                  <a:gd name="connsiteX1636" fmla="*/ 536256 w 4682816"/>
                  <a:gd name="connsiteY1636" fmla="*/ 1517035 h 2943306"/>
                  <a:gd name="connsiteX1637" fmla="*/ 550595 w 4682816"/>
                  <a:gd name="connsiteY1637" fmla="*/ 1523216 h 2943306"/>
                  <a:gd name="connsiteX1638" fmla="*/ 552476 w 4682816"/>
                  <a:gd name="connsiteY1638" fmla="*/ 1509615 h 2943306"/>
                  <a:gd name="connsiteX1639" fmla="*/ 569955 w 4682816"/>
                  <a:gd name="connsiteY1639" fmla="*/ 1491640 h 2943306"/>
                  <a:gd name="connsiteX1640" fmla="*/ 583395 w 4682816"/>
                  <a:gd name="connsiteY1640" fmla="*/ 1485846 h 2943306"/>
                  <a:gd name="connsiteX1641" fmla="*/ 582763 w 4682816"/>
                  <a:gd name="connsiteY1641" fmla="*/ 1485046 h 2943306"/>
                  <a:gd name="connsiteX1642" fmla="*/ 572411 w 4682816"/>
                  <a:gd name="connsiteY1642" fmla="*/ 1487864 h 2943306"/>
                  <a:gd name="connsiteX1643" fmla="*/ 3092490 w 4682816"/>
                  <a:gd name="connsiteY1643" fmla="*/ 1456585 h 2943306"/>
                  <a:gd name="connsiteX1644" fmla="*/ 3090825 w 4682816"/>
                  <a:gd name="connsiteY1644" fmla="*/ 1470795 h 2943306"/>
                  <a:gd name="connsiteX1645" fmla="*/ 3082528 w 4682816"/>
                  <a:gd name="connsiteY1645" fmla="*/ 1484232 h 2943306"/>
                  <a:gd name="connsiteX1646" fmla="*/ 3098069 w 4682816"/>
                  <a:gd name="connsiteY1646" fmla="*/ 1493497 h 2943306"/>
                  <a:gd name="connsiteX1647" fmla="*/ 3100775 w 4682816"/>
                  <a:gd name="connsiteY1647" fmla="*/ 1499910 h 2943306"/>
                  <a:gd name="connsiteX1648" fmla="*/ 3101472 w 4682816"/>
                  <a:gd name="connsiteY1648" fmla="*/ 1498259 h 2943306"/>
                  <a:gd name="connsiteX1649" fmla="*/ 3123007 w 4682816"/>
                  <a:gd name="connsiteY1649" fmla="*/ 1485419 h 2943306"/>
                  <a:gd name="connsiteX1650" fmla="*/ 3138282 w 4682816"/>
                  <a:gd name="connsiteY1650" fmla="*/ 1483187 h 2943306"/>
                  <a:gd name="connsiteX1651" fmla="*/ 3134248 w 4682816"/>
                  <a:gd name="connsiteY1651" fmla="*/ 1478082 h 2943306"/>
                  <a:gd name="connsiteX1652" fmla="*/ 3130330 w 4682816"/>
                  <a:gd name="connsiteY1652" fmla="*/ 1461517 h 2943306"/>
                  <a:gd name="connsiteX1653" fmla="*/ 3105628 w 4682816"/>
                  <a:gd name="connsiteY1653" fmla="*/ 1462248 h 2943306"/>
                  <a:gd name="connsiteX1654" fmla="*/ 958889 w 4682816"/>
                  <a:gd name="connsiteY1654" fmla="*/ 1441345 h 2943306"/>
                  <a:gd name="connsiteX1655" fmla="*/ 957224 w 4682816"/>
                  <a:gd name="connsiteY1655" fmla="*/ 1455556 h 2943306"/>
                  <a:gd name="connsiteX1656" fmla="*/ 948928 w 4682816"/>
                  <a:gd name="connsiteY1656" fmla="*/ 1468992 h 2943306"/>
                  <a:gd name="connsiteX1657" fmla="*/ 964468 w 4682816"/>
                  <a:gd name="connsiteY1657" fmla="*/ 1478257 h 2943306"/>
                  <a:gd name="connsiteX1658" fmla="*/ 967175 w 4682816"/>
                  <a:gd name="connsiteY1658" fmla="*/ 1484670 h 2943306"/>
                  <a:gd name="connsiteX1659" fmla="*/ 967871 w 4682816"/>
                  <a:gd name="connsiteY1659" fmla="*/ 1483019 h 2943306"/>
                  <a:gd name="connsiteX1660" fmla="*/ 989407 w 4682816"/>
                  <a:gd name="connsiteY1660" fmla="*/ 1470180 h 2943306"/>
                  <a:gd name="connsiteX1661" fmla="*/ 1004681 w 4682816"/>
                  <a:gd name="connsiteY1661" fmla="*/ 1467946 h 2943306"/>
                  <a:gd name="connsiteX1662" fmla="*/ 1000648 w 4682816"/>
                  <a:gd name="connsiteY1662" fmla="*/ 1462841 h 2943306"/>
                  <a:gd name="connsiteX1663" fmla="*/ 996730 w 4682816"/>
                  <a:gd name="connsiteY1663" fmla="*/ 1446278 h 2943306"/>
                  <a:gd name="connsiteX1664" fmla="*/ 972028 w 4682816"/>
                  <a:gd name="connsiteY1664" fmla="*/ 1447009 h 2943306"/>
                  <a:gd name="connsiteX1665" fmla="*/ 2620049 w 4682816"/>
                  <a:gd name="connsiteY1665" fmla="*/ 1441345 h 2943306"/>
                  <a:gd name="connsiteX1666" fmla="*/ 2618384 w 4682816"/>
                  <a:gd name="connsiteY1666" fmla="*/ 1455555 h 2943306"/>
                  <a:gd name="connsiteX1667" fmla="*/ 2610088 w 4682816"/>
                  <a:gd name="connsiteY1667" fmla="*/ 1468992 h 2943306"/>
                  <a:gd name="connsiteX1668" fmla="*/ 2625628 w 4682816"/>
                  <a:gd name="connsiteY1668" fmla="*/ 1478257 h 2943306"/>
                  <a:gd name="connsiteX1669" fmla="*/ 2628335 w 4682816"/>
                  <a:gd name="connsiteY1669" fmla="*/ 1484670 h 2943306"/>
                  <a:gd name="connsiteX1670" fmla="*/ 2629031 w 4682816"/>
                  <a:gd name="connsiteY1670" fmla="*/ 1483018 h 2943306"/>
                  <a:gd name="connsiteX1671" fmla="*/ 2650567 w 4682816"/>
                  <a:gd name="connsiteY1671" fmla="*/ 1470179 h 2943306"/>
                  <a:gd name="connsiteX1672" fmla="*/ 2665842 w 4682816"/>
                  <a:gd name="connsiteY1672" fmla="*/ 1467946 h 2943306"/>
                  <a:gd name="connsiteX1673" fmla="*/ 2661808 w 4682816"/>
                  <a:gd name="connsiteY1673" fmla="*/ 1462841 h 2943306"/>
                  <a:gd name="connsiteX1674" fmla="*/ 2657890 w 4682816"/>
                  <a:gd name="connsiteY1674" fmla="*/ 1446278 h 2943306"/>
                  <a:gd name="connsiteX1675" fmla="*/ 2633188 w 4682816"/>
                  <a:gd name="connsiteY1675" fmla="*/ 1447008 h 2943306"/>
                  <a:gd name="connsiteX1676" fmla="*/ 1743421 w 4682816"/>
                  <a:gd name="connsiteY1676" fmla="*/ 1426419 h 2943306"/>
                  <a:gd name="connsiteX1677" fmla="*/ 1739031 w 4682816"/>
                  <a:gd name="connsiteY1677" fmla="*/ 1428749 h 2943306"/>
                  <a:gd name="connsiteX1678" fmla="*/ 1730620 w 4682816"/>
                  <a:gd name="connsiteY1678" fmla="*/ 1428835 h 2943306"/>
                  <a:gd name="connsiteX1679" fmla="*/ 1730417 w 4682816"/>
                  <a:gd name="connsiteY1679" fmla="*/ 1429693 h 2943306"/>
                  <a:gd name="connsiteX1680" fmla="*/ 1726881 w 4682816"/>
                  <a:gd name="connsiteY1680" fmla="*/ 1434168 h 2943306"/>
                  <a:gd name="connsiteX1681" fmla="*/ 1741220 w 4682816"/>
                  <a:gd name="connsiteY1681" fmla="*/ 1440347 h 2943306"/>
                  <a:gd name="connsiteX1682" fmla="*/ 1743101 w 4682816"/>
                  <a:gd name="connsiteY1682" fmla="*/ 1426748 h 2943306"/>
                  <a:gd name="connsiteX1683" fmla="*/ 3209920 w 4682816"/>
                  <a:gd name="connsiteY1683" fmla="*/ 1424897 h 2943306"/>
                  <a:gd name="connsiteX1684" fmla="*/ 3196783 w 4682816"/>
                  <a:gd name="connsiteY1684" fmla="*/ 1430560 h 2943306"/>
                  <a:gd name="connsiteX1685" fmla="*/ 3182357 w 4682816"/>
                  <a:gd name="connsiteY1685" fmla="*/ 1430134 h 2943306"/>
                  <a:gd name="connsiteX1686" fmla="*/ 3195628 w 4682816"/>
                  <a:gd name="connsiteY1686" fmla="*/ 1442643 h 2943306"/>
                  <a:gd name="connsiteX1687" fmla="*/ 3198421 w 4682816"/>
                  <a:gd name="connsiteY1687" fmla="*/ 1449665 h 2943306"/>
                  <a:gd name="connsiteX1688" fmla="*/ 3209736 w 4682816"/>
                  <a:gd name="connsiteY1688" fmla="*/ 1435346 h 2943306"/>
                  <a:gd name="connsiteX1689" fmla="*/ 3211059 w 4682816"/>
                  <a:gd name="connsiteY1689" fmla="*/ 1434607 h 2943306"/>
                  <a:gd name="connsiteX1690" fmla="*/ 3290687 w 4682816"/>
                  <a:gd name="connsiteY1690" fmla="*/ 1423541 h 2943306"/>
                  <a:gd name="connsiteX1691" fmla="*/ 3286082 w 4682816"/>
                  <a:gd name="connsiteY1691" fmla="*/ 1424923 h 2943306"/>
                  <a:gd name="connsiteX1692" fmla="*/ 3280438 w 4682816"/>
                  <a:gd name="connsiteY1692" fmla="*/ 1424098 h 2943306"/>
                  <a:gd name="connsiteX1693" fmla="*/ 3282289 w 4682816"/>
                  <a:gd name="connsiteY1693" fmla="*/ 1439887 h 2943306"/>
                  <a:gd name="connsiteX1694" fmla="*/ 3275461 w 4682816"/>
                  <a:gd name="connsiteY1694" fmla="*/ 1464013 h 2943306"/>
                  <a:gd name="connsiteX1695" fmla="*/ 3261850 w 4682816"/>
                  <a:gd name="connsiteY1695" fmla="*/ 1474598 h 2943306"/>
                  <a:gd name="connsiteX1696" fmla="*/ 3259179 w 4682816"/>
                  <a:gd name="connsiteY1696" fmla="*/ 1485892 h 2943306"/>
                  <a:gd name="connsiteX1697" fmla="*/ 3255644 w 4682816"/>
                  <a:gd name="connsiteY1697" fmla="*/ 1490367 h 2943306"/>
                  <a:gd name="connsiteX1698" fmla="*/ 3269982 w 4682816"/>
                  <a:gd name="connsiteY1698" fmla="*/ 1496547 h 2943306"/>
                  <a:gd name="connsiteX1699" fmla="*/ 3271863 w 4682816"/>
                  <a:gd name="connsiteY1699" fmla="*/ 1482947 h 2943306"/>
                  <a:gd name="connsiteX1700" fmla="*/ 3286747 w 4682816"/>
                  <a:gd name="connsiteY1700" fmla="*/ 1467639 h 2943306"/>
                  <a:gd name="connsiteX1701" fmla="*/ 3288056 w 4682816"/>
                  <a:gd name="connsiteY1701" fmla="*/ 1458182 h 2943306"/>
                  <a:gd name="connsiteX1702" fmla="*/ 3296762 w 4682816"/>
                  <a:gd name="connsiteY1702" fmla="*/ 1449227 h 2943306"/>
                  <a:gd name="connsiteX1703" fmla="*/ 3634919 w 4682816"/>
                  <a:gd name="connsiteY1703" fmla="*/ 1422572 h 2943306"/>
                  <a:gd name="connsiteX1704" fmla="*/ 3632560 w 4682816"/>
                  <a:gd name="connsiteY1704" fmla="*/ 1432552 h 2943306"/>
                  <a:gd name="connsiteX1705" fmla="*/ 3629023 w 4682816"/>
                  <a:gd name="connsiteY1705" fmla="*/ 1437027 h 2943306"/>
                  <a:gd name="connsiteX1706" fmla="*/ 3643362 w 4682816"/>
                  <a:gd name="connsiteY1706" fmla="*/ 1443206 h 2943306"/>
                  <a:gd name="connsiteX1707" fmla="*/ 3645243 w 4682816"/>
                  <a:gd name="connsiteY1707" fmla="*/ 1429607 h 2943306"/>
                  <a:gd name="connsiteX1708" fmla="*/ 3648208 w 4682816"/>
                  <a:gd name="connsiteY1708" fmla="*/ 1426558 h 2943306"/>
                  <a:gd name="connsiteX1709" fmla="*/ 1076320 w 4682816"/>
                  <a:gd name="connsiteY1709" fmla="*/ 1409658 h 2943306"/>
                  <a:gd name="connsiteX1710" fmla="*/ 1063182 w 4682816"/>
                  <a:gd name="connsiteY1710" fmla="*/ 1415320 h 2943306"/>
                  <a:gd name="connsiteX1711" fmla="*/ 1048756 w 4682816"/>
                  <a:gd name="connsiteY1711" fmla="*/ 1414894 h 2943306"/>
                  <a:gd name="connsiteX1712" fmla="*/ 1062028 w 4682816"/>
                  <a:gd name="connsiteY1712" fmla="*/ 1427403 h 2943306"/>
                  <a:gd name="connsiteX1713" fmla="*/ 1064820 w 4682816"/>
                  <a:gd name="connsiteY1713" fmla="*/ 1434426 h 2943306"/>
                  <a:gd name="connsiteX1714" fmla="*/ 1076137 w 4682816"/>
                  <a:gd name="connsiteY1714" fmla="*/ 1420106 h 2943306"/>
                  <a:gd name="connsiteX1715" fmla="*/ 1077458 w 4682816"/>
                  <a:gd name="connsiteY1715" fmla="*/ 1419367 h 2943306"/>
                  <a:gd name="connsiteX1716" fmla="*/ 2737480 w 4682816"/>
                  <a:gd name="connsiteY1716" fmla="*/ 1409657 h 2943306"/>
                  <a:gd name="connsiteX1717" fmla="*/ 2724342 w 4682816"/>
                  <a:gd name="connsiteY1717" fmla="*/ 1415320 h 2943306"/>
                  <a:gd name="connsiteX1718" fmla="*/ 2709916 w 4682816"/>
                  <a:gd name="connsiteY1718" fmla="*/ 1414894 h 2943306"/>
                  <a:gd name="connsiteX1719" fmla="*/ 2723188 w 4682816"/>
                  <a:gd name="connsiteY1719" fmla="*/ 1427403 h 2943306"/>
                  <a:gd name="connsiteX1720" fmla="*/ 2725980 w 4682816"/>
                  <a:gd name="connsiteY1720" fmla="*/ 1434426 h 2943306"/>
                  <a:gd name="connsiteX1721" fmla="*/ 2737296 w 4682816"/>
                  <a:gd name="connsiteY1721" fmla="*/ 1420106 h 2943306"/>
                  <a:gd name="connsiteX1722" fmla="*/ 2738618 w 4682816"/>
                  <a:gd name="connsiteY1722" fmla="*/ 1419367 h 2943306"/>
                  <a:gd name="connsiteX1723" fmla="*/ 1157087 w 4682816"/>
                  <a:gd name="connsiteY1723" fmla="*/ 1408302 h 2943306"/>
                  <a:gd name="connsiteX1724" fmla="*/ 1152482 w 4682816"/>
                  <a:gd name="connsiteY1724" fmla="*/ 1409683 h 2943306"/>
                  <a:gd name="connsiteX1725" fmla="*/ 1146838 w 4682816"/>
                  <a:gd name="connsiteY1725" fmla="*/ 1408858 h 2943306"/>
                  <a:gd name="connsiteX1726" fmla="*/ 1148689 w 4682816"/>
                  <a:gd name="connsiteY1726" fmla="*/ 1424648 h 2943306"/>
                  <a:gd name="connsiteX1727" fmla="*/ 1141860 w 4682816"/>
                  <a:gd name="connsiteY1727" fmla="*/ 1448773 h 2943306"/>
                  <a:gd name="connsiteX1728" fmla="*/ 1128250 w 4682816"/>
                  <a:gd name="connsiteY1728" fmla="*/ 1459358 h 2943306"/>
                  <a:gd name="connsiteX1729" fmla="*/ 1125579 w 4682816"/>
                  <a:gd name="connsiteY1729" fmla="*/ 1470652 h 2943306"/>
                  <a:gd name="connsiteX1730" fmla="*/ 1122043 w 4682816"/>
                  <a:gd name="connsiteY1730" fmla="*/ 1475126 h 2943306"/>
                  <a:gd name="connsiteX1731" fmla="*/ 1136382 w 4682816"/>
                  <a:gd name="connsiteY1731" fmla="*/ 1481307 h 2943306"/>
                  <a:gd name="connsiteX1732" fmla="*/ 1138263 w 4682816"/>
                  <a:gd name="connsiteY1732" fmla="*/ 1467706 h 2943306"/>
                  <a:gd name="connsiteX1733" fmla="*/ 1155742 w 4682816"/>
                  <a:gd name="connsiteY1733" fmla="*/ 1449730 h 2943306"/>
                  <a:gd name="connsiteX1734" fmla="*/ 1169182 w 4682816"/>
                  <a:gd name="connsiteY1734" fmla="*/ 1443938 h 2943306"/>
                  <a:gd name="connsiteX1735" fmla="*/ 1163949 w 4682816"/>
                  <a:gd name="connsiteY1735" fmla="*/ 1437315 h 2943306"/>
                  <a:gd name="connsiteX1736" fmla="*/ 2818247 w 4682816"/>
                  <a:gd name="connsiteY1736" fmla="*/ 1408301 h 2943306"/>
                  <a:gd name="connsiteX1737" fmla="*/ 2813642 w 4682816"/>
                  <a:gd name="connsiteY1737" fmla="*/ 1409683 h 2943306"/>
                  <a:gd name="connsiteX1738" fmla="*/ 2807998 w 4682816"/>
                  <a:gd name="connsiteY1738" fmla="*/ 1408858 h 2943306"/>
                  <a:gd name="connsiteX1739" fmla="*/ 2809849 w 4682816"/>
                  <a:gd name="connsiteY1739" fmla="*/ 1424647 h 2943306"/>
                  <a:gd name="connsiteX1740" fmla="*/ 2803020 w 4682816"/>
                  <a:gd name="connsiteY1740" fmla="*/ 1448773 h 2943306"/>
                  <a:gd name="connsiteX1741" fmla="*/ 2789410 w 4682816"/>
                  <a:gd name="connsiteY1741" fmla="*/ 1459358 h 2943306"/>
                  <a:gd name="connsiteX1742" fmla="*/ 2786739 w 4682816"/>
                  <a:gd name="connsiteY1742" fmla="*/ 1470652 h 2943306"/>
                  <a:gd name="connsiteX1743" fmla="*/ 2783202 w 4682816"/>
                  <a:gd name="connsiteY1743" fmla="*/ 1475127 h 2943306"/>
                  <a:gd name="connsiteX1744" fmla="*/ 2797542 w 4682816"/>
                  <a:gd name="connsiteY1744" fmla="*/ 1481307 h 2943306"/>
                  <a:gd name="connsiteX1745" fmla="*/ 2799422 w 4682816"/>
                  <a:gd name="connsiteY1745" fmla="*/ 1467706 h 2943306"/>
                  <a:gd name="connsiteX1746" fmla="*/ 2816902 w 4682816"/>
                  <a:gd name="connsiteY1746" fmla="*/ 1449731 h 2943306"/>
                  <a:gd name="connsiteX1747" fmla="*/ 2830343 w 4682816"/>
                  <a:gd name="connsiteY1747" fmla="*/ 1443938 h 2943306"/>
                  <a:gd name="connsiteX1748" fmla="*/ 2825109 w 4682816"/>
                  <a:gd name="connsiteY1748" fmla="*/ 1437315 h 2943306"/>
                  <a:gd name="connsiteX1749" fmla="*/ 3465870 w 4682816"/>
                  <a:gd name="connsiteY1749" fmla="*/ 1403246 h 2943306"/>
                  <a:gd name="connsiteX1750" fmla="*/ 3464205 w 4682816"/>
                  <a:gd name="connsiteY1750" fmla="*/ 1417455 h 2943306"/>
                  <a:gd name="connsiteX1751" fmla="*/ 3455909 w 4682816"/>
                  <a:gd name="connsiteY1751" fmla="*/ 1430891 h 2943306"/>
                  <a:gd name="connsiteX1752" fmla="*/ 3471449 w 4682816"/>
                  <a:gd name="connsiteY1752" fmla="*/ 1440156 h 2943306"/>
                  <a:gd name="connsiteX1753" fmla="*/ 3474155 w 4682816"/>
                  <a:gd name="connsiteY1753" fmla="*/ 1446571 h 2943306"/>
                  <a:gd name="connsiteX1754" fmla="*/ 3474852 w 4682816"/>
                  <a:gd name="connsiteY1754" fmla="*/ 1444919 h 2943306"/>
                  <a:gd name="connsiteX1755" fmla="*/ 3496388 w 4682816"/>
                  <a:gd name="connsiteY1755" fmla="*/ 1432079 h 2943306"/>
                  <a:gd name="connsiteX1756" fmla="*/ 3511662 w 4682816"/>
                  <a:gd name="connsiteY1756" fmla="*/ 1429847 h 2943306"/>
                  <a:gd name="connsiteX1757" fmla="*/ 3507628 w 4682816"/>
                  <a:gd name="connsiteY1757" fmla="*/ 1424742 h 2943306"/>
                  <a:gd name="connsiteX1758" fmla="*/ 3503710 w 4682816"/>
                  <a:gd name="connsiteY1758" fmla="*/ 1408178 h 2943306"/>
                  <a:gd name="connsiteX1759" fmla="*/ 3479009 w 4682816"/>
                  <a:gd name="connsiteY1759" fmla="*/ 1408908 h 2943306"/>
                  <a:gd name="connsiteX1760" fmla="*/ 1768616 w 4682816"/>
                  <a:gd name="connsiteY1760" fmla="*/ 1395636 h 2943306"/>
                  <a:gd name="connsiteX1761" fmla="*/ 1760378 w 4682816"/>
                  <a:gd name="connsiteY1761" fmla="*/ 1408980 h 2943306"/>
                  <a:gd name="connsiteX1762" fmla="*/ 1760580 w 4682816"/>
                  <a:gd name="connsiteY1762" fmla="*/ 1408772 h 2943306"/>
                  <a:gd name="connsiteX1763" fmla="*/ 1774021 w 4682816"/>
                  <a:gd name="connsiteY1763" fmla="*/ 1402978 h 2943306"/>
                  <a:gd name="connsiteX1764" fmla="*/ 1768787 w 4682816"/>
                  <a:gd name="connsiteY1764" fmla="*/ 1396356 h 2943306"/>
                  <a:gd name="connsiteX1765" fmla="*/ 1604037 w 4682816"/>
                  <a:gd name="connsiteY1765" fmla="*/ 1372664 h 2943306"/>
                  <a:gd name="connsiteX1766" fmla="*/ 1604258 w 4682816"/>
                  <a:gd name="connsiteY1766" fmla="*/ 1374550 h 2943306"/>
                  <a:gd name="connsiteX1767" fmla="*/ 1605254 w 4682816"/>
                  <a:gd name="connsiteY1767" fmla="*/ 1372841 h 2943306"/>
                  <a:gd name="connsiteX1768" fmla="*/ 3583301 w 4682816"/>
                  <a:gd name="connsiteY1768" fmla="*/ 1371558 h 2943306"/>
                  <a:gd name="connsiteX1769" fmla="*/ 3570162 w 4682816"/>
                  <a:gd name="connsiteY1769" fmla="*/ 1377220 h 2943306"/>
                  <a:gd name="connsiteX1770" fmla="*/ 3555737 w 4682816"/>
                  <a:gd name="connsiteY1770" fmla="*/ 1376793 h 2943306"/>
                  <a:gd name="connsiteX1771" fmla="*/ 3569009 w 4682816"/>
                  <a:gd name="connsiteY1771" fmla="*/ 1389303 h 2943306"/>
                  <a:gd name="connsiteX1772" fmla="*/ 3571802 w 4682816"/>
                  <a:gd name="connsiteY1772" fmla="*/ 1396326 h 2943306"/>
                  <a:gd name="connsiteX1773" fmla="*/ 3583117 w 4682816"/>
                  <a:gd name="connsiteY1773" fmla="*/ 1382006 h 2943306"/>
                  <a:gd name="connsiteX1774" fmla="*/ 3584439 w 4682816"/>
                  <a:gd name="connsiteY1774" fmla="*/ 1381267 h 2943306"/>
                  <a:gd name="connsiteX1775" fmla="*/ 2360641 w 4682816"/>
                  <a:gd name="connsiteY1775" fmla="*/ 1365459 h 2943306"/>
                  <a:gd name="connsiteX1776" fmla="*/ 2356251 w 4682816"/>
                  <a:gd name="connsiteY1776" fmla="*/ 1367789 h 2943306"/>
                  <a:gd name="connsiteX1777" fmla="*/ 2347839 w 4682816"/>
                  <a:gd name="connsiteY1777" fmla="*/ 1367874 h 2943306"/>
                  <a:gd name="connsiteX1778" fmla="*/ 2347637 w 4682816"/>
                  <a:gd name="connsiteY1778" fmla="*/ 1368733 h 2943306"/>
                  <a:gd name="connsiteX1779" fmla="*/ 2344100 w 4682816"/>
                  <a:gd name="connsiteY1779" fmla="*/ 1373208 h 2943306"/>
                  <a:gd name="connsiteX1780" fmla="*/ 2358439 w 4682816"/>
                  <a:gd name="connsiteY1780" fmla="*/ 1379387 h 2943306"/>
                  <a:gd name="connsiteX1781" fmla="*/ 2360320 w 4682816"/>
                  <a:gd name="connsiteY1781" fmla="*/ 1365788 h 2943306"/>
                  <a:gd name="connsiteX1782" fmla="*/ 1650608 w 4682816"/>
                  <a:gd name="connsiteY1782" fmla="*/ 1352069 h 2943306"/>
                  <a:gd name="connsiteX1783" fmla="*/ 1644292 w 4682816"/>
                  <a:gd name="connsiteY1783" fmla="*/ 1363109 h 2943306"/>
                  <a:gd name="connsiteX1784" fmla="*/ 1642636 w 4682816"/>
                  <a:gd name="connsiteY1784" fmla="*/ 1363606 h 2943306"/>
                  <a:gd name="connsiteX1785" fmla="*/ 1666866 w 4682816"/>
                  <a:gd name="connsiteY1785" fmla="*/ 1386443 h 2943306"/>
                  <a:gd name="connsiteX1786" fmla="*/ 1669659 w 4682816"/>
                  <a:gd name="connsiteY1786" fmla="*/ 1393467 h 2943306"/>
                  <a:gd name="connsiteX1787" fmla="*/ 1680974 w 4682816"/>
                  <a:gd name="connsiteY1787" fmla="*/ 1379147 h 2943306"/>
                  <a:gd name="connsiteX1788" fmla="*/ 1686658 w 4682816"/>
                  <a:gd name="connsiteY1788" fmla="*/ 1375972 h 2943306"/>
                  <a:gd name="connsiteX1789" fmla="*/ 1659648 w 4682816"/>
                  <a:gd name="connsiteY1789" fmla="*/ 1367871 h 2943306"/>
                  <a:gd name="connsiteX1790" fmla="*/ 3136683 w 4682816"/>
                  <a:gd name="connsiteY1790" fmla="*/ 1351657 h 2943306"/>
                  <a:gd name="connsiteX1791" fmla="*/ 3138908 w 4682816"/>
                  <a:gd name="connsiteY1791" fmla="*/ 1355477 h 2943306"/>
                  <a:gd name="connsiteX1792" fmla="*/ 3130592 w 4682816"/>
                  <a:gd name="connsiteY1792" fmla="*/ 1390641 h 2943306"/>
                  <a:gd name="connsiteX1793" fmla="*/ 3127056 w 4682816"/>
                  <a:gd name="connsiteY1793" fmla="*/ 1395116 h 2943306"/>
                  <a:gd name="connsiteX1794" fmla="*/ 3141395 w 4682816"/>
                  <a:gd name="connsiteY1794" fmla="*/ 1401296 h 2943306"/>
                  <a:gd name="connsiteX1795" fmla="*/ 3143276 w 4682816"/>
                  <a:gd name="connsiteY1795" fmla="*/ 1387695 h 2943306"/>
                  <a:gd name="connsiteX1796" fmla="*/ 3160755 w 4682816"/>
                  <a:gd name="connsiteY1796" fmla="*/ 1369720 h 2943306"/>
                  <a:gd name="connsiteX1797" fmla="*/ 3174196 w 4682816"/>
                  <a:gd name="connsiteY1797" fmla="*/ 1363927 h 2943306"/>
                  <a:gd name="connsiteX1798" fmla="*/ 3173563 w 4682816"/>
                  <a:gd name="connsiteY1798" fmla="*/ 1363126 h 2943306"/>
                  <a:gd name="connsiteX1799" fmla="*/ 3163211 w 4682816"/>
                  <a:gd name="connsiteY1799" fmla="*/ 1365944 h 2943306"/>
                  <a:gd name="connsiteX1800" fmla="*/ 2664242 w 4682816"/>
                  <a:gd name="connsiteY1800" fmla="*/ 1336416 h 2943306"/>
                  <a:gd name="connsiteX1801" fmla="*/ 2666468 w 4682816"/>
                  <a:gd name="connsiteY1801" fmla="*/ 1340237 h 2943306"/>
                  <a:gd name="connsiteX1802" fmla="*/ 2658152 w 4682816"/>
                  <a:gd name="connsiteY1802" fmla="*/ 1375401 h 2943306"/>
                  <a:gd name="connsiteX1803" fmla="*/ 2654615 w 4682816"/>
                  <a:gd name="connsiteY1803" fmla="*/ 1379876 h 2943306"/>
                  <a:gd name="connsiteX1804" fmla="*/ 2668955 w 4682816"/>
                  <a:gd name="connsiteY1804" fmla="*/ 1386056 h 2943306"/>
                  <a:gd name="connsiteX1805" fmla="*/ 2670835 w 4682816"/>
                  <a:gd name="connsiteY1805" fmla="*/ 1372456 h 2943306"/>
                  <a:gd name="connsiteX1806" fmla="*/ 2688314 w 4682816"/>
                  <a:gd name="connsiteY1806" fmla="*/ 1354480 h 2943306"/>
                  <a:gd name="connsiteX1807" fmla="*/ 2701755 w 4682816"/>
                  <a:gd name="connsiteY1807" fmla="*/ 1348686 h 2943306"/>
                  <a:gd name="connsiteX1808" fmla="*/ 2701123 w 4682816"/>
                  <a:gd name="connsiteY1808" fmla="*/ 1347886 h 2943306"/>
                  <a:gd name="connsiteX1809" fmla="*/ 2690771 w 4682816"/>
                  <a:gd name="connsiteY1809" fmla="*/ 1350703 h 2943306"/>
                  <a:gd name="connsiteX1810" fmla="*/ 1003082 w 4682816"/>
                  <a:gd name="connsiteY1810" fmla="*/ 1336416 h 2943306"/>
                  <a:gd name="connsiteX1811" fmla="*/ 1005309 w 4682816"/>
                  <a:gd name="connsiteY1811" fmla="*/ 1340237 h 2943306"/>
                  <a:gd name="connsiteX1812" fmla="*/ 996992 w 4682816"/>
                  <a:gd name="connsiteY1812" fmla="*/ 1375401 h 2943306"/>
                  <a:gd name="connsiteX1813" fmla="*/ 993456 w 4682816"/>
                  <a:gd name="connsiteY1813" fmla="*/ 1379875 h 2943306"/>
                  <a:gd name="connsiteX1814" fmla="*/ 1007796 w 4682816"/>
                  <a:gd name="connsiteY1814" fmla="*/ 1386056 h 2943306"/>
                  <a:gd name="connsiteX1815" fmla="*/ 1009676 w 4682816"/>
                  <a:gd name="connsiteY1815" fmla="*/ 1372455 h 2943306"/>
                  <a:gd name="connsiteX1816" fmla="*/ 1027154 w 4682816"/>
                  <a:gd name="connsiteY1816" fmla="*/ 1354480 h 2943306"/>
                  <a:gd name="connsiteX1817" fmla="*/ 1040595 w 4682816"/>
                  <a:gd name="connsiteY1817" fmla="*/ 1348686 h 2943306"/>
                  <a:gd name="connsiteX1818" fmla="*/ 1039963 w 4682816"/>
                  <a:gd name="connsiteY1818" fmla="*/ 1347886 h 2943306"/>
                  <a:gd name="connsiteX1819" fmla="*/ 1029611 w 4682816"/>
                  <a:gd name="connsiteY1819" fmla="*/ 1350704 h 2943306"/>
                  <a:gd name="connsiteX1820" fmla="*/ 2385837 w 4682816"/>
                  <a:gd name="connsiteY1820" fmla="*/ 1334676 h 2943306"/>
                  <a:gd name="connsiteX1821" fmla="*/ 2377597 w 4682816"/>
                  <a:gd name="connsiteY1821" fmla="*/ 1348020 h 2943306"/>
                  <a:gd name="connsiteX1822" fmla="*/ 2377799 w 4682816"/>
                  <a:gd name="connsiteY1822" fmla="*/ 1347812 h 2943306"/>
                  <a:gd name="connsiteX1823" fmla="*/ 2391240 w 4682816"/>
                  <a:gd name="connsiteY1823" fmla="*/ 1342018 h 2943306"/>
                  <a:gd name="connsiteX1824" fmla="*/ 2386007 w 4682816"/>
                  <a:gd name="connsiteY1824" fmla="*/ 1335396 h 2943306"/>
                  <a:gd name="connsiteX1825" fmla="*/ 3810778 w 4682816"/>
                  <a:gd name="connsiteY1825" fmla="*/ 1327056 h 2943306"/>
                  <a:gd name="connsiteX1826" fmla="*/ 3802538 w 4682816"/>
                  <a:gd name="connsiteY1826" fmla="*/ 1340399 h 2943306"/>
                  <a:gd name="connsiteX1827" fmla="*/ 3802740 w 4682816"/>
                  <a:gd name="connsiteY1827" fmla="*/ 1340192 h 2943306"/>
                  <a:gd name="connsiteX1828" fmla="*/ 3816181 w 4682816"/>
                  <a:gd name="connsiteY1828" fmla="*/ 1334399 h 2943306"/>
                  <a:gd name="connsiteX1829" fmla="*/ 3810947 w 4682816"/>
                  <a:gd name="connsiteY1829" fmla="*/ 1327776 h 2943306"/>
                  <a:gd name="connsiteX1830" fmla="*/ 2221257 w 4682816"/>
                  <a:gd name="connsiteY1830" fmla="*/ 1311703 h 2943306"/>
                  <a:gd name="connsiteX1831" fmla="*/ 2221478 w 4682816"/>
                  <a:gd name="connsiteY1831" fmla="*/ 1313590 h 2943306"/>
                  <a:gd name="connsiteX1832" fmla="*/ 2222473 w 4682816"/>
                  <a:gd name="connsiteY1832" fmla="*/ 1311881 h 2943306"/>
                  <a:gd name="connsiteX1833" fmla="*/ 2513849 w 4682816"/>
                  <a:gd name="connsiteY1833" fmla="*/ 1305031 h 2943306"/>
                  <a:gd name="connsiteX1834" fmla="*/ 2508806 w 4682816"/>
                  <a:gd name="connsiteY1834" fmla="*/ 1326354 h 2943306"/>
                  <a:gd name="connsiteX1835" fmla="*/ 2504120 w 4682816"/>
                  <a:gd name="connsiteY1835" fmla="*/ 1332283 h 2943306"/>
                  <a:gd name="connsiteX1836" fmla="*/ 2522179 w 4682816"/>
                  <a:gd name="connsiteY1836" fmla="*/ 1334923 h 2943306"/>
                  <a:gd name="connsiteX1837" fmla="*/ 2526039 w 4682816"/>
                  <a:gd name="connsiteY1837" fmla="*/ 1337225 h 2943306"/>
                  <a:gd name="connsiteX1838" fmla="*/ 2524904 w 4682816"/>
                  <a:gd name="connsiteY1838" fmla="*/ 1332427 h 2943306"/>
                  <a:gd name="connsiteX1839" fmla="*/ 2527749 w 4682816"/>
                  <a:gd name="connsiteY1839" fmla="*/ 1327543 h 2943306"/>
                  <a:gd name="connsiteX1840" fmla="*/ 2579743 w 4682816"/>
                  <a:gd name="connsiteY1840" fmla="*/ 1300870 h 2943306"/>
                  <a:gd name="connsiteX1841" fmla="*/ 2575883 w 4682816"/>
                  <a:gd name="connsiteY1841" fmla="*/ 1314509 h 2943306"/>
                  <a:gd name="connsiteX1842" fmla="*/ 2576214 w 4682816"/>
                  <a:gd name="connsiteY1842" fmla="*/ 1314821 h 2943306"/>
                  <a:gd name="connsiteX1843" fmla="*/ 3510063 w 4682816"/>
                  <a:gd name="connsiteY1843" fmla="*/ 1298316 h 2943306"/>
                  <a:gd name="connsiteX1844" fmla="*/ 3512289 w 4682816"/>
                  <a:gd name="connsiteY1844" fmla="*/ 1302137 h 2943306"/>
                  <a:gd name="connsiteX1845" fmla="*/ 3503973 w 4682816"/>
                  <a:gd name="connsiteY1845" fmla="*/ 1337300 h 2943306"/>
                  <a:gd name="connsiteX1846" fmla="*/ 3500437 w 4682816"/>
                  <a:gd name="connsiteY1846" fmla="*/ 1341776 h 2943306"/>
                  <a:gd name="connsiteX1847" fmla="*/ 3514775 w 4682816"/>
                  <a:gd name="connsiteY1847" fmla="*/ 1347956 h 2943306"/>
                  <a:gd name="connsiteX1848" fmla="*/ 3516657 w 4682816"/>
                  <a:gd name="connsiteY1848" fmla="*/ 1334356 h 2943306"/>
                  <a:gd name="connsiteX1849" fmla="*/ 3534135 w 4682816"/>
                  <a:gd name="connsiteY1849" fmla="*/ 1316379 h 2943306"/>
                  <a:gd name="connsiteX1850" fmla="*/ 3547576 w 4682816"/>
                  <a:gd name="connsiteY1850" fmla="*/ 1310587 h 2943306"/>
                  <a:gd name="connsiteX1851" fmla="*/ 3547185 w 4682816"/>
                  <a:gd name="connsiteY1851" fmla="*/ 1310092 h 2943306"/>
                  <a:gd name="connsiteX1852" fmla="*/ 3545954 w 4682816"/>
                  <a:gd name="connsiteY1852" fmla="*/ 1310056 h 2943306"/>
                  <a:gd name="connsiteX1853" fmla="*/ 3536592 w 4682816"/>
                  <a:gd name="connsiteY1853" fmla="*/ 1312604 h 2943306"/>
                  <a:gd name="connsiteX1854" fmla="*/ 3531041 w 4682816"/>
                  <a:gd name="connsiteY1854" fmla="*/ 1309615 h 2943306"/>
                  <a:gd name="connsiteX1855" fmla="*/ 3526422 w 4682816"/>
                  <a:gd name="connsiteY1855" fmla="*/ 1309478 h 2943306"/>
                  <a:gd name="connsiteX1856" fmla="*/ 3521413 w 4682816"/>
                  <a:gd name="connsiteY1856" fmla="*/ 1304429 h 2943306"/>
                  <a:gd name="connsiteX1857" fmla="*/ 2267828 w 4682816"/>
                  <a:gd name="connsiteY1857" fmla="*/ 1291109 h 2943306"/>
                  <a:gd name="connsiteX1858" fmla="*/ 2261511 w 4682816"/>
                  <a:gd name="connsiteY1858" fmla="*/ 1302149 h 2943306"/>
                  <a:gd name="connsiteX1859" fmla="*/ 2259856 w 4682816"/>
                  <a:gd name="connsiteY1859" fmla="*/ 1302646 h 2943306"/>
                  <a:gd name="connsiteX1860" fmla="*/ 2284086 w 4682816"/>
                  <a:gd name="connsiteY1860" fmla="*/ 1325484 h 2943306"/>
                  <a:gd name="connsiteX1861" fmla="*/ 2286879 w 4682816"/>
                  <a:gd name="connsiteY1861" fmla="*/ 1332507 h 2943306"/>
                  <a:gd name="connsiteX1862" fmla="*/ 2298194 w 4682816"/>
                  <a:gd name="connsiteY1862" fmla="*/ 1318187 h 2943306"/>
                  <a:gd name="connsiteX1863" fmla="*/ 2303878 w 4682816"/>
                  <a:gd name="connsiteY1863" fmla="*/ 1315011 h 2943306"/>
                  <a:gd name="connsiteX1864" fmla="*/ 2276868 w 4682816"/>
                  <a:gd name="connsiteY1864" fmla="*/ 1306911 h 2943306"/>
                  <a:gd name="connsiteX1865" fmla="*/ 3692769 w 4682816"/>
                  <a:gd name="connsiteY1865" fmla="*/ 1283489 h 2943306"/>
                  <a:gd name="connsiteX1866" fmla="*/ 3686452 w 4682816"/>
                  <a:gd name="connsiteY1866" fmla="*/ 1294530 h 2943306"/>
                  <a:gd name="connsiteX1867" fmla="*/ 3684797 w 4682816"/>
                  <a:gd name="connsiteY1867" fmla="*/ 1295025 h 2943306"/>
                  <a:gd name="connsiteX1868" fmla="*/ 3709027 w 4682816"/>
                  <a:gd name="connsiteY1868" fmla="*/ 1317864 h 2943306"/>
                  <a:gd name="connsiteX1869" fmla="*/ 3711820 w 4682816"/>
                  <a:gd name="connsiteY1869" fmla="*/ 1324887 h 2943306"/>
                  <a:gd name="connsiteX1870" fmla="*/ 3723134 w 4682816"/>
                  <a:gd name="connsiteY1870" fmla="*/ 1310567 h 2943306"/>
                  <a:gd name="connsiteX1871" fmla="*/ 3728818 w 4682816"/>
                  <a:gd name="connsiteY1871" fmla="*/ 1307390 h 2943306"/>
                  <a:gd name="connsiteX1872" fmla="*/ 3701809 w 4682816"/>
                  <a:gd name="connsiteY1872" fmla="*/ 1299291 h 2943306"/>
                  <a:gd name="connsiteX1873" fmla="*/ 2578445 w 4682816"/>
                  <a:gd name="connsiteY1873" fmla="*/ 1283129 h 2943306"/>
                  <a:gd name="connsiteX1874" fmla="*/ 2580286 w 4682816"/>
                  <a:gd name="connsiteY1874" fmla="*/ 1298837 h 2943306"/>
                  <a:gd name="connsiteX1875" fmla="*/ 2588986 w 4682816"/>
                  <a:gd name="connsiteY1875" fmla="*/ 1287156 h 2943306"/>
                  <a:gd name="connsiteX1876" fmla="*/ 2581142 w 4682816"/>
                  <a:gd name="connsiteY1876" fmla="*/ 1284038 h 2943306"/>
                  <a:gd name="connsiteX1877" fmla="*/ 2580580 w 4682816"/>
                  <a:gd name="connsiteY1877" fmla="*/ 1283441 h 2943306"/>
                  <a:gd name="connsiteX1878" fmla="*/ 1644689 w 4682816"/>
                  <a:gd name="connsiteY1878" fmla="*/ 1281326 h 2943306"/>
                  <a:gd name="connsiteX1879" fmla="*/ 1643024 w 4682816"/>
                  <a:gd name="connsiteY1879" fmla="*/ 1295535 h 2943306"/>
                  <a:gd name="connsiteX1880" fmla="*/ 1634728 w 4682816"/>
                  <a:gd name="connsiteY1880" fmla="*/ 1308971 h 2943306"/>
                  <a:gd name="connsiteX1881" fmla="*/ 1650268 w 4682816"/>
                  <a:gd name="connsiteY1881" fmla="*/ 1318236 h 2943306"/>
                  <a:gd name="connsiteX1882" fmla="*/ 1652975 w 4682816"/>
                  <a:gd name="connsiteY1882" fmla="*/ 1324651 h 2943306"/>
                  <a:gd name="connsiteX1883" fmla="*/ 1653671 w 4682816"/>
                  <a:gd name="connsiteY1883" fmla="*/ 1322999 h 2943306"/>
                  <a:gd name="connsiteX1884" fmla="*/ 1675206 w 4682816"/>
                  <a:gd name="connsiteY1884" fmla="*/ 1310159 h 2943306"/>
                  <a:gd name="connsiteX1885" fmla="*/ 1690481 w 4682816"/>
                  <a:gd name="connsiteY1885" fmla="*/ 1307926 h 2943306"/>
                  <a:gd name="connsiteX1886" fmla="*/ 1686448 w 4682816"/>
                  <a:gd name="connsiteY1886" fmla="*/ 1302821 h 2943306"/>
                  <a:gd name="connsiteX1887" fmla="*/ 1682530 w 4682816"/>
                  <a:gd name="connsiteY1887" fmla="*/ 1286258 h 2943306"/>
                  <a:gd name="connsiteX1888" fmla="*/ 1657828 w 4682816"/>
                  <a:gd name="connsiteY1888" fmla="*/ 1286988 h 2943306"/>
                  <a:gd name="connsiteX1889" fmla="*/ 1060454 w 4682816"/>
                  <a:gd name="connsiteY1889" fmla="*/ 1278486 h 2943306"/>
                  <a:gd name="connsiteX1890" fmla="*/ 1059268 w 4682816"/>
                  <a:gd name="connsiteY1890" fmla="*/ 1279743 h 2943306"/>
                  <a:gd name="connsiteX1891" fmla="*/ 1059960 w 4682816"/>
                  <a:gd name="connsiteY1891" fmla="*/ 1279657 h 2943306"/>
                  <a:gd name="connsiteX1892" fmla="*/ 4174201 w 4682816"/>
                  <a:gd name="connsiteY1892" fmla="*/ 1258779 h 2943306"/>
                  <a:gd name="connsiteX1893" fmla="*/ 4169811 w 4682816"/>
                  <a:gd name="connsiteY1893" fmla="*/ 1261109 h 2943306"/>
                  <a:gd name="connsiteX1894" fmla="*/ 4161400 w 4682816"/>
                  <a:gd name="connsiteY1894" fmla="*/ 1261194 h 2943306"/>
                  <a:gd name="connsiteX1895" fmla="*/ 4161197 w 4682816"/>
                  <a:gd name="connsiteY1895" fmla="*/ 1262053 h 2943306"/>
                  <a:gd name="connsiteX1896" fmla="*/ 4157662 w 4682816"/>
                  <a:gd name="connsiteY1896" fmla="*/ 1266527 h 2943306"/>
                  <a:gd name="connsiteX1897" fmla="*/ 4172000 w 4682816"/>
                  <a:gd name="connsiteY1897" fmla="*/ 1272708 h 2943306"/>
                  <a:gd name="connsiteX1898" fmla="*/ 4173881 w 4682816"/>
                  <a:gd name="connsiteY1898" fmla="*/ 1259107 h 2943306"/>
                  <a:gd name="connsiteX1899" fmla="*/ 1232881 w 4682816"/>
                  <a:gd name="connsiteY1899" fmla="*/ 1258779 h 2943306"/>
                  <a:gd name="connsiteX1900" fmla="*/ 1228492 w 4682816"/>
                  <a:gd name="connsiteY1900" fmla="*/ 1261109 h 2943306"/>
                  <a:gd name="connsiteX1901" fmla="*/ 1220080 w 4682816"/>
                  <a:gd name="connsiteY1901" fmla="*/ 1261194 h 2943306"/>
                  <a:gd name="connsiteX1902" fmla="*/ 1219877 w 4682816"/>
                  <a:gd name="connsiteY1902" fmla="*/ 1262053 h 2943306"/>
                  <a:gd name="connsiteX1903" fmla="*/ 1216341 w 4682816"/>
                  <a:gd name="connsiteY1903" fmla="*/ 1266527 h 2943306"/>
                  <a:gd name="connsiteX1904" fmla="*/ 1230680 w 4682816"/>
                  <a:gd name="connsiteY1904" fmla="*/ 1272708 h 2943306"/>
                  <a:gd name="connsiteX1905" fmla="*/ 1232561 w 4682816"/>
                  <a:gd name="connsiteY1905" fmla="*/ 1259107 h 2943306"/>
                  <a:gd name="connsiteX1906" fmla="*/ 3006086 w 4682816"/>
                  <a:gd name="connsiteY1906" fmla="*/ 1250590 h 2943306"/>
                  <a:gd name="connsiteX1907" fmla="*/ 2992947 w 4682816"/>
                  <a:gd name="connsiteY1907" fmla="*/ 1256252 h 2943306"/>
                  <a:gd name="connsiteX1908" fmla="*/ 2956828 w 4682816"/>
                  <a:gd name="connsiteY1908" fmla="*/ 1255184 h 2943306"/>
                  <a:gd name="connsiteX1909" fmla="*/ 2956676 w 4682816"/>
                  <a:gd name="connsiteY1909" fmla="*/ 1255031 h 2943306"/>
                  <a:gd name="connsiteX1910" fmla="*/ 2958246 w 4682816"/>
                  <a:gd name="connsiteY1910" fmla="*/ 1266378 h 2943306"/>
                  <a:gd name="connsiteX1911" fmla="*/ 2901794 w 4682816"/>
                  <a:gd name="connsiteY1911" fmla="*/ 1287940 h 2943306"/>
                  <a:gd name="connsiteX1912" fmla="*/ 2888655 w 4682816"/>
                  <a:gd name="connsiteY1912" fmla="*/ 1282277 h 2943306"/>
                  <a:gd name="connsiteX1913" fmla="*/ 2886990 w 4682816"/>
                  <a:gd name="connsiteY1913" fmla="*/ 1296487 h 2943306"/>
                  <a:gd name="connsiteX1914" fmla="*/ 2840090 w 4682816"/>
                  <a:gd name="connsiteY1914" fmla="*/ 1334596 h 2943306"/>
                  <a:gd name="connsiteX1915" fmla="*/ 2823115 w 4682816"/>
                  <a:gd name="connsiteY1915" fmla="*/ 1321392 h 2943306"/>
                  <a:gd name="connsiteX1916" fmla="*/ 2822547 w 4682816"/>
                  <a:gd name="connsiteY1916" fmla="*/ 1319384 h 2943306"/>
                  <a:gd name="connsiteX1917" fmla="*/ 2819321 w 4682816"/>
                  <a:gd name="connsiteY1917" fmla="*/ 1333022 h 2943306"/>
                  <a:gd name="connsiteX1918" fmla="*/ 2814635 w 4682816"/>
                  <a:gd name="connsiteY1918" fmla="*/ 1338951 h 2943306"/>
                  <a:gd name="connsiteX1919" fmla="*/ 2832695 w 4682816"/>
                  <a:gd name="connsiteY1919" fmla="*/ 1341591 h 2943306"/>
                  <a:gd name="connsiteX1920" fmla="*/ 2862590 w 4682816"/>
                  <a:gd name="connsiteY1920" fmla="*/ 1374245 h 2943306"/>
                  <a:gd name="connsiteX1921" fmla="*/ 2860058 w 4682816"/>
                  <a:gd name="connsiteY1921" fmla="*/ 1378669 h 2943306"/>
                  <a:gd name="connsiteX1922" fmla="*/ 2874552 w 4682816"/>
                  <a:gd name="connsiteY1922" fmla="*/ 1386768 h 2943306"/>
                  <a:gd name="connsiteX1923" fmla="*/ 2884122 w 4682816"/>
                  <a:gd name="connsiteY1923" fmla="*/ 1398881 h 2943306"/>
                  <a:gd name="connsiteX1924" fmla="*/ 2886527 w 4682816"/>
                  <a:gd name="connsiteY1924" fmla="*/ 1392835 h 2943306"/>
                  <a:gd name="connsiteX1925" fmla="*/ 2941691 w 4682816"/>
                  <a:gd name="connsiteY1925" fmla="*/ 1368164 h 2943306"/>
                  <a:gd name="connsiteX1926" fmla="*/ 2956225 w 4682816"/>
                  <a:gd name="connsiteY1926" fmla="*/ 1393109 h 2943306"/>
                  <a:gd name="connsiteX1927" fmla="*/ 2949716 w 4682816"/>
                  <a:gd name="connsiteY1927" fmla="*/ 1420628 h 2943306"/>
                  <a:gd name="connsiteX1928" fmla="*/ 2966326 w 4682816"/>
                  <a:gd name="connsiteY1928" fmla="*/ 1418552 h 2943306"/>
                  <a:gd name="connsiteX1929" fmla="*/ 2972885 w 4682816"/>
                  <a:gd name="connsiteY1929" fmla="*/ 1403007 h 2943306"/>
                  <a:gd name="connsiteX1930" fmla="*/ 2994420 w 4682816"/>
                  <a:gd name="connsiteY1930" fmla="*/ 1390168 h 2943306"/>
                  <a:gd name="connsiteX1931" fmla="*/ 3009694 w 4682816"/>
                  <a:gd name="connsiteY1931" fmla="*/ 1387935 h 2943306"/>
                  <a:gd name="connsiteX1932" fmla="*/ 3005660 w 4682816"/>
                  <a:gd name="connsiteY1932" fmla="*/ 1382830 h 2943306"/>
                  <a:gd name="connsiteX1933" fmla="*/ 3011877 w 4682816"/>
                  <a:gd name="connsiteY1933" fmla="*/ 1322721 h 2943306"/>
                  <a:gd name="connsiteX1934" fmla="*/ 3040748 w 4682816"/>
                  <a:gd name="connsiteY1934" fmla="*/ 1322607 h 2943306"/>
                  <a:gd name="connsiteX1935" fmla="*/ 3048654 w 4682816"/>
                  <a:gd name="connsiteY1935" fmla="*/ 1330060 h 2943306"/>
                  <a:gd name="connsiteX1936" fmla="*/ 3052683 w 4682816"/>
                  <a:gd name="connsiteY1936" fmla="*/ 1314134 h 2943306"/>
                  <a:gd name="connsiteX1937" fmla="*/ 3061426 w 4682816"/>
                  <a:gd name="connsiteY1937" fmla="*/ 1302396 h 2943306"/>
                  <a:gd name="connsiteX1938" fmla="*/ 3057377 w 4682816"/>
                  <a:gd name="connsiteY1938" fmla="*/ 1300786 h 2943306"/>
                  <a:gd name="connsiteX1939" fmla="*/ 3054651 w 4682816"/>
                  <a:gd name="connsiteY1939" fmla="*/ 1302907 h 2943306"/>
                  <a:gd name="connsiteX1940" fmla="*/ 3007751 w 4682816"/>
                  <a:gd name="connsiteY1940" fmla="*/ 1264799 h 2943306"/>
                  <a:gd name="connsiteX1941" fmla="*/ 1762121 w 4682816"/>
                  <a:gd name="connsiteY1941" fmla="*/ 1249637 h 2943306"/>
                  <a:gd name="connsiteX1942" fmla="*/ 1748982 w 4682816"/>
                  <a:gd name="connsiteY1942" fmla="*/ 1255300 h 2943306"/>
                  <a:gd name="connsiteX1943" fmla="*/ 1734557 w 4682816"/>
                  <a:gd name="connsiteY1943" fmla="*/ 1254874 h 2943306"/>
                  <a:gd name="connsiteX1944" fmla="*/ 1747829 w 4682816"/>
                  <a:gd name="connsiteY1944" fmla="*/ 1267383 h 2943306"/>
                  <a:gd name="connsiteX1945" fmla="*/ 1750621 w 4682816"/>
                  <a:gd name="connsiteY1945" fmla="*/ 1274406 h 2943306"/>
                  <a:gd name="connsiteX1946" fmla="*/ 1761936 w 4682816"/>
                  <a:gd name="connsiteY1946" fmla="*/ 1260086 h 2943306"/>
                  <a:gd name="connsiteX1947" fmla="*/ 1763258 w 4682816"/>
                  <a:gd name="connsiteY1947" fmla="*/ 1259348 h 2943306"/>
                  <a:gd name="connsiteX1948" fmla="*/ 1842887 w 4682816"/>
                  <a:gd name="connsiteY1948" fmla="*/ 1248282 h 2943306"/>
                  <a:gd name="connsiteX1949" fmla="*/ 1838281 w 4682816"/>
                  <a:gd name="connsiteY1949" fmla="*/ 1249663 h 2943306"/>
                  <a:gd name="connsiteX1950" fmla="*/ 1832638 w 4682816"/>
                  <a:gd name="connsiteY1950" fmla="*/ 1248838 h 2943306"/>
                  <a:gd name="connsiteX1951" fmla="*/ 1834488 w 4682816"/>
                  <a:gd name="connsiteY1951" fmla="*/ 1264627 h 2943306"/>
                  <a:gd name="connsiteX1952" fmla="*/ 1827661 w 4682816"/>
                  <a:gd name="connsiteY1952" fmla="*/ 1288752 h 2943306"/>
                  <a:gd name="connsiteX1953" fmla="*/ 1814050 w 4682816"/>
                  <a:gd name="connsiteY1953" fmla="*/ 1299339 h 2943306"/>
                  <a:gd name="connsiteX1954" fmla="*/ 1811379 w 4682816"/>
                  <a:gd name="connsiteY1954" fmla="*/ 1310632 h 2943306"/>
                  <a:gd name="connsiteX1955" fmla="*/ 1807843 w 4682816"/>
                  <a:gd name="connsiteY1955" fmla="*/ 1315107 h 2943306"/>
                  <a:gd name="connsiteX1956" fmla="*/ 1822182 w 4682816"/>
                  <a:gd name="connsiteY1956" fmla="*/ 1321287 h 2943306"/>
                  <a:gd name="connsiteX1957" fmla="*/ 1824063 w 4682816"/>
                  <a:gd name="connsiteY1957" fmla="*/ 1307687 h 2943306"/>
                  <a:gd name="connsiteX1958" fmla="*/ 1841542 w 4682816"/>
                  <a:gd name="connsiteY1958" fmla="*/ 1289711 h 2943306"/>
                  <a:gd name="connsiteX1959" fmla="*/ 1854982 w 4682816"/>
                  <a:gd name="connsiteY1959" fmla="*/ 1283918 h 2943306"/>
                  <a:gd name="connsiteX1960" fmla="*/ 1849749 w 4682816"/>
                  <a:gd name="connsiteY1960" fmla="*/ 1277295 h 2943306"/>
                  <a:gd name="connsiteX1961" fmla="*/ 1090821 w 4682816"/>
                  <a:gd name="connsiteY1961" fmla="*/ 1236805 h 2943306"/>
                  <a:gd name="connsiteX1962" fmla="*/ 1088520 w 4682816"/>
                  <a:gd name="connsiteY1962" fmla="*/ 1244938 h 2943306"/>
                  <a:gd name="connsiteX1963" fmla="*/ 1079981 w 4682816"/>
                  <a:gd name="connsiteY1963" fmla="*/ 1251580 h 2943306"/>
                  <a:gd name="connsiteX1964" fmla="*/ 1080005 w 4682816"/>
                  <a:gd name="connsiteY1964" fmla="*/ 1257744 h 2943306"/>
                  <a:gd name="connsiteX1965" fmla="*/ 1067002 w 4682816"/>
                  <a:gd name="connsiteY1965" fmla="*/ 1271538 h 2943306"/>
                  <a:gd name="connsiteX1966" fmla="*/ 1083705 w 4682816"/>
                  <a:gd name="connsiteY1966" fmla="*/ 1261581 h 2943306"/>
                  <a:gd name="connsiteX1967" fmla="*/ 1098979 w 4682816"/>
                  <a:gd name="connsiteY1967" fmla="*/ 1259347 h 2943306"/>
                  <a:gd name="connsiteX1968" fmla="*/ 1094945 w 4682816"/>
                  <a:gd name="connsiteY1968" fmla="*/ 1254243 h 2943306"/>
                  <a:gd name="connsiteX1969" fmla="*/ 4199398 w 4682816"/>
                  <a:gd name="connsiteY1969" fmla="*/ 1227996 h 2943306"/>
                  <a:gd name="connsiteX1970" fmla="*/ 4191158 w 4682816"/>
                  <a:gd name="connsiteY1970" fmla="*/ 1241339 h 2943306"/>
                  <a:gd name="connsiteX1971" fmla="*/ 4191360 w 4682816"/>
                  <a:gd name="connsiteY1971" fmla="*/ 1241132 h 2943306"/>
                  <a:gd name="connsiteX1972" fmla="*/ 4204801 w 4682816"/>
                  <a:gd name="connsiteY1972" fmla="*/ 1235339 h 2943306"/>
                  <a:gd name="connsiteX1973" fmla="*/ 4199567 w 4682816"/>
                  <a:gd name="connsiteY1973" fmla="*/ 1228716 h 2943306"/>
                  <a:gd name="connsiteX1974" fmla="*/ 1258077 w 4682816"/>
                  <a:gd name="connsiteY1974" fmla="*/ 1227996 h 2943306"/>
                  <a:gd name="connsiteX1975" fmla="*/ 1249837 w 4682816"/>
                  <a:gd name="connsiteY1975" fmla="*/ 1241340 h 2943306"/>
                  <a:gd name="connsiteX1976" fmla="*/ 1250040 w 4682816"/>
                  <a:gd name="connsiteY1976" fmla="*/ 1241131 h 2943306"/>
                  <a:gd name="connsiteX1977" fmla="*/ 1263480 w 4682816"/>
                  <a:gd name="connsiteY1977" fmla="*/ 1235339 h 2943306"/>
                  <a:gd name="connsiteX1978" fmla="*/ 1258247 w 4682816"/>
                  <a:gd name="connsiteY1978" fmla="*/ 1228716 h 2943306"/>
                  <a:gd name="connsiteX1979" fmla="*/ 2261910 w 4682816"/>
                  <a:gd name="connsiteY1979" fmla="*/ 1220365 h 2943306"/>
                  <a:gd name="connsiteX1980" fmla="*/ 2260245 w 4682816"/>
                  <a:gd name="connsiteY1980" fmla="*/ 1234576 h 2943306"/>
                  <a:gd name="connsiteX1981" fmla="*/ 2251948 w 4682816"/>
                  <a:gd name="connsiteY1981" fmla="*/ 1248011 h 2943306"/>
                  <a:gd name="connsiteX1982" fmla="*/ 2267488 w 4682816"/>
                  <a:gd name="connsiteY1982" fmla="*/ 1257277 h 2943306"/>
                  <a:gd name="connsiteX1983" fmla="*/ 2270194 w 4682816"/>
                  <a:gd name="connsiteY1983" fmla="*/ 1263691 h 2943306"/>
                  <a:gd name="connsiteX1984" fmla="*/ 2270892 w 4682816"/>
                  <a:gd name="connsiteY1984" fmla="*/ 1262038 h 2943306"/>
                  <a:gd name="connsiteX1985" fmla="*/ 2292427 w 4682816"/>
                  <a:gd name="connsiteY1985" fmla="*/ 1249199 h 2943306"/>
                  <a:gd name="connsiteX1986" fmla="*/ 2307701 w 4682816"/>
                  <a:gd name="connsiteY1986" fmla="*/ 1246966 h 2943306"/>
                  <a:gd name="connsiteX1987" fmla="*/ 2303667 w 4682816"/>
                  <a:gd name="connsiteY1987" fmla="*/ 1241861 h 2943306"/>
                  <a:gd name="connsiteX1988" fmla="*/ 2299750 w 4682816"/>
                  <a:gd name="connsiteY1988" fmla="*/ 1225298 h 2943306"/>
                  <a:gd name="connsiteX1989" fmla="*/ 2275048 w 4682816"/>
                  <a:gd name="connsiteY1989" fmla="*/ 1226028 h 2943306"/>
                  <a:gd name="connsiteX1990" fmla="*/ 2939762 w 4682816"/>
                  <a:gd name="connsiteY1990" fmla="*/ 1213059 h 2943306"/>
                  <a:gd name="connsiteX1991" fmla="*/ 2935372 w 4682816"/>
                  <a:gd name="connsiteY1991" fmla="*/ 1215389 h 2943306"/>
                  <a:gd name="connsiteX1992" fmla="*/ 2926960 w 4682816"/>
                  <a:gd name="connsiteY1992" fmla="*/ 1215474 h 2943306"/>
                  <a:gd name="connsiteX1993" fmla="*/ 2926757 w 4682816"/>
                  <a:gd name="connsiteY1993" fmla="*/ 1216332 h 2943306"/>
                  <a:gd name="connsiteX1994" fmla="*/ 2923221 w 4682816"/>
                  <a:gd name="connsiteY1994" fmla="*/ 1220808 h 2943306"/>
                  <a:gd name="connsiteX1995" fmla="*/ 2937560 w 4682816"/>
                  <a:gd name="connsiteY1995" fmla="*/ 1226987 h 2943306"/>
                  <a:gd name="connsiteX1996" fmla="*/ 2939441 w 4682816"/>
                  <a:gd name="connsiteY1996" fmla="*/ 1213388 h 2943306"/>
                  <a:gd name="connsiteX1997" fmla="*/ 3686850 w 4682816"/>
                  <a:gd name="connsiteY1997" fmla="*/ 1212746 h 2943306"/>
                  <a:gd name="connsiteX1998" fmla="*/ 3685185 w 4682816"/>
                  <a:gd name="connsiteY1998" fmla="*/ 1226956 h 2943306"/>
                  <a:gd name="connsiteX1999" fmla="*/ 3676888 w 4682816"/>
                  <a:gd name="connsiteY1999" fmla="*/ 1240391 h 2943306"/>
                  <a:gd name="connsiteX2000" fmla="*/ 3692429 w 4682816"/>
                  <a:gd name="connsiteY2000" fmla="*/ 1249657 h 2943306"/>
                  <a:gd name="connsiteX2001" fmla="*/ 3695135 w 4682816"/>
                  <a:gd name="connsiteY2001" fmla="*/ 1256071 h 2943306"/>
                  <a:gd name="connsiteX2002" fmla="*/ 3695832 w 4682816"/>
                  <a:gd name="connsiteY2002" fmla="*/ 1254419 h 2943306"/>
                  <a:gd name="connsiteX2003" fmla="*/ 3717367 w 4682816"/>
                  <a:gd name="connsiteY2003" fmla="*/ 1241579 h 2943306"/>
                  <a:gd name="connsiteX2004" fmla="*/ 3732641 w 4682816"/>
                  <a:gd name="connsiteY2004" fmla="*/ 1239347 h 2943306"/>
                  <a:gd name="connsiteX2005" fmla="*/ 3728608 w 4682816"/>
                  <a:gd name="connsiteY2005" fmla="*/ 1234242 h 2943306"/>
                  <a:gd name="connsiteX2006" fmla="*/ 3724690 w 4682816"/>
                  <a:gd name="connsiteY2006" fmla="*/ 1217677 h 2943306"/>
                  <a:gd name="connsiteX2007" fmla="*/ 3699988 w 4682816"/>
                  <a:gd name="connsiteY2007" fmla="*/ 1218408 h 2943306"/>
                  <a:gd name="connsiteX2008" fmla="*/ 1022980 w 4682816"/>
                  <a:gd name="connsiteY2008" fmla="*/ 1205823 h 2943306"/>
                  <a:gd name="connsiteX2009" fmla="*/ 1019556 w 4682816"/>
                  <a:gd name="connsiteY2009" fmla="*/ 1207298 h 2943306"/>
                  <a:gd name="connsiteX2010" fmla="*/ 1021808 w 4682816"/>
                  <a:gd name="connsiteY2010" fmla="*/ 1214808 h 2943306"/>
                  <a:gd name="connsiteX2011" fmla="*/ 1020715 w 4682816"/>
                  <a:gd name="connsiteY2011" fmla="*/ 1222286 h 2943306"/>
                  <a:gd name="connsiteX2012" fmla="*/ 1024987 w 4682816"/>
                  <a:gd name="connsiteY2012" fmla="*/ 1220588 h 2943306"/>
                  <a:gd name="connsiteX2013" fmla="*/ 1024645 w 4682816"/>
                  <a:gd name="connsiteY2013" fmla="*/ 1220033 h 2943306"/>
                  <a:gd name="connsiteX2014" fmla="*/ 1093498 w 4682816"/>
                  <a:gd name="connsiteY2014" fmla="*/ 1205024 h 2943306"/>
                  <a:gd name="connsiteX2015" fmla="*/ 1093718 w 4682816"/>
                  <a:gd name="connsiteY2015" fmla="*/ 1206910 h 2943306"/>
                  <a:gd name="connsiteX2016" fmla="*/ 1094713 w 4682816"/>
                  <a:gd name="connsiteY2016" fmla="*/ 1205202 h 2943306"/>
                  <a:gd name="connsiteX2017" fmla="*/ 4034818 w 4682816"/>
                  <a:gd name="connsiteY2017" fmla="*/ 1205024 h 2943306"/>
                  <a:gd name="connsiteX2018" fmla="*/ 4035038 w 4682816"/>
                  <a:gd name="connsiteY2018" fmla="*/ 1206909 h 2943306"/>
                  <a:gd name="connsiteX2019" fmla="*/ 4036034 w 4682816"/>
                  <a:gd name="connsiteY2019" fmla="*/ 1205202 h 2943306"/>
                  <a:gd name="connsiteX2020" fmla="*/ 2379340 w 4682816"/>
                  <a:gd name="connsiteY2020" fmla="*/ 1188678 h 2943306"/>
                  <a:gd name="connsiteX2021" fmla="*/ 2366202 w 4682816"/>
                  <a:gd name="connsiteY2021" fmla="*/ 1194341 h 2943306"/>
                  <a:gd name="connsiteX2022" fmla="*/ 2351777 w 4682816"/>
                  <a:gd name="connsiteY2022" fmla="*/ 1193914 h 2943306"/>
                  <a:gd name="connsiteX2023" fmla="*/ 2365048 w 4682816"/>
                  <a:gd name="connsiteY2023" fmla="*/ 1206423 h 2943306"/>
                  <a:gd name="connsiteX2024" fmla="*/ 2367841 w 4682816"/>
                  <a:gd name="connsiteY2024" fmla="*/ 1213446 h 2943306"/>
                  <a:gd name="connsiteX2025" fmla="*/ 2379156 w 4682816"/>
                  <a:gd name="connsiteY2025" fmla="*/ 1199126 h 2943306"/>
                  <a:gd name="connsiteX2026" fmla="*/ 2380479 w 4682816"/>
                  <a:gd name="connsiteY2026" fmla="*/ 1198387 h 2943306"/>
                  <a:gd name="connsiteX2027" fmla="*/ 2460107 w 4682816"/>
                  <a:gd name="connsiteY2027" fmla="*/ 1187322 h 2943306"/>
                  <a:gd name="connsiteX2028" fmla="*/ 2455502 w 4682816"/>
                  <a:gd name="connsiteY2028" fmla="*/ 1188702 h 2943306"/>
                  <a:gd name="connsiteX2029" fmla="*/ 2449858 w 4682816"/>
                  <a:gd name="connsiteY2029" fmla="*/ 1187878 h 2943306"/>
                  <a:gd name="connsiteX2030" fmla="*/ 2451708 w 4682816"/>
                  <a:gd name="connsiteY2030" fmla="*/ 1203668 h 2943306"/>
                  <a:gd name="connsiteX2031" fmla="*/ 2444880 w 4682816"/>
                  <a:gd name="connsiteY2031" fmla="*/ 1227792 h 2943306"/>
                  <a:gd name="connsiteX2032" fmla="*/ 2431270 w 4682816"/>
                  <a:gd name="connsiteY2032" fmla="*/ 1238378 h 2943306"/>
                  <a:gd name="connsiteX2033" fmla="*/ 2428599 w 4682816"/>
                  <a:gd name="connsiteY2033" fmla="*/ 1249672 h 2943306"/>
                  <a:gd name="connsiteX2034" fmla="*/ 2425063 w 4682816"/>
                  <a:gd name="connsiteY2034" fmla="*/ 1254147 h 2943306"/>
                  <a:gd name="connsiteX2035" fmla="*/ 2439402 w 4682816"/>
                  <a:gd name="connsiteY2035" fmla="*/ 1260327 h 2943306"/>
                  <a:gd name="connsiteX2036" fmla="*/ 2441283 w 4682816"/>
                  <a:gd name="connsiteY2036" fmla="*/ 1246727 h 2943306"/>
                  <a:gd name="connsiteX2037" fmla="*/ 2458762 w 4682816"/>
                  <a:gd name="connsiteY2037" fmla="*/ 1228751 h 2943306"/>
                  <a:gd name="connsiteX2038" fmla="*/ 2472202 w 4682816"/>
                  <a:gd name="connsiteY2038" fmla="*/ 1222957 h 2943306"/>
                  <a:gd name="connsiteX2039" fmla="*/ 2466969 w 4682816"/>
                  <a:gd name="connsiteY2039" fmla="*/ 1216335 h 2943306"/>
                  <a:gd name="connsiteX2040" fmla="*/ 1140067 w 4682816"/>
                  <a:gd name="connsiteY2040" fmla="*/ 1184429 h 2943306"/>
                  <a:gd name="connsiteX2041" fmla="*/ 1133751 w 4682816"/>
                  <a:gd name="connsiteY2041" fmla="*/ 1195469 h 2943306"/>
                  <a:gd name="connsiteX2042" fmla="*/ 1132096 w 4682816"/>
                  <a:gd name="connsiteY2042" fmla="*/ 1195965 h 2943306"/>
                  <a:gd name="connsiteX2043" fmla="*/ 1156326 w 4682816"/>
                  <a:gd name="connsiteY2043" fmla="*/ 1218804 h 2943306"/>
                  <a:gd name="connsiteX2044" fmla="*/ 1159118 w 4682816"/>
                  <a:gd name="connsiteY2044" fmla="*/ 1225827 h 2943306"/>
                  <a:gd name="connsiteX2045" fmla="*/ 1170435 w 4682816"/>
                  <a:gd name="connsiteY2045" fmla="*/ 1211507 h 2943306"/>
                  <a:gd name="connsiteX2046" fmla="*/ 1176118 w 4682816"/>
                  <a:gd name="connsiteY2046" fmla="*/ 1208331 h 2943306"/>
                  <a:gd name="connsiteX2047" fmla="*/ 1149109 w 4682816"/>
                  <a:gd name="connsiteY2047" fmla="*/ 1200231 h 2943306"/>
                  <a:gd name="connsiteX2048" fmla="*/ 4081388 w 4682816"/>
                  <a:gd name="connsiteY2048" fmla="*/ 1184429 h 2943306"/>
                  <a:gd name="connsiteX2049" fmla="*/ 4075072 w 4682816"/>
                  <a:gd name="connsiteY2049" fmla="*/ 1195469 h 2943306"/>
                  <a:gd name="connsiteX2050" fmla="*/ 4073417 w 4682816"/>
                  <a:gd name="connsiteY2050" fmla="*/ 1195966 h 2943306"/>
                  <a:gd name="connsiteX2051" fmla="*/ 4097646 w 4682816"/>
                  <a:gd name="connsiteY2051" fmla="*/ 1218804 h 2943306"/>
                  <a:gd name="connsiteX2052" fmla="*/ 4100439 w 4682816"/>
                  <a:gd name="connsiteY2052" fmla="*/ 1225827 h 2943306"/>
                  <a:gd name="connsiteX2053" fmla="*/ 4111754 w 4682816"/>
                  <a:gd name="connsiteY2053" fmla="*/ 1211507 h 2943306"/>
                  <a:gd name="connsiteX2054" fmla="*/ 4117439 w 4682816"/>
                  <a:gd name="connsiteY2054" fmla="*/ 1208331 h 2943306"/>
                  <a:gd name="connsiteX2055" fmla="*/ 4090429 w 4682816"/>
                  <a:gd name="connsiteY2055" fmla="*/ 1200231 h 2943306"/>
                  <a:gd name="connsiteX2056" fmla="*/ 2964957 w 4682816"/>
                  <a:gd name="connsiteY2056" fmla="*/ 1182277 h 2943306"/>
                  <a:gd name="connsiteX2057" fmla="*/ 2956718 w 4682816"/>
                  <a:gd name="connsiteY2057" fmla="*/ 1195619 h 2943306"/>
                  <a:gd name="connsiteX2058" fmla="*/ 2956920 w 4682816"/>
                  <a:gd name="connsiteY2058" fmla="*/ 1195412 h 2943306"/>
                  <a:gd name="connsiteX2059" fmla="*/ 2970361 w 4682816"/>
                  <a:gd name="connsiteY2059" fmla="*/ 1189618 h 2943306"/>
                  <a:gd name="connsiteX2060" fmla="*/ 2965128 w 4682816"/>
                  <a:gd name="connsiteY2060" fmla="*/ 1182996 h 2943306"/>
                  <a:gd name="connsiteX2061" fmla="*/ 3804281 w 4682816"/>
                  <a:gd name="connsiteY2061" fmla="*/ 1181058 h 2943306"/>
                  <a:gd name="connsiteX2062" fmla="*/ 3791142 w 4682816"/>
                  <a:gd name="connsiteY2062" fmla="*/ 1186721 h 2943306"/>
                  <a:gd name="connsiteX2063" fmla="*/ 3776717 w 4682816"/>
                  <a:gd name="connsiteY2063" fmla="*/ 1186294 h 2943306"/>
                  <a:gd name="connsiteX2064" fmla="*/ 3789989 w 4682816"/>
                  <a:gd name="connsiteY2064" fmla="*/ 1198803 h 2943306"/>
                  <a:gd name="connsiteX2065" fmla="*/ 3792781 w 4682816"/>
                  <a:gd name="connsiteY2065" fmla="*/ 1205826 h 2943306"/>
                  <a:gd name="connsiteX2066" fmla="*/ 3804096 w 4682816"/>
                  <a:gd name="connsiteY2066" fmla="*/ 1191506 h 2943306"/>
                  <a:gd name="connsiteX2067" fmla="*/ 3805419 w 4682816"/>
                  <a:gd name="connsiteY2067" fmla="*/ 1190767 h 2943306"/>
                  <a:gd name="connsiteX2068" fmla="*/ 3885048 w 4682816"/>
                  <a:gd name="connsiteY2068" fmla="*/ 1179702 h 2943306"/>
                  <a:gd name="connsiteX2069" fmla="*/ 3880442 w 4682816"/>
                  <a:gd name="connsiteY2069" fmla="*/ 1181083 h 2943306"/>
                  <a:gd name="connsiteX2070" fmla="*/ 3874798 w 4682816"/>
                  <a:gd name="connsiteY2070" fmla="*/ 1180258 h 2943306"/>
                  <a:gd name="connsiteX2071" fmla="*/ 3876649 w 4682816"/>
                  <a:gd name="connsiteY2071" fmla="*/ 1196047 h 2943306"/>
                  <a:gd name="connsiteX2072" fmla="*/ 3869821 w 4682816"/>
                  <a:gd name="connsiteY2072" fmla="*/ 1220172 h 2943306"/>
                  <a:gd name="connsiteX2073" fmla="*/ 3856211 w 4682816"/>
                  <a:gd name="connsiteY2073" fmla="*/ 1230759 h 2943306"/>
                  <a:gd name="connsiteX2074" fmla="*/ 3853539 w 4682816"/>
                  <a:gd name="connsiteY2074" fmla="*/ 1242052 h 2943306"/>
                  <a:gd name="connsiteX2075" fmla="*/ 3850003 w 4682816"/>
                  <a:gd name="connsiteY2075" fmla="*/ 1246527 h 2943306"/>
                  <a:gd name="connsiteX2076" fmla="*/ 3864342 w 4682816"/>
                  <a:gd name="connsiteY2076" fmla="*/ 1252706 h 2943306"/>
                  <a:gd name="connsiteX2077" fmla="*/ 3866223 w 4682816"/>
                  <a:gd name="connsiteY2077" fmla="*/ 1239107 h 2943306"/>
                  <a:gd name="connsiteX2078" fmla="*/ 3883702 w 4682816"/>
                  <a:gd name="connsiteY2078" fmla="*/ 1221131 h 2943306"/>
                  <a:gd name="connsiteX2079" fmla="*/ 3897143 w 4682816"/>
                  <a:gd name="connsiteY2079" fmla="*/ 1215337 h 2943306"/>
                  <a:gd name="connsiteX2080" fmla="*/ 3891909 w 4682816"/>
                  <a:gd name="connsiteY2080" fmla="*/ 1208715 h 2943306"/>
                  <a:gd name="connsiteX2081" fmla="*/ 1688883 w 4682816"/>
                  <a:gd name="connsiteY2081" fmla="*/ 1176396 h 2943306"/>
                  <a:gd name="connsiteX2082" fmla="*/ 1691109 w 4682816"/>
                  <a:gd name="connsiteY2082" fmla="*/ 1180217 h 2943306"/>
                  <a:gd name="connsiteX2083" fmla="*/ 1682791 w 4682816"/>
                  <a:gd name="connsiteY2083" fmla="*/ 1215381 h 2943306"/>
                  <a:gd name="connsiteX2084" fmla="*/ 1679256 w 4682816"/>
                  <a:gd name="connsiteY2084" fmla="*/ 1219856 h 2943306"/>
                  <a:gd name="connsiteX2085" fmla="*/ 1693595 w 4682816"/>
                  <a:gd name="connsiteY2085" fmla="*/ 1226035 h 2943306"/>
                  <a:gd name="connsiteX2086" fmla="*/ 1695476 w 4682816"/>
                  <a:gd name="connsiteY2086" fmla="*/ 1212436 h 2943306"/>
                  <a:gd name="connsiteX2087" fmla="*/ 1712955 w 4682816"/>
                  <a:gd name="connsiteY2087" fmla="*/ 1194460 h 2943306"/>
                  <a:gd name="connsiteX2088" fmla="*/ 1726395 w 4682816"/>
                  <a:gd name="connsiteY2088" fmla="*/ 1188667 h 2943306"/>
                  <a:gd name="connsiteX2089" fmla="*/ 1725763 w 4682816"/>
                  <a:gd name="connsiteY2089" fmla="*/ 1187866 h 2943306"/>
                  <a:gd name="connsiteX2090" fmla="*/ 1715411 w 4682816"/>
                  <a:gd name="connsiteY2090" fmla="*/ 1190684 h 2943306"/>
                  <a:gd name="connsiteX2091" fmla="*/ 2800377 w 4682816"/>
                  <a:gd name="connsiteY2091" fmla="*/ 1159304 h 2943306"/>
                  <a:gd name="connsiteX2092" fmla="*/ 2800598 w 4682816"/>
                  <a:gd name="connsiteY2092" fmla="*/ 1161189 h 2943306"/>
                  <a:gd name="connsiteX2093" fmla="*/ 2801594 w 4682816"/>
                  <a:gd name="connsiteY2093" fmla="*/ 1159481 h 2943306"/>
                  <a:gd name="connsiteX2094" fmla="*/ 3092970 w 4682816"/>
                  <a:gd name="connsiteY2094" fmla="*/ 1152631 h 2943306"/>
                  <a:gd name="connsiteX2095" fmla="*/ 3087925 w 4682816"/>
                  <a:gd name="connsiteY2095" fmla="*/ 1173954 h 2943306"/>
                  <a:gd name="connsiteX2096" fmla="*/ 3083241 w 4682816"/>
                  <a:gd name="connsiteY2096" fmla="*/ 1179884 h 2943306"/>
                  <a:gd name="connsiteX2097" fmla="*/ 3101299 w 4682816"/>
                  <a:gd name="connsiteY2097" fmla="*/ 1182523 h 2943306"/>
                  <a:gd name="connsiteX2098" fmla="*/ 3105859 w 4682816"/>
                  <a:gd name="connsiteY2098" fmla="*/ 1185242 h 2943306"/>
                  <a:gd name="connsiteX2099" fmla="*/ 3106176 w 4682816"/>
                  <a:gd name="connsiteY2099" fmla="*/ 1184947 h 2943306"/>
                  <a:gd name="connsiteX2100" fmla="*/ 3117625 w 4682816"/>
                  <a:gd name="connsiteY2100" fmla="*/ 1181754 h 2943306"/>
                  <a:gd name="connsiteX2101" fmla="*/ 3107697 w 4682816"/>
                  <a:gd name="connsiteY2101" fmla="*/ 1176484 h 2943306"/>
                  <a:gd name="connsiteX2102" fmla="*/ 2846948 w 4682816"/>
                  <a:gd name="connsiteY2102" fmla="*/ 1138709 h 2943306"/>
                  <a:gd name="connsiteX2103" fmla="*/ 2840632 w 4682816"/>
                  <a:gd name="connsiteY2103" fmla="*/ 1149749 h 2943306"/>
                  <a:gd name="connsiteX2104" fmla="*/ 2838977 w 4682816"/>
                  <a:gd name="connsiteY2104" fmla="*/ 1150246 h 2943306"/>
                  <a:gd name="connsiteX2105" fmla="*/ 2863207 w 4682816"/>
                  <a:gd name="connsiteY2105" fmla="*/ 1173083 h 2943306"/>
                  <a:gd name="connsiteX2106" fmla="*/ 2866000 w 4682816"/>
                  <a:gd name="connsiteY2106" fmla="*/ 1180107 h 2943306"/>
                  <a:gd name="connsiteX2107" fmla="*/ 2877315 w 4682816"/>
                  <a:gd name="connsiteY2107" fmla="*/ 1165787 h 2943306"/>
                  <a:gd name="connsiteX2108" fmla="*/ 2882998 w 4682816"/>
                  <a:gd name="connsiteY2108" fmla="*/ 1162612 h 2943306"/>
                  <a:gd name="connsiteX2109" fmla="*/ 2855989 w 4682816"/>
                  <a:gd name="connsiteY2109" fmla="*/ 1154511 h 2943306"/>
                  <a:gd name="connsiteX2110" fmla="*/ 2306103 w 4682816"/>
                  <a:gd name="connsiteY2110" fmla="*/ 1115436 h 2943306"/>
                  <a:gd name="connsiteX2111" fmla="*/ 2308329 w 4682816"/>
                  <a:gd name="connsiteY2111" fmla="*/ 1119257 h 2943306"/>
                  <a:gd name="connsiteX2112" fmla="*/ 2300012 w 4682816"/>
                  <a:gd name="connsiteY2112" fmla="*/ 1154421 h 2943306"/>
                  <a:gd name="connsiteX2113" fmla="*/ 2296476 w 4682816"/>
                  <a:gd name="connsiteY2113" fmla="*/ 1158896 h 2943306"/>
                  <a:gd name="connsiteX2114" fmla="*/ 2310815 w 4682816"/>
                  <a:gd name="connsiteY2114" fmla="*/ 1165075 h 2943306"/>
                  <a:gd name="connsiteX2115" fmla="*/ 2312696 w 4682816"/>
                  <a:gd name="connsiteY2115" fmla="*/ 1151476 h 2943306"/>
                  <a:gd name="connsiteX2116" fmla="*/ 2330175 w 4682816"/>
                  <a:gd name="connsiteY2116" fmla="*/ 1133500 h 2943306"/>
                  <a:gd name="connsiteX2117" fmla="*/ 2343616 w 4682816"/>
                  <a:gd name="connsiteY2117" fmla="*/ 1127706 h 2943306"/>
                  <a:gd name="connsiteX2118" fmla="*/ 2342983 w 4682816"/>
                  <a:gd name="connsiteY2118" fmla="*/ 1126907 h 2943306"/>
                  <a:gd name="connsiteX2119" fmla="*/ 2332631 w 4682816"/>
                  <a:gd name="connsiteY2119" fmla="*/ 1129724 h 2943306"/>
                  <a:gd name="connsiteX2120" fmla="*/ 1134149 w 4682816"/>
                  <a:gd name="connsiteY2120" fmla="*/ 1113685 h 2943306"/>
                  <a:gd name="connsiteX2121" fmla="*/ 1132484 w 4682816"/>
                  <a:gd name="connsiteY2121" fmla="*/ 1127895 h 2943306"/>
                  <a:gd name="connsiteX2122" fmla="*/ 1124188 w 4682816"/>
                  <a:gd name="connsiteY2122" fmla="*/ 1141332 h 2943306"/>
                  <a:gd name="connsiteX2123" fmla="*/ 1139729 w 4682816"/>
                  <a:gd name="connsiteY2123" fmla="*/ 1150597 h 2943306"/>
                  <a:gd name="connsiteX2124" fmla="*/ 1142434 w 4682816"/>
                  <a:gd name="connsiteY2124" fmla="*/ 1157010 h 2943306"/>
                  <a:gd name="connsiteX2125" fmla="*/ 1143131 w 4682816"/>
                  <a:gd name="connsiteY2125" fmla="*/ 1155358 h 2943306"/>
                  <a:gd name="connsiteX2126" fmla="*/ 1164667 w 4682816"/>
                  <a:gd name="connsiteY2126" fmla="*/ 1142519 h 2943306"/>
                  <a:gd name="connsiteX2127" fmla="*/ 1179941 w 4682816"/>
                  <a:gd name="connsiteY2127" fmla="*/ 1140286 h 2943306"/>
                  <a:gd name="connsiteX2128" fmla="*/ 1175907 w 4682816"/>
                  <a:gd name="connsiteY2128" fmla="*/ 1135181 h 2943306"/>
                  <a:gd name="connsiteX2129" fmla="*/ 1171990 w 4682816"/>
                  <a:gd name="connsiteY2129" fmla="*/ 1118617 h 2943306"/>
                  <a:gd name="connsiteX2130" fmla="*/ 1147288 w 4682816"/>
                  <a:gd name="connsiteY2130" fmla="*/ 1119348 h 2943306"/>
                  <a:gd name="connsiteX2131" fmla="*/ 4075470 w 4682816"/>
                  <a:gd name="connsiteY2131" fmla="*/ 1113685 h 2943306"/>
                  <a:gd name="connsiteX2132" fmla="*/ 4073805 w 4682816"/>
                  <a:gd name="connsiteY2132" fmla="*/ 1127895 h 2943306"/>
                  <a:gd name="connsiteX2133" fmla="*/ 4065509 w 4682816"/>
                  <a:gd name="connsiteY2133" fmla="*/ 1141332 h 2943306"/>
                  <a:gd name="connsiteX2134" fmla="*/ 4081049 w 4682816"/>
                  <a:gd name="connsiteY2134" fmla="*/ 1150597 h 2943306"/>
                  <a:gd name="connsiteX2135" fmla="*/ 4083754 w 4682816"/>
                  <a:gd name="connsiteY2135" fmla="*/ 1157010 h 2943306"/>
                  <a:gd name="connsiteX2136" fmla="*/ 4084452 w 4682816"/>
                  <a:gd name="connsiteY2136" fmla="*/ 1155358 h 2943306"/>
                  <a:gd name="connsiteX2137" fmla="*/ 4105988 w 4682816"/>
                  <a:gd name="connsiteY2137" fmla="*/ 1142519 h 2943306"/>
                  <a:gd name="connsiteX2138" fmla="*/ 4121261 w 4682816"/>
                  <a:gd name="connsiteY2138" fmla="*/ 1140286 h 2943306"/>
                  <a:gd name="connsiteX2139" fmla="*/ 4117227 w 4682816"/>
                  <a:gd name="connsiteY2139" fmla="*/ 1135181 h 2943306"/>
                  <a:gd name="connsiteX2140" fmla="*/ 4113310 w 4682816"/>
                  <a:gd name="connsiteY2140" fmla="*/ 1118618 h 2943306"/>
                  <a:gd name="connsiteX2141" fmla="*/ 4088609 w 4682816"/>
                  <a:gd name="connsiteY2141" fmla="*/ 1119348 h 2943306"/>
                  <a:gd name="connsiteX2142" fmla="*/ 3731043 w 4682816"/>
                  <a:gd name="connsiteY2142" fmla="*/ 1107816 h 2943306"/>
                  <a:gd name="connsiteX2143" fmla="*/ 3733269 w 4682816"/>
                  <a:gd name="connsiteY2143" fmla="*/ 1111637 h 2943306"/>
                  <a:gd name="connsiteX2144" fmla="*/ 3724952 w 4682816"/>
                  <a:gd name="connsiteY2144" fmla="*/ 1146800 h 2943306"/>
                  <a:gd name="connsiteX2145" fmla="*/ 3721416 w 4682816"/>
                  <a:gd name="connsiteY2145" fmla="*/ 1151276 h 2943306"/>
                  <a:gd name="connsiteX2146" fmla="*/ 3735755 w 4682816"/>
                  <a:gd name="connsiteY2146" fmla="*/ 1157456 h 2943306"/>
                  <a:gd name="connsiteX2147" fmla="*/ 3737636 w 4682816"/>
                  <a:gd name="connsiteY2147" fmla="*/ 1143856 h 2943306"/>
                  <a:gd name="connsiteX2148" fmla="*/ 3755115 w 4682816"/>
                  <a:gd name="connsiteY2148" fmla="*/ 1125880 h 2943306"/>
                  <a:gd name="connsiteX2149" fmla="*/ 3768556 w 4682816"/>
                  <a:gd name="connsiteY2149" fmla="*/ 1120087 h 2943306"/>
                  <a:gd name="connsiteX2150" fmla="*/ 3767923 w 4682816"/>
                  <a:gd name="connsiteY2150" fmla="*/ 1119287 h 2943306"/>
                  <a:gd name="connsiteX2151" fmla="*/ 3757571 w 4682816"/>
                  <a:gd name="connsiteY2151" fmla="*/ 1122104 h 2943306"/>
                  <a:gd name="connsiteX2152" fmla="*/ 2835121 w 4682816"/>
                  <a:gd name="connsiteY2152" fmla="*/ 1089047 h 2943306"/>
                  <a:gd name="connsiteX2153" fmla="*/ 2831068 w 4682816"/>
                  <a:gd name="connsiteY2153" fmla="*/ 1095612 h 2943306"/>
                  <a:gd name="connsiteX2154" fmla="*/ 2846608 w 4682816"/>
                  <a:gd name="connsiteY2154" fmla="*/ 1104877 h 2943306"/>
                  <a:gd name="connsiteX2155" fmla="*/ 2849315 w 4682816"/>
                  <a:gd name="connsiteY2155" fmla="*/ 1111291 h 2943306"/>
                  <a:gd name="connsiteX2156" fmla="*/ 2850012 w 4682816"/>
                  <a:gd name="connsiteY2156" fmla="*/ 1109639 h 2943306"/>
                  <a:gd name="connsiteX2157" fmla="*/ 2858318 w 4682816"/>
                  <a:gd name="connsiteY2157" fmla="*/ 1104687 h 2943306"/>
                  <a:gd name="connsiteX2158" fmla="*/ 2856266 w 4682816"/>
                  <a:gd name="connsiteY2158" fmla="*/ 1104272 h 2943306"/>
                  <a:gd name="connsiteX2159" fmla="*/ 2835678 w 4682816"/>
                  <a:gd name="connsiteY2159" fmla="*/ 1090391 h 2943306"/>
                  <a:gd name="connsiteX2160" fmla="*/ 1251580 w 4682816"/>
                  <a:gd name="connsiteY2160" fmla="*/ 1081997 h 2943306"/>
                  <a:gd name="connsiteX2161" fmla="*/ 1238442 w 4682816"/>
                  <a:gd name="connsiteY2161" fmla="*/ 1087660 h 2943306"/>
                  <a:gd name="connsiteX2162" fmla="*/ 1224017 w 4682816"/>
                  <a:gd name="connsiteY2162" fmla="*/ 1087234 h 2943306"/>
                  <a:gd name="connsiteX2163" fmla="*/ 1237288 w 4682816"/>
                  <a:gd name="connsiteY2163" fmla="*/ 1099743 h 2943306"/>
                  <a:gd name="connsiteX2164" fmla="*/ 1240081 w 4682816"/>
                  <a:gd name="connsiteY2164" fmla="*/ 1106765 h 2943306"/>
                  <a:gd name="connsiteX2165" fmla="*/ 1251396 w 4682816"/>
                  <a:gd name="connsiteY2165" fmla="*/ 1092446 h 2943306"/>
                  <a:gd name="connsiteX2166" fmla="*/ 1252719 w 4682816"/>
                  <a:gd name="connsiteY2166" fmla="*/ 1091707 h 2943306"/>
                  <a:gd name="connsiteX2167" fmla="*/ 4192901 w 4682816"/>
                  <a:gd name="connsiteY2167" fmla="*/ 1081997 h 2943306"/>
                  <a:gd name="connsiteX2168" fmla="*/ 4179762 w 4682816"/>
                  <a:gd name="connsiteY2168" fmla="*/ 1087660 h 2943306"/>
                  <a:gd name="connsiteX2169" fmla="*/ 4165337 w 4682816"/>
                  <a:gd name="connsiteY2169" fmla="*/ 1087234 h 2943306"/>
                  <a:gd name="connsiteX2170" fmla="*/ 4178609 w 4682816"/>
                  <a:gd name="connsiteY2170" fmla="*/ 1099743 h 2943306"/>
                  <a:gd name="connsiteX2171" fmla="*/ 4181401 w 4682816"/>
                  <a:gd name="connsiteY2171" fmla="*/ 1106765 h 2943306"/>
                  <a:gd name="connsiteX2172" fmla="*/ 4192717 w 4682816"/>
                  <a:gd name="connsiteY2172" fmla="*/ 1092446 h 2943306"/>
                  <a:gd name="connsiteX2173" fmla="*/ 4194039 w 4682816"/>
                  <a:gd name="connsiteY2173" fmla="*/ 1091707 h 2943306"/>
                  <a:gd name="connsiteX2174" fmla="*/ 4273667 w 4682816"/>
                  <a:gd name="connsiteY2174" fmla="*/ 1080641 h 2943306"/>
                  <a:gd name="connsiteX2175" fmla="*/ 4269062 w 4682816"/>
                  <a:gd name="connsiteY2175" fmla="*/ 1082023 h 2943306"/>
                  <a:gd name="connsiteX2176" fmla="*/ 4263419 w 4682816"/>
                  <a:gd name="connsiteY2176" fmla="*/ 1081198 h 2943306"/>
                  <a:gd name="connsiteX2177" fmla="*/ 4265268 w 4682816"/>
                  <a:gd name="connsiteY2177" fmla="*/ 1096988 h 2943306"/>
                  <a:gd name="connsiteX2178" fmla="*/ 4258441 w 4682816"/>
                  <a:gd name="connsiteY2178" fmla="*/ 1121112 h 2943306"/>
                  <a:gd name="connsiteX2179" fmla="*/ 4244830 w 4682816"/>
                  <a:gd name="connsiteY2179" fmla="*/ 1131698 h 2943306"/>
                  <a:gd name="connsiteX2180" fmla="*/ 4242159 w 4682816"/>
                  <a:gd name="connsiteY2180" fmla="*/ 1142992 h 2943306"/>
                  <a:gd name="connsiteX2181" fmla="*/ 4238623 w 4682816"/>
                  <a:gd name="connsiteY2181" fmla="*/ 1147466 h 2943306"/>
                  <a:gd name="connsiteX2182" fmla="*/ 4252962 w 4682816"/>
                  <a:gd name="connsiteY2182" fmla="*/ 1153647 h 2943306"/>
                  <a:gd name="connsiteX2183" fmla="*/ 4254843 w 4682816"/>
                  <a:gd name="connsiteY2183" fmla="*/ 1140047 h 2943306"/>
                  <a:gd name="connsiteX2184" fmla="*/ 4272322 w 4682816"/>
                  <a:gd name="connsiteY2184" fmla="*/ 1122070 h 2943306"/>
                  <a:gd name="connsiteX2185" fmla="*/ 4285763 w 4682816"/>
                  <a:gd name="connsiteY2185" fmla="*/ 1116278 h 2943306"/>
                  <a:gd name="connsiteX2186" fmla="*/ 4280530 w 4682816"/>
                  <a:gd name="connsiteY2186" fmla="*/ 1109655 h 2943306"/>
                  <a:gd name="connsiteX2187" fmla="*/ 1332347 w 4682816"/>
                  <a:gd name="connsiteY2187" fmla="*/ 1080641 h 2943306"/>
                  <a:gd name="connsiteX2188" fmla="*/ 1327741 w 4682816"/>
                  <a:gd name="connsiteY2188" fmla="*/ 1082023 h 2943306"/>
                  <a:gd name="connsiteX2189" fmla="*/ 1322098 w 4682816"/>
                  <a:gd name="connsiteY2189" fmla="*/ 1081198 h 2943306"/>
                  <a:gd name="connsiteX2190" fmla="*/ 1323949 w 4682816"/>
                  <a:gd name="connsiteY2190" fmla="*/ 1096987 h 2943306"/>
                  <a:gd name="connsiteX2191" fmla="*/ 1317121 w 4682816"/>
                  <a:gd name="connsiteY2191" fmla="*/ 1121113 h 2943306"/>
                  <a:gd name="connsiteX2192" fmla="*/ 1303510 w 4682816"/>
                  <a:gd name="connsiteY2192" fmla="*/ 1131698 h 2943306"/>
                  <a:gd name="connsiteX2193" fmla="*/ 1300839 w 4682816"/>
                  <a:gd name="connsiteY2193" fmla="*/ 1142992 h 2943306"/>
                  <a:gd name="connsiteX2194" fmla="*/ 1297302 w 4682816"/>
                  <a:gd name="connsiteY2194" fmla="*/ 1147466 h 2943306"/>
                  <a:gd name="connsiteX2195" fmla="*/ 1311642 w 4682816"/>
                  <a:gd name="connsiteY2195" fmla="*/ 1153647 h 2943306"/>
                  <a:gd name="connsiteX2196" fmla="*/ 1313523 w 4682816"/>
                  <a:gd name="connsiteY2196" fmla="*/ 1140047 h 2943306"/>
                  <a:gd name="connsiteX2197" fmla="*/ 1331001 w 4682816"/>
                  <a:gd name="connsiteY2197" fmla="*/ 1122071 h 2943306"/>
                  <a:gd name="connsiteX2198" fmla="*/ 1344443 w 4682816"/>
                  <a:gd name="connsiteY2198" fmla="*/ 1116278 h 2943306"/>
                  <a:gd name="connsiteX2199" fmla="*/ 1339209 w 4682816"/>
                  <a:gd name="connsiteY2199" fmla="*/ 1109655 h 2943306"/>
                  <a:gd name="connsiteX2200" fmla="*/ 2958461 w 4682816"/>
                  <a:gd name="connsiteY2200" fmla="*/ 1036278 h 2943306"/>
                  <a:gd name="connsiteX2201" fmla="*/ 2945322 w 4682816"/>
                  <a:gd name="connsiteY2201" fmla="*/ 1041940 h 2943306"/>
                  <a:gd name="connsiteX2202" fmla="*/ 2945146 w 4682816"/>
                  <a:gd name="connsiteY2202" fmla="*/ 1041935 h 2943306"/>
                  <a:gd name="connsiteX2203" fmla="*/ 2946247 w 4682816"/>
                  <a:gd name="connsiteY2203" fmla="*/ 1044592 h 2943306"/>
                  <a:gd name="connsiteX2204" fmla="*/ 2942854 w 4682816"/>
                  <a:gd name="connsiteY2204" fmla="*/ 1052784 h 2943306"/>
                  <a:gd name="connsiteX2205" fmla="*/ 2944169 w 4682816"/>
                  <a:gd name="connsiteY2205" fmla="*/ 1054023 h 2943306"/>
                  <a:gd name="connsiteX2206" fmla="*/ 2946962 w 4682816"/>
                  <a:gd name="connsiteY2206" fmla="*/ 1061046 h 2943306"/>
                  <a:gd name="connsiteX2207" fmla="*/ 2958276 w 4682816"/>
                  <a:gd name="connsiteY2207" fmla="*/ 1046726 h 2943306"/>
                  <a:gd name="connsiteX2208" fmla="*/ 2959598 w 4682816"/>
                  <a:gd name="connsiteY2208" fmla="*/ 1045987 h 2943306"/>
                  <a:gd name="connsiteX2209" fmla="*/ 3039227 w 4682816"/>
                  <a:gd name="connsiteY2209" fmla="*/ 1034922 h 2943306"/>
                  <a:gd name="connsiteX2210" fmla="*/ 3034622 w 4682816"/>
                  <a:gd name="connsiteY2210" fmla="*/ 1036303 h 2943306"/>
                  <a:gd name="connsiteX2211" fmla="*/ 3028979 w 4682816"/>
                  <a:gd name="connsiteY2211" fmla="*/ 1035478 h 2943306"/>
                  <a:gd name="connsiteX2212" fmla="*/ 3030829 w 4682816"/>
                  <a:gd name="connsiteY2212" fmla="*/ 1051267 h 2943306"/>
                  <a:gd name="connsiteX2213" fmla="*/ 3024000 w 4682816"/>
                  <a:gd name="connsiteY2213" fmla="*/ 1075392 h 2943306"/>
                  <a:gd name="connsiteX2214" fmla="*/ 3010390 w 4682816"/>
                  <a:gd name="connsiteY2214" fmla="*/ 1085978 h 2943306"/>
                  <a:gd name="connsiteX2215" fmla="*/ 3007719 w 4682816"/>
                  <a:gd name="connsiteY2215" fmla="*/ 1097272 h 2943306"/>
                  <a:gd name="connsiteX2216" fmla="*/ 3004184 w 4682816"/>
                  <a:gd name="connsiteY2216" fmla="*/ 1101747 h 2943306"/>
                  <a:gd name="connsiteX2217" fmla="*/ 3018522 w 4682816"/>
                  <a:gd name="connsiteY2217" fmla="*/ 1107926 h 2943306"/>
                  <a:gd name="connsiteX2218" fmla="*/ 3020404 w 4682816"/>
                  <a:gd name="connsiteY2218" fmla="*/ 1094327 h 2943306"/>
                  <a:gd name="connsiteX2219" fmla="*/ 3037882 w 4682816"/>
                  <a:gd name="connsiteY2219" fmla="*/ 1076351 h 2943306"/>
                  <a:gd name="connsiteX2220" fmla="*/ 3051323 w 4682816"/>
                  <a:gd name="connsiteY2220" fmla="*/ 1070558 h 2943306"/>
                  <a:gd name="connsiteX2221" fmla="*/ 3046089 w 4682816"/>
                  <a:gd name="connsiteY2221" fmla="*/ 1063935 h 2943306"/>
                  <a:gd name="connsiteX2222" fmla="*/ 1178343 w 4682816"/>
                  <a:gd name="connsiteY2222" fmla="*/ 1008757 h 2943306"/>
                  <a:gd name="connsiteX2223" fmla="*/ 1180568 w 4682816"/>
                  <a:gd name="connsiteY2223" fmla="*/ 1012577 h 2943306"/>
                  <a:gd name="connsiteX2224" fmla="*/ 1172252 w 4682816"/>
                  <a:gd name="connsiteY2224" fmla="*/ 1047741 h 2943306"/>
                  <a:gd name="connsiteX2225" fmla="*/ 1168716 w 4682816"/>
                  <a:gd name="connsiteY2225" fmla="*/ 1052216 h 2943306"/>
                  <a:gd name="connsiteX2226" fmla="*/ 1183055 w 4682816"/>
                  <a:gd name="connsiteY2226" fmla="*/ 1058396 h 2943306"/>
                  <a:gd name="connsiteX2227" fmla="*/ 1184936 w 4682816"/>
                  <a:gd name="connsiteY2227" fmla="*/ 1044795 h 2943306"/>
                  <a:gd name="connsiteX2228" fmla="*/ 1202415 w 4682816"/>
                  <a:gd name="connsiteY2228" fmla="*/ 1026820 h 2943306"/>
                  <a:gd name="connsiteX2229" fmla="*/ 1215855 w 4682816"/>
                  <a:gd name="connsiteY2229" fmla="*/ 1021026 h 2943306"/>
                  <a:gd name="connsiteX2230" fmla="*/ 1215223 w 4682816"/>
                  <a:gd name="connsiteY2230" fmla="*/ 1020226 h 2943306"/>
                  <a:gd name="connsiteX2231" fmla="*/ 1204871 w 4682816"/>
                  <a:gd name="connsiteY2231" fmla="*/ 1023044 h 2943306"/>
                  <a:gd name="connsiteX2232" fmla="*/ 4119663 w 4682816"/>
                  <a:gd name="connsiteY2232" fmla="*/ 1008756 h 2943306"/>
                  <a:gd name="connsiteX2233" fmla="*/ 4121889 w 4682816"/>
                  <a:gd name="connsiteY2233" fmla="*/ 1012577 h 2943306"/>
                  <a:gd name="connsiteX2234" fmla="*/ 4113573 w 4682816"/>
                  <a:gd name="connsiteY2234" fmla="*/ 1047741 h 2943306"/>
                  <a:gd name="connsiteX2235" fmla="*/ 4110036 w 4682816"/>
                  <a:gd name="connsiteY2235" fmla="*/ 1052215 h 2943306"/>
                  <a:gd name="connsiteX2236" fmla="*/ 4124375 w 4682816"/>
                  <a:gd name="connsiteY2236" fmla="*/ 1058396 h 2943306"/>
                  <a:gd name="connsiteX2237" fmla="*/ 4126256 w 4682816"/>
                  <a:gd name="connsiteY2237" fmla="*/ 1044795 h 2943306"/>
                  <a:gd name="connsiteX2238" fmla="*/ 4143735 w 4682816"/>
                  <a:gd name="connsiteY2238" fmla="*/ 1026820 h 2943306"/>
                  <a:gd name="connsiteX2239" fmla="*/ 4157176 w 4682816"/>
                  <a:gd name="connsiteY2239" fmla="*/ 1021026 h 2943306"/>
                  <a:gd name="connsiteX2240" fmla="*/ 4156543 w 4682816"/>
                  <a:gd name="connsiteY2240" fmla="*/ 1020226 h 2943306"/>
                  <a:gd name="connsiteX2241" fmla="*/ 4146192 w 4682816"/>
                  <a:gd name="connsiteY2241" fmla="*/ 1023043 h 2943306"/>
                  <a:gd name="connsiteX2242" fmla="*/ 3973825 w 4682816"/>
                  <a:gd name="connsiteY2242" fmla="*/ 999130 h 2943306"/>
                  <a:gd name="connsiteX2243" fmla="*/ 3960688 w 4682816"/>
                  <a:gd name="connsiteY2243" fmla="*/ 1004792 h 2943306"/>
                  <a:gd name="connsiteX2244" fmla="*/ 3924568 w 4682816"/>
                  <a:gd name="connsiteY2244" fmla="*/ 1003724 h 2943306"/>
                  <a:gd name="connsiteX2245" fmla="*/ 3924416 w 4682816"/>
                  <a:gd name="connsiteY2245" fmla="*/ 1003570 h 2943306"/>
                  <a:gd name="connsiteX2246" fmla="*/ 3925986 w 4682816"/>
                  <a:gd name="connsiteY2246" fmla="*/ 1014918 h 2943306"/>
                  <a:gd name="connsiteX2247" fmla="*/ 3869534 w 4682816"/>
                  <a:gd name="connsiteY2247" fmla="*/ 1036480 h 2943306"/>
                  <a:gd name="connsiteX2248" fmla="*/ 3856395 w 4682816"/>
                  <a:gd name="connsiteY2248" fmla="*/ 1030817 h 2943306"/>
                  <a:gd name="connsiteX2249" fmla="*/ 3854932 w 4682816"/>
                  <a:gd name="connsiteY2249" fmla="*/ 1043302 h 2943306"/>
                  <a:gd name="connsiteX2250" fmla="*/ 3866035 w 4682816"/>
                  <a:gd name="connsiteY2250" fmla="*/ 1040747 h 2943306"/>
                  <a:gd name="connsiteX2251" fmla="*/ 3879904 w 4682816"/>
                  <a:gd name="connsiteY2251" fmla="*/ 1044313 h 2943306"/>
                  <a:gd name="connsiteX2252" fmla="*/ 3886120 w 4682816"/>
                  <a:gd name="connsiteY2252" fmla="*/ 1104422 h 2943306"/>
                  <a:gd name="connsiteX2253" fmla="*/ 3881436 w 4682816"/>
                  <a:gd name="connsiteY2253" fmla="*/ 1110352 h 2943306"/>
                  <a:gd name="connsiteX2254" fmla="*/ 3899495 w 4682816"/>
                  <a:gd name="connsiteY2254" fmla="*/ 1112991 h 2943306"/>
                  <a:gd name="connsiteX2255" fmla="*/ 3920307 w 4682816"/>
                  <a:gd name="connsiteY2255" fmla="*/ 1125400 h 2943306"/>
                  <a:gd name="connsiteX2256" fmla="*/ 3915025 w 4682816"/>
                  <a:gd name="connsiteY2256" fmla="*/ 1103066 h 2943306"/>
                  <a:gd name="connsiteX2257" fmla="*/ 3929558 w 4682816"/>
                  <a:gd name="connsiteY2257" fmla="*/ 1078120 h 2943306"/>
                  <a:gd name="connsiteX2258" fmla="*/ 3949307 w 4682816"/>
                  <a:gd name="connsiteY2258" fmla="*/ 1075652 h 2943306"/>
                  <a:gd name="connsiteX2259" fmla="*/ 3955865 w 4682816"/>
                  <a:gd name="connsiteY2259" fmla="*/ 1060107 h 2943306"/>
                  <a:gd name="connsiteX2260" fmla="*/ 3977401 w 4682816"/>
                  <a:gd name="connsiteY2260" fmla="*/ 1047268 h 2943306"/>
                  <a:gd name="connsiteX2261" fmla="*/ 3992675 w 4682816"/>
                  <a:gd name="connsiteY2261" fmla="*/ 1045035 h 2943306"/>
                  <a:gd name="connsiteX2262" fmla="*/ 3988641 w 4682816"/>
                  <a:gd name="connsiteY2262" fmla="*/ 1039930 h 2943306"/>
                  <a:gd name="connsiteX2263" fmla="*/ 3986611 w 4682816"/>
                  <a:gd name="connsiteY2263" fmla="*/ 1031349 h 2943306"/>
                  <a:gd name="connsiteX2264" fmla="*/ 3975492 w 4682816"/>
                  <a:gd name="connsiteY2264" fmla="*/ 1013339 h 2943306"/>
                  <a:gd name="connsiteX2265" fmla="*/ 3282661 w 4682816"/>
                  <a:gd name="connsiteY2265" fmla="*/ 984458 h 2943306"/>
                  <a:gd name="connsiteX2266" fmla="*/ 3278271 w 4682816"/>
                  <a:gd name="connsiteY2266" fmla="*/ 986788 h 2943306"/>
                  <a:gd name="connsiteX2267" fmla="*/ 3269860 w 4682816"/>
                  <a:gd name="connsiteY2267" fmla="*/ 986874 h 2943306"/>
                  <a:gd name="connsiteX2268" fmla="*/ 3269657 w 4682816"/>
                  <a:gd name="connsiteY2268" fmla="*/ 987733 h 2943306"/>
                  <a:gd name="connsiteX2269" fmla="*/ 3266121 w 4682816"/>
                  <a:gd name="connsiteY2269" fmla="*/ 992208 h 2943306"/>
                  <a:gd name="connsiteX2270" fmla="*/ 3280460 w 4682816"/>
                  <a:gd name="connsiteY2270" fmla="*/ 998388 h 2943306"/>
                  <a:gd name="connsiteX2271" fmla="*/ 3282341 w 4682816"/>
                  <a:gd name="connsiteY2271" fmla="*/ 984787 h 2943306"/>
                  <a:gd name="connsiteX2272" fmla="*/ 2748943 w 4682816"/>
                  <a:gd name="connsiteY2272" fmla="*/ 975470 h 2943306"/>
                  <a:gd name="connsiteX2273" fmla="*/ 2750793 w 4682816"/>
                  <a:gd name="connsiteY2273" fmla="*/ 991259 h 2943306"/>
                  <a:gd name="connsiteX2274" fmla="*/ 2748094 w 4682816"/>
                  <a:gd name="connsiteY2274" fmla="*/ 1000798 h 2943306"/>
                  <a:gd name="connsiteX2275" fmla="*/ 2758234 w 4682816"/>
                  <a:gd name="connsiteY2275" fmla="*/ 999315 h 2943306"/>
                  <a:gd name="connsiteX2276" fmla="*/ 2754200 w 4682816"/>
                  <a:gd name="connsiteY2276" fmla="*/ 994210 h 2943306"/>
                  <a:gd name="connsiteX2277" fmla="*/ 2749797 w 4682816"/>
                  <a:gd name="connsiteY2277" fmla="*/ 975594 h 2943306"/>
                  <a:gd name="connsiteX2278" fmla="*/ 1918680 w 4682816"/>
                  <a:gd name="connsiteY2278" fmla="*/ 969218 h 2943306"/>
                  <a:gd name="connsiteX2279" fmla="*/ 1914291 w 4682816"/>
                  <a:gd name="connsiteY2279" fmla="*/ 971548 h 2943306"/>
                  <a:gd name="connsiteX2280" fmla="*/ 1905880 w 4682816"/>
                  <a:gd name="connsiteY2280" fmla="*/ 971634 h 2943306"/>
                  <a:gd name="connsiteX2281" fmla="*/ 1905677 w 4682816"/>
                  <a:gd name="connsiteY2281" fmla="*/ 972493 h 2943306"/>
                  <a:gd name="connsiteX2282" fmla="*/ 1902141 w 4682816"/>
                  <a:gd name="connsiteY2282" fmla="*/ 976967 h 2943306"/>
                  <a:gd name="connsiteX2283" fmla="*/ 1916480 w 4682816"/>
                  <a:gd name="connsiteY2283" fmla="*/ 983148 h 2943306"/>
                  <a:gd name="connsiteX2284" fmla="*/ 1918361 w 4682816"/>
                  <a:gd name="connsiteY2284" fmla="*/ 969547 h 2943306"/>
                  <a:gd name="connsiteX2285" fmla="*/ 2885223 w 4682816"/>
                  <a:gd name="connsiteY2285" fmla="*/ 963036 h 2943306"/>
                  <a:gd name="connsiteX2286" fmla="*/ 2887449 w 4682816"/>
                  <a:gd name="connsiteY2286" fmla="*/ 966857 h 2943306"/>
                  <a:gd name="connsiteX2287" fmla="*/ 2884250 w 4682816"/>
                  <a:gd name="connsiteY2287" fmla="*/ 980382 h 2943306"/>
                  <a:gd name="connsiteX2288" fmla="*/ 2905768 w 4682816"/>
                  <a:gd name="connsiteY2288" fmla="*/ 984726 h 2943306"/>
                  <a:gd name="connsiteX2289" fmla="*/ 2909294 w 4682816"/>
                  <a:gd name="connsiteY2289" fmla="*/ 981100 h 2943306"/>
                  <a:gd name="connsiteX2290" fmla="*/ 2922736 w 4682816"/>
                  <a:gd name="connsiteY2290" fmla="*/ 975307 h 2943306"/>
                  <a:gd name="connsiteX2291" fmla="*/ 2922104 w 4682816"/>
                  <a:gd name="connsiteY2291" fmla="*/ 974506 h 2943306"/>
                  <a:gd name="connsiteX2292" fmla="*/ 2911752 w 4682816"/>
                  <a:gd name="connsiteY2292" fmla="*/ 977324 h 2943306"/>
                  <a:gd name="connsiteX2293" fmla="*/ 3907501 w 4682816"/>
                  <a:gd name="connsiteY2293" fmla="*/ 961598 h 2943306"/>
                  <a:gd name="connsiteX2294" fmla="*/ 3903111 w 4682816"/>
                  <a:gd name="connsiteY2294" fmla="*/ 963929 h 2943306"/>
                  <a:gd name="connsiteX2295" fmla="*/ 3894700 w 4682816"/>
                  <a:gd name="connsiteY2295" fmla="*/ 964014 h 2943306"/>
                  <a:gd name="connsiteX2296" fmla="*/ 3894497 w 4682816"/>
                  <a:gd name="connsiteY2296" fmla="*/ 964873 h 2943306"/>
                  <a:gd name="connsiteX2297" fmla="*/ 3890962 w 4682816"/>
                  <a:gd name="connsiteY2297" fmla="*/ 969347 h 2943306"/>
                  <a:gd name="connsiteX2298" fmla="*/ 3905300 w 4682816"/>
                  <a:gd name="connsiteY2298" fmla="*/ 975527 h 2943306"/>
                  <a:gd name="connsiteX2299" fmla="*/ 3907181 w 4682816"/>
                  <a:gd name="connsiteY2299" fmla="*/ 961928 h 2943306"/>
                  <a:gd name="connsiteX2300" fmla="*/ 3307857 w 4682816"/>
                  <a:gd name="connsiteY2300" fmla="*/ 953676 h 2943306"/>
                  <a:gd name="connsiteX2301" fmla="*/ 3299619 w 4682816"/>
                  <a:gd name="connsiteY2301" fmla="*/ 967019 h 2943306"/>
                  <a:gd name="connsiteX2302" fmla="*/ 3299820 w 4682816"/>
                  <a:gd name="connsiteY2302" fmla="*/ 966811 h 2943306"/>
                  <a:gd name="connsiteX2303" fmla="*/ 3313261 w 4682816"/>
                  <a:gd name="connsiteY2303" fmla="*/ 961019 h 2943306"/>
                  <a:gd name="connsiteX2304" fmla="*/ 3308027 w 4682816"/>
                  <a:gd name="connsiteY2304" fmla="*/ 954395 h 2943306"/>
                  <a:gd name="connsiteX2305" fmla="*/ 3765442 w 4682816"/>
                  <a:gd name="connsiteY2305" fmla="*/ 939625 h 2943306"/>
                  <a:gd name="connsiteX2306" fmla="*/ 3763139 w 4682816"/>
                  <a:gd name="connsiteY2306" fmla="*/ 947758 h 2943306"/>
                  <a:gd name="connsiteX2307" fmla="*/ 3746165 w 4682816"/>
                  <a:gd name="connsiteY2307" fmla="*/ 960961 h 2943306"/>
                  <a:gd name="connsiteX2308" fmla="*/ 3742185 w 4682816"/>
                  <a:gd name="connsiteY2308" fmla="*/ 960921 h 2943306"/>
                  <a:gd name="connsiteX2309" fmla="*/ 3745519 w 4682816"/>
                  <a:gd name="connsiteY2309" fmla="*/ 972035 h 2943306"/>
                  <a:gd name="connsiteX2310" fmla="*/ 3758325 w 4682816"/>
                  <a:gd name="connsiteY2310" fmla="*/ 964400 h 2943306"/>
                  <a:gd name="connsiteX2311" fmla="*/ 3773600 w 4682816"/>
                  <a:gd name="connsiteY2311" fmla="*/ 962167 h 2943306"/>
                  <a:gd name="connsiteX2312" fmla="*/ 3769566 w 4682816"/>
                  <a:gd name="connsiteY2312" fmla="*/ 957062 h 2943306"/>
                  <a:gd name="connsiteX2313" fmla="*/ 2612101 w 4682816"/>
                  <a:gd name="connsiteY2313" fmla="*/ 938739 h 2943306"/>
                  <a:gd name="connsiteX2314" fmla="*/ 2607711 w 4682816"/>
                  <a:gd name="connsiteY2314" fmla="*/ 941069 h 2943306"/>
                  <a:gd name="connsiteX2315" fmla="*/ 2599300 w 4682816"/>
                  <a:gd name="connsiteY2315" fmla="*/ 941154 h 2943306"/>
                  <a:gd name="connsiteX2316" fmla="*/ 2599097 w 4682816"/>
                  <a:gd name="connsiteY2316" fmla="*/ 942012 h 2943306"/>
                  <a:gd name="connsiteX2317" fmla="*/ 2595561 w 4682816"/>
                  <a:gd name="connsiteY2317" fmla="*/ 946488 h 2943306"/>
                  <a:gd name="connsiteX2318" fmla="*/ 2609900 w 4682816"/>
                  <a:gd name="connsiteY2318" fmla="*/ 952667 h 2943306"/>
                  <a:gd name="connsiteX2319" fmla="*/ 2611781 w 4682816"/>
                  <a:gd name="connsiteY2319" fmla="*/ 939068 h 2943306"/>
                  <a:gd name="connsiteX2320" fmla="*/ 1943877 w 4682816"/>
                  <a:gd name="connsiteY2320" fmla="*/ 938436 h 2943306"/>
                  <a:gd name="connsiteX2321" fmla="*/ 1935637 w 4682816"/>
                  <a:gd name="connsiteY2321" fmla="*/ 951780 h 2943306"/>
                  <a:gd name="connsiteX2322" fmla="*/ 1935840 w 4682816"/>
                  <a:gd name="connsiteY2322" fmla="*/ 951571 h 2943306"/>
                  <a:gd name="connsiteX2323" fmla="*/ 1949280 w 4682816"/>
                  <a:gd name="connsiteY2323" fmla="*/ 945778 h 2943306"/>
                  <a:gd name="connsiteX2324" fmla="*/ 1944047 w 4682816"/>
                  <a:gd name="connsiteY2324" fmla="*/ 939156 h 2943306"/>
                  <a:gd name="connsiteX2325" fmla="*/ 3072759 w 4682816"/>
                  <a:gd name="connsiteY2325" fmla="*/ 931503 h 2943306"/>
                  <a:gd name="connsiteX2326" fmla="*/ 3059622 w 4682816"/>
                  <a:gd name="connsiteY2326" fmla="*/ 937166 h 2943306"/>
                  <a:gd name="connsiteX2327" fmla="*/ 3045714 w 4682816"/>
                  <a:gd name="connsiteY2327" fmla="*/ 936755 h 2943306"/>
                  <a:gd name="connsiteX2328" fmla="*/ 3040301 w 4682816"/>
                  <a:gd name="connsiteY2328" fmla="*/ 959641 h 2943306"/>
                  <a:gd name="connsiteX2329" fmla="*/ 3035615 w 4682816"/>
                  <a:gd name="connsiteY2329" fmla="*/ 965572 h 2943306"/>
                  <a:gd name="connsiteX2330" fmla="*/ 3053674 w 4682816"/>
                  <a:gd name="connsiteY2330" fmla="*/ 968211 h 2943306"/>
                  <a:gd name="connsiteX2331" fmla="*/ 3083569 w 4682816"/>
                  <a:gd name="connsiteY2331" fmla="*/ 1000864 h 2943306"/>
                  <a:gd name="connsiteX2332" fmla="*/ 3081038 w 4682816"/>
                  <a:gd name="connsiteY2332" fmla="*/ 1005290 h 2943306"/>
                  <a:gd name="connsiteX2333" fmla="*/ 3095532 w 4682816"/>
                  <a:gd name="connsiteY2333" fmla="*/ 1013389 h 2943306"/>
                  <a:gd name="connsiteX2334" fmla="*/ 3105103 w 4682816"/>
                  <a:gd name="connsiteY2334" fmla="*/ 1025501 h 2943306"/>
                  <a:gd name="connsiteX2335" fmla="*/ 3105793 w 4682816"/>
                  <a:gd name="connsiteY2335" fmla="*/ 1023764 h 2943306"/>
                  <a:gd name="connsiteX2336" fmla="*/ 3103590 w 4682816"/>
                  <a:gd name="connsiteY2336" fmla="*/ 1019914 h 2943306"/>
                  <a:gd name="connsiteX2337" fmla="*/ 3133486 w 4682816"/>
                  <a:gd name="connsiteY2337" fmla="*/ 987260 h 2943306"/>
                  <a:gd name="connsiteX2338" fmla="*/ 3148759 w 4682816"/>
                  <a:gd name="connsiteY2338" fmla="*/ 985027 h 2943306"/>
                  <a:gd name="connsiteX2339" fmla="*/ 3144726 w 4682816"/>
                  <a:gd name="connsiteY2339" fmla="*/ 979922 h 2943306"/>
                  <a:gd name="connsiteX2340" fmla="*/ 3140602 w 4682816"/>
                  <a:gd name="connsiteY2340" fmla="*/ 962485 h 2943306"/>
                  <a:gd name="connsiteX2341" fmla="*/ 3138300 w 4682816"/>
                  <a:gd name="connsiteY2341" fmla="*/ 970619 h 2943306"/>
                  <a:gd name="connsiteX2342" fmla="*/ 3121325 w 4682816"/>
                  <a:gd name="connsiteY2342" fmla="*/ 983821 h 2943306"/>
                  <a:gd name="connsiteX2343" fmla="*/ 3074426 w 4682816"/>
                  <a:gd name="connsiteY2343" fmla="*/ 945713 h 2943306"/>
                  <a:gd name="connsiteX2344" fmla="*/ 3932698 w 4682816"/>
                  <a:gd name="connsiteY2344" fmla="*/ 930816 h 2943306"/>
                  <a:gd name="connsiteX2345" fmla="*/ 3924459 w 4682816"/>
                  <a:gd name="connsiteY2345" fmla="*/ 944159 h 2943306"/>
                  <a:gd name="connsiteX2346" fmla="*/ 3924660 w 4682816"/>
                  <a:gd name="connsiteY2346" fmla="*/ 943952 h 2943306"/>
                  <a:gd name="connsiteX2347" fmla="*/ 3938101 w 4682816"/>
                  <a:gd name="connsiteY2347" fmla="*/ 938158 h 2943306"/>
                  <a:gd name="connsiteX2348" fmla="*/ 3932867 w 4682816"/>
                  <a:gd name="connsiteY2348" fmla="*/ 931536 h 2943306"/>
                  <a:gd name="connsiteX2349" fmla="*/ 3143278 w 4682816"/>
                  <a:gd name="connsiteY2349" fmla="*/ 930704 h 2943306"/>
                  <a:gd name="connsiteX2350" fmla="*/ 3143499 w 4682816"/>
                  <a:gd name="connsiteY2350" fmla="*/ 932589 h 2943306"/>
                  <a:gd name="connsiteX2351" fmla="*/ 3144494 w 4682816"/>
                  <a:gd name="connsiteY2351" fmla="*/ 930882 h 2943306"/>
                  <a:gd name="connsiteX2352" fmla="*/ 1779297 w 4682816"/>
                  <a:gd name="connsiteY2352" fmla="*/ 915463 h 2943306"/>
                  <a:gd name="connsiteX2353" fmla="*/ 1779518 w 4682816"/>
                  <a:gd name="connsiteY2353" fmla="*/ 917350 h 2943306"/>
                  <a:gd name="connsiteX2354" fmla="*/ 1780513 w 4682816"/>
                  <a:gd name="connsiteY2354" fmla="*/ 915641 h 2943306"/>
                  <a:gd name="connsiteX2355" fmla="*/ 3189848 w 4682816"/>
                  <a:gd name="connsiteY2355" fmla="*/ 910109 h 2943306"/>
                  <a:gd name="connsiteX2356" fmla="*/ 3183532 w 4682816"/>
                  <a:gd name="connsiteY2356" fmla="*/ 921149 h 2943306"/>
                  <a:gd name="connsiteX2357" fmla="*/ 3181877 w 4682816"/>
                  <a:gd name="connsiteY2357" fmla="*/ 921646 h 2943306"/>
                  <a:gd name="connsiteX2358" fmla="*/ 3206107 w 4682816"/>
                  <a:gd name="connsiteY2358" fmla="*/ 944484 h 2943306"/>
                  <a:gd name="connsiteX2359" fmla="*/ 3208899 w 4682816"/>
                  <a:gd name="connsiteY2359" fmla="*/ 951506 h 2943306"/>
                  <a:gd name="connsiteX2360" fmla="*/ 3220215 w 4682816"/>
                  <a:gd name="connsiteY2360" fmla="*/ 937187 h 2943306"/>
                  <a:gd name="connsiteX2361" fmla="*/ 3225898 w 4682816"/>
                  <a:gd name="connsiteY2361" fmla="*/ 934011 h 2943306"/>
                  <a:gd name="connsiteX2362" fmla="*/ 3198889 w 4682816"/>
                  <a:gd name="connsiteY2362" fmla="*/ 925911 h 2943306"/>
                  <a:gd name="connsiteX2363" fmla="*/ 2637297 w 4682816"/>
                  <a:gd name="connsiteY2363" fmla="*/ 907957 h 2943306"/>
                  <a:gd name="connsiteX2364" fmla="*/ 2629058 w 4682816"/>
                  <a:gd name="connsiteY2364" fmla="*/ 921299 h 2943306"/>
                  <a:gd name="connsiteX2365" fmla="*/ 2629259 w 4682816"/>
                  <a:gd name="connsiteY2365" fmla="*/ 921091 h 2943306"/>
                  <a:gd name="connsiteX2366" fmla="*/ 2642701 w 4682816"/>
                  <a:gd name="connsiteY2366" fmla="*/ 915298 h 2943306"/>
                  <a:gd name="connsiteX2367" fmla="*/ 2637467 w 4682816"/>
                  <a:gd name="connsiteY2367" fmla="*/ 908676 h 2943306"/>
                  <a:gd name="connsiteX2368" fmla="*/ 3768118 w 4682816"/>
                  <a:gd name="connsiteY2368" fmla="*/ 907843 h 2943306"/>
                  <a:gd name="connsiteX2369" fmla="*/ 3768339 w 4682816"/>
                  <a:gd name="connsiteY2369" fmla="*/ 909730 h 2943306"/>
                  <a:gd name="connsiteX2370" fmla="*/ 3769334 w 4682816"/>
                  <a:gd name="connsiteY2370" fmla="*/ 908021 h 2943306"/>
                  <a:gd name="connsiteX2371" fmla="*/ 1825867 w 4682816"/>
                  <a:gd name="connsiteY2371" fmla="*/ 894869 h 2943306"/>
                  <a:gd name="connsiteX2372" fmla="*/ 1819552 w 4682816"/>
                  <a:gd name="connsiteY2372" fmla="*/ 905909 h 2943306"/>
                  <a:gd name="connsiteX2373" fmla="*/ 1817896 w 4682816"/>
                  <a:gd name="connsiteY2373" fmla="*/ 906405 h 2943306"/>
                  <a:gd name="connsiteX2374" fmla="*/ 1842126 w 4682816"/>
                  <a:gd name="connsiteY2374" fmla="*/ 929244 h 2943306"/>
                  <a:gd name="connsiteX2375" fmla="*/ 1844918 w 4682816"/>
                  <a:gd name="connsiteY2375" fmla="*/ 936267 h 2943306"/>
                  <a:gd name="connsiteX2376" fmla="*/ 1856234 w 4682816"/>
                  <a:gd name="connsiteY2376" fmla="*/ 921946 h 2943306"/>
                  <a:gd name="connsiteX2377" fmla="*/ 1861918 w 4682816"/>
                  <a:gd name="connsiteY2377" fmla="*/ 918771 h 2943306"/>
                  <a:gd name="connsiteX2378" fmla="*/ 1834908 w 4682816"/>
                  <a:gd name="connsiteY2378" fmla="*/ 910671 h 2943306"/>
                  <a:gd name="connsiteX2379" fmla="*/ 3814688 w 4682816"/>
                  <a:gd name="connsiteY2379" fmla="*/ 887249 h 2943306"/>
                  <a:gd name="connsiteX2380" fmla="*/ 3808372 w 4682816"/>
                  <a:gd name="connsiteY2380" fmla="*/ 898289 h 2943306"/>
                  <a:gd name="connsiteX2381" fmla="*/ 3806717 w 4682816"/>
                  <a:gd name="connsiteY2381" fmla="*/ 898785 h 2943306"/>
                  <a:gd name="connsiteX2382" fmla="*/ 3830947 w 4682816"/>
                  <a:gd name="connsiteY2382" fmla="*/ 921624 h 2943306"/>
                  <a:gd name="connsiteX2383" fmla="*/ 3833739 w 4682816"/>
                  <a:gd name="connsiteY2383" fmla="*/ 928647 h 2943306"/>
                  <a:gd name="connsiteX2384" fmla="*/ 3845054 w 4682816"/>
                  <a:gd name="connsiteY2384" fmla="*/ 914327 h 2943306"/>
                  <a:gd name="connsiteX2385" fmla="*/ 3850739 w 4682816"/>
                  <a:gd name="connsiteY2385" fmla="*/ 911151 h 2943306"/>
                  <a:gd name="connsiteX2386" fmla="*/ 3823729 w 4682816"/>
                  <a:gd name="connsiteY2386" fmla="*/ 903051 h 2943306"/>
                  <a:gd name="connsiteX2387" fmla="*/ 2472718 w 4682816"/>
                  <a:gd name="connsiteY2387" fmla="*/ 884983 h 2943306"/>
                  <a:gd name="connsiteX2388" fmla="*/ 2472938 w 4682816"/>
                  <a:gd name="connsiteY2388" fmla="*/ 886869 h 2943306"/>
                  <a:gd name="connsiteX2389" fmla="*/ 2473934 w 4682816"/>
                  <a:gd name="connsiteY2389" fmla="*/ 885161 h 2943306"/>
                  <a:gd name="connsiteX2390" fmla="*/ 2765098 w 4682816"/>
                  <a:gd name="connsiteY2390" fmla="*/ 879199 h 2943306"/>
                  <a:gd name="connsiteX2391" fmla="*/ 2760265 w 4682816"/>
                  <a:gd name="connsiteY2391" fmla="*/ 899634 h 2943306"/>
                  <a:gd name="connsiteX2392" fmla="*/ 2755580 w 4682816"/>
                  <a:gd name="connsiteY2392" fmla="*/ 905563 h 2943306"/>
                  <a:gd name="connsiteX2393" fmla="*/ 2773639 w 4682816"/>
                  <a:gd name="connsiteY2393" fmla="*/ 908202 h 2943306"/>
                  <a:gd name="connsiteX2394" fmla="*/ 2795175 w 4682816"/>
                  <a:gd name="connsiteY2394" fmla="*/ 921043 h 2943306"/>
                  <a:gd name="connsiteX2395" fmla="*/ 2799663 w 4682816"/>
                  <a:gd name="connsiteY2395" fmla="*/ 931681 h 2943306"/>
                  <a:gd name="connsiteX2396" fmla="*/ 2801223 w 4682816"/>
                  <a:gd name="connsiteY2396" fmla="*/ 925514 h 2943306"/>
                  <a:gd name="connsiteX2397" fmla="*/ 2809966 w 4682816"/>
                  <a:gd name="connsiteY2397" fmla="*/ 913777 h 2943306"/>
                  <a:gd name="connsiteX2398" fmla="*/ 2802123 w 4682816"/>
                  <a:gd name="connsiteY2398" fmla="*/ 910658 h 2943306"/>
                  <a:gd name="connsiteX2399" fmla="*/ 2800990 w 4682816"/>
                  <a:gd name="connsiteY2399" fmla="*/ 909455 h 2943306"/>
                  <a:gd name="connsiteX2400" fmla="*/ 2793633 w 4682816"/>
                  <a:gd name="connsiteY2400" fmla="*/ 909380 h 2943306"/>
                  <a:gd name="connsiteX2401" fmla="*/ 2773982 w 4682816"/>
                  <a:gd name="connsiteY2401" fmla="*/ 896287 h 2943306"/>
                  <a:gd name="connsiteX2402" fmla="*/ 1583401 w 4682816"/>
                  <a:gd name="connsiteY2402" fmla="*/ 877779 h 2943306"/>
                  <a:gd name="connsiteX2403" fmla="*/ 1579011 w 4682816"/>
                  <a:gd name="connsiteY2403" fmla="*/ 880108 h 2943306"/>
                  <a:gd name="connsiteX2404" fmla="*/ 1570600 w 4682816"/>
                  <a:gd name="connsiteY2404" fmla="*/ 880194 h 2943306"/>
                  <a:gd name="connsiteX2405" fmla="*/ 1570397 w 4682816"/>
                  <a:gd name="connsiteY2405" fmla="*/ 881052 h 2943306"/>
                  <a:gd name="connsiteX2406" fmla="*/ 1566861 w 4682816"/>
                  <a:gd name="connsiteY2406" fmla="*/ 885528 h 2943306"/>
                  <a:gd name="connsiteX2407" fmla="*/ 1581200 w 4682816"/>
                  <a:gd name="connsiteY2407" fmla="*/ 891707 h 2943306"/>
                  <a:gd name="connsiteX2408" fmla="*/ 1583081 w 4682816"/>
                  <a:gd name="connsiteY2408" fmla="*/ 878108 h 2943306"/>
                  <a:gd name="connsiteX2409" fmla="*/ 2519288 w 4682816"/>
                  <a:gd name="connsiteY2409" fmla="*/ 864389 h 2943306"/>
                  <a:gd name="connsiteX2410" fmla="*/ 2512971 w 4682816"/>
                  <a:gd name="connsiteY2410" fmla="*/ 875429 h 2943306"/>
                  <a:gd name="connsiteX2411" fmla="*/ 2511316 w 4682816"/>
                  <a:gd name="connsiteY2411" fmla="*/ 875926 h 2943306"/>
                  <a:gd name="connsiteX2412" fmla="*/ 2535546 w 4682816"/>
                  <a:gd name="connsiteY2412" fmla="*/ 898763 h 2943306"/>
                  <a:gd name="connsiteX2413" fmla="*/ 2538339 w 4682816"/>
                  <a:gd name="connsiteY2413" fmla="*/ 905786 h 2943306"/>
                  <a:gd name="connsiteX2414" fmla="*/ 2549654 w 4682816"/>
                  <a:gd name="connsiteY2414" fmla="*/ 891467 h 2943306"/>
                  <a:gd name="connsiteX2415" fmla="*/ 2555337 w 4682816"/>
                  <a:gd name="connsiteY2415" fmla="*/ 888291 h 2943306"/>
                  <a:gd name="connsiteX2416" fmla="*/ 2528328 w 4682816"/>
                  <a:gd name="connsiteY2416" fmla="*/ 880191 h 2943306"/>
                  <a:gd name="connsiteX2417" fmla="*/ 1608597 w 4682816"/>
                  <a:gd name="connsiteY2417" fmla="*/ 846996 h 2943306"/>
                  <a:gd name="connsiteX2418" fmla="*/ 1600357 w 4682816"/>
                  <a:gd name="connsiteY2418" fmla="*/ 860340 h 2943306"/>
                  <a:gd name="connsiteX2419" fmla="*/ 1600560 w 4682816"/>
                  <a:gd name="connsiteY2419" fmla="*/ 860132 h 2943306"/>
                  <a:gd name="connsiteX2420" fmla="*/ 1614000 w 4682816"/>
                  <a:gd name="connsiteY2420" fmla="*/ 854339 h 2943306"/>
                  <a:gd name="connsiteX2421" fmla="*/ 1608767 w 4682816"/>
                  <a:gd name="connsiteY2421" fmla="*/ 847716 h 2943306"/>
                  <a:gd name="connsiteX2422" fmla="*/ 3183929 w 4682816"/>
                  <a:gd name="connsiteY2422" fmla="*/ 839365 h 2943306"/>
                  <a:gd name="connsiteX2423" fmla="*/ 3182264 w 4682816"/>
                  <a:gd name="connsiteY2423" fmla="*/ 853575 h 2943306"/>
                  <a:gd name="connsiteX2424" fmla="*/ 3173969 w 4682816"/>
                  <a:gd name="connsiteY2424" fmla="*/ 867011 h 2943306"/>
                  <a:gd name="connsiteX2425" fmla="*/ 3189509 w 4682816"/>
                  <a:gd name="connsiteY2425" fmla="*/ 876277 h 2943306"/>
                  <a:gd name="connsiteX2426" fmla="*/ 3192215 w 4682816"/>
                  <a:gd name="connsiteY2426" fmla="*/ 882690 h 2943306"/>
                  <a:gd name="connsiteX2427" fmla="*/ 3192911 w 4682816"/>
                  <a:gd name="connsiteY2427" fmla="*/ 881038 h 2943306"/>
                  <a:gd name="connsiteX2428" fmla="*/ 3214447 w 4682816"/>
                  <a:gd name="connsiteY2428" fmla="*/ 868199 h 2943306"/>
                  <a:gd name="connsiteX2429" fmla="*/ 3229722 w 4682816"/>
                  <a:gd name="connsiteY2429" fmla="*/ 865966 h 2943306"/>
                  <a:gd name="connsiteX2430" fmla="*/ 3225688 w 4682816"/>
                  <a:gd name="connsiteY2430" fmla="*/ 860861 h 2943306"/>
                  <a:gd name="connsiteX2431" fmla="*/ 3221770 w 4682816"/>
                  <a:gd name="connsiteY2431" fmla="*/ 844298 h 2943306"/>
                  <a:gd name="connsiteX2432" fmla="*/ 3197069 w 4682816"/>
                  <a:gd name="connsiteY2432" fmla="*/ 845028 h 2943306"/>
                  <a:gd name="connsiteX2433" fmla="*/ 1161630 w 4682816"/>
                  <a:gd name="connsiteY2433" fmla="*/ 838200 h 2943306"/>
                  <a:gd name="connsiteX2434" fmla="*/ 1197069 w 4682816"/>
                  <a:gd name="connsiteY2434" fmla="*/ 887148 h 2943306"/>
                  <a:gd name="connsiteX2435" fmla="*/ 1195976 w 4682816"/>
                  <a:gd name="connsiteY2435" fmla="*/ 894625 h 2943306"/>
                  <a:gd name="connsiteX2436" fmla="*/ 1212934 w 4682816"/>
                  <a:gd name="connsiteY2436" fmla="*/ 887883 h 2943306"/>
                  <a:gd name="connsiteX2437" fmla="*/ 1255151 w 4682816"/>
                  <a:gd name="connsiteY2437" fmla="*/ 901213 h 2943306"/>
                  <a:gd name="connsiteX2438" fmla="*/ 1255265 w 4682816"/>
                  <a:gd name="connsiteY2438" fmla="*/ 930083 h 2943306"/>
                  <a:gd name="connsiteX2439" fmla="*/ 1234529 w 4682816"/>
                  <a:gd name="connsiteY2439" fmla="*/ 952083 h 2943306"/>
                  <a:gd name="connsiteX2440" fmla="*/ 1238178 w 4682816"/>
                  <a:gd name="connsiteY2440" fmla="*/ 951627 h 2943306"/>
                  <a:gd name="connsiteX2441" fmla="*/ 1260065 w 4682816"/>
                  <a:gd name="connsiteY2441" fmla="*/ 963857 h 2943306"/>
                  <a:gd name="connsiteX2442" fmla="*/ 1269635 w 4682816"/>
                  <a:gd name="connsiteY2442" fmla="*/ 975969 h 2943306"/>
                  <a:gd name="connsiteX2443" fmla="*/ 1272039 w 4682816"/>
                  <a:gd name="connsiteY2443" fmla="*/ 969923 h 2943306"/>
                  <a:gd name="connsiteX2444" fmla="*/ 1327204 w 4682816"/>
                  <a:gd name="connsiteY2444" fmla="*/ 945253 h 2943306"/>
                  <a:gd name="connsiteX2445" fmla="*/ 1333421 w 4682816"/>
                  <a:gd name="connsiteY2445" fmla="*/ 1005362 h 2943306"/>
                  <a:gd name="connsiteX2446" fmla="*/ 1328735 w 4682816"/>
                  <a:gd name="connsiteY2446" fmla="*/ 1011292 h 2943306"/>
                  <a:gd name="connsiteX2447" fmla="*/ 1346794 w 4682816"/>
                  <a:gd name="connsiteY2447" fmla="*/ 1013931 h 2943306"/>
                  <a:gd name="connsiteX2448" fmla="*/ 1376689 w 4682816"/>
                  <a:gd name="connsiteY2448" fmla="*/ 1046584 h 2943306"/>
                  <a:gd name="connsiteX2449" fmla="*/ 1374157 w 4682816"/>
                  <a:gd name="connsiteY2449" fmla="*/ 1051009 h 2943306"/>
                  <a:gd name="connsiteX2450" fmla="*/ 1388652 w 4682816"/>
                  <a:gd name="connsiteY2450" fmla="*/ 1059109 h 2943306"/>
                  <a:gd name="connsiteX2451" fmla="*/ 1398222 w 4682816"/>
                  <a:gd name="connsiteY2451" fmla="*/ 1071220 h 2943306"/>
                  <a:gd name="connsiteX2452" fmla="*/ 1400626 w 4682816"/>
                  <a:gd name="connsiteY2452" fmla="*/ 1065174 h 2943306"/>
                  <a:gd name="connsiteX2453" fmla="*/ 1455791 w 4682816"/>
                  <a:gd name="connsiteY2453" fmla="*/ 1040504 h 2943306"/>
                  <a:gd name="connsiteX2454" fmla="*/ 1462008 w 4682816"/>
                  <a:gd name="connsiteY2454" fmla="*/ 1100612 h 2943306"/>
                  <a:gd name="connsiteX2455" fmla="*/ 1457322 w 4682816"/>
                  <a:gd name="connsiteY2455" fmla="*/ 1106543 h 2943306"/>
                  <a:gd name="connsiteX2456" fmla="*/ 1475381 w 4682816"/>
                  <a:gd name="connsiteY2456" fmla="*/ 1109182 h 2943306"/>
                  <a:gd name="connsiteX2457" fmla="*/ 1505276 w 4682816"/>
                  <a:gd name="connsiteY2457" fmla="*/ 1141835 h 2943306"/>
                  <a:gd name="connsiteX2458" fmla="*/ 1456329 w 4682816"/>
                  <a:gd name="connsiteY2458" fmla="*/ 1177274 h 2943306"/>
                  <a:gd name="connsiteX2459" fmla="*/ 1450685 w 4682816"/>
                  <a:gd name="connsiteY2459" fmla="*/ 1176449 h 2943306"/>
                  <a:gd name="connsiteX2460" fmla="*/ 1452536 w 4682816"/>
                  <a:gd name="connsiteY2460" fmla="*/ 1192238 h 2943306"/>
                  <a:gd name="connsiteX2461" fmla="*/ 1428732 w 4682816"/>
                  <a:gd name="connsiteY2461" fmla="*/ 1229566 h 2943306"/>
                  <a:gd name="connsiteX2462" fmla="*/ 1400817 w 4682816"/>
                  <a:gd name="connsiteY2462" fmla="*/ 1222204 h 2943306"/>
                  <a:gd name="connsiteX2463" fmla="*/ 1386089 w 4682816"/>
                  <a:gd name="connsiteY2463" fmla="*/ 1198350 h 2943306"/>
                  <a:gd name="connsiteX2464" fmla="*/ 1381046 w 4682816"/>
                  <a:gd name="connsiteY2464" fmla="*/ 1219674 h 2943306"/>
                  <a:gd name="connsiteX2465" fmla="*/ 1376360 w 4682816"/>
                  <a:gd name="connsiteY2465" fmla="*/ 1225604 h 2943306"/>
                  <a:gd name="connsiteX2466" fmla="*/ 1394419 w 4682816"/>
                  <a:gd name="connsiteY2466" fmla="*/ 1228243 h 2943306"/>
                  <a:gd name="connsiteX2467" fmla="*/ 1424314 w 4682816"/>
                  <a:gd name="connsiteY2467" fmla="*/ 1260896 h 2943306"/>
                  <a:gd name="connsiteX2468" fmla="*/ 1375366 w 4682816"/>
                  <a:gd name="connsiteY2468" fmla="*/ 1296335 h 2943306"/>
                  <a:gd name="connsiteX2469" fmla="*/ 1369723 w 4682816"/>
                  <a:gd name="connsiteY2469" fmla="*/ 1295510 h 2943306"/>
                  <a:gd name="connsiteX2470" fmla="*/ 1371573 w 4682816"/>
                  <a:gd name="connsiteY2470" fmla="*/ 1311299 h 2943306"/>
                  <a:gd name="connsiteX2471" fmla="*/ 1347770 w 4682816"/>
                  <a:gd name="connsiteY2471" fmla="*/ 1348627 h 2943306"/>
                  <a:gd name="connsiteX2472" fmla="*/ 1300871 w 4682816"/>
                  <a:gd name="connsiteY2472" fmla="*/ 1310519 h 2943306"/>
                  <a:gd name="connsiteX2473" fmla="*/ 1299206 w 4682816"/>
                  <a:gd name="connsiteY2473" fmla="*/ 1296309 h 2943306"/>
                  <a:gd name="connsiteX2474" fmla="*/ 1286067 w 4682816"/>
                  <a:gd name="connsiteY2474" fmla="*/ 1301972 h 2943306"/>
                  <a:gd name="connsiteX2475" fmla="*/ 1249948 w 4682816"/>
                  <a:gd name="connsiteY2475" fmla="*/ 1300904 h 2943306"/>
                  <a:gd name="connsiteX2476" fmla="*/ 1249796 w 4682816"/>
                  <a:gd name="connsiteY2476" fmla="*/ 1300751 h 2943306"/>
                  <a:gd name="connsiteX2477" fmla="*/ 1251366 w 4682816"/>
                  <a:gd name="connsiteY2477" fmla="*/ 1312098 h 2943306"/>
                  <a:gd name="connsiteX2478" fmla="*/ 1194913 w 4682816"/>
                  <a:gd name="connsiteY2478" fmla="*/ 1333660 h 2943306"/>
                  <a:gd name="connsiteX2479" fmla="*/ 1181774 w 4682816"/>
                  <a:gd name="connsiteY2479" fmla="*/ 1327997 h 2943306"/>
                  <a:gd name="connsiteX2480" fmla="*/ 1180109 w 4682816"/>
                  <a:gd name="connsiteY2480" fmla="*/ 1342207 h 2943306"/>
                  <a:gd name="connsiteX2481" fmla="*/ 1178081 w 4682816"/>
                  <a:gd name="connsiteY2481" fmla="*/ 1345494 h 2943306"/>
                  <a:gd name="connsiteX2482" fmla="*/ 1193069 w 4682816"/>
                  <a:gd name="connsiteY2482" fmla="*/ 1354431 h 2943306"/>
                  <a:gd name="connsiteX2483" fmla="*/ 1201429 w 4682816"/>
                  <a:gd name="connsiteY2483" fmla="*/ 1374245 h 2943306"/>
                  <a:gd name="connsiteX2484" fmla="*/ 1198897 w 4682816"/>
                  <a:gd name="connsiteY2484" fmla="*/ 1378669 h 2943306"/>
                  <a:gd name="connsiteX2485" fmla="*/ 1213391 w 4682816"/>
                  <a:gd name="connsiteY2485" fmla="*/ 1386768 h 2943306"/>
                  <a:gd name="connsiteX2486" fmla="*/ 1222963 w 4682816"/>
                  <a:gd name="connsiteY2486" fmla="*/ 1398880 h 2943306"/>
                  <a:gd name="connsiteX2487" fmla="*/ 1225367 w 4682816"/>
                  <a:gd name="connsiteY2487" fmla="*/ 1392834 h 2943306"/>
                  <a:gd name="connsiteX2488" fmla="*/ 1280531 w 4682816"/>
                  <a:gd name="connsiteY2488" fmla="*/ 1368164 h 2943306"/>
                  <a:gd name="connsiteX2489" fmla="*/ 1286748 w 4682816"/>
                  <a:gd name="connsiteY2489" fmla="*/ 1428273 h 2943306"/>
                  <a:gd name="connsiteX2490" fmla="*/ 1282062 w 4682816"/>
                  <a:gd name="connsiteY2490" fmla="*/ 1434203 h 2943306"/>
                  <a:gd name="connsiteX2491" fmla="*/ 1300121 w 4682816"/>
                  <a:gd name="connsiteY2491" fmla="*/ 1436842 h 2943306"/>
                  <a:gd name="connsiteX2492" fmla="*/ 1330016 w 4682816"/>
                  <a:gd name="connsiteY2492" fmla="*/ 1469495 h 2943306"/>
                  <a:gd name="connsiteX2493" fmla="*/ 1281068 w 4682816"/>
                  <a:gd name="connsiteY2493" fmla="*/ 1504934 h 2943306"/>
                  <a:gd name="connsiteX2494" fmla="*/ 1275426 w 4682816"/>
                  <a:gd name="connsiteY2494" fmla="*/ 1504109 h 2943306"/>
                  <a:gd name="connsiteX2495" fmla="*/ 1277275 w 4682816"/>
                  <a:gd name="connsiteY2495" fmla="*/ 1519898 h 2943306"/>
                  <a:gd name="connsiteX2496" fmla="*/ 1253472 w 4682816"/>
                  <a:gd name="connsiteY2496" fmla="*/ 1557226 h 2943306"/>
                  <a:gd name="connsiteX2497" fmla="*/ 1225557 w 4682816"/>
                  <a:gd name="connsiteY2497" fmla="*/ 1549864 h 2943306"/>
                  <a:gd name="connsiteX2498" fmla="*/ 1210828 w 4682816"/>
                  <a:gd name="connsiteY2498" fmla="*/ 1526011 h 2943306"/>
                  <a:gd name="connsiteX2499" fmla="*/ 1205785 w 4682816"/>
                  <a:gd name="connsiteY2499" fmla="*/ 1547334 h 2943306"/>
                  <a:gd name="connsiteX2500" fmla="*/ 1201101 w 4682816"/>
                  <a:gd name="connsiteY2500" fmla="*/ 1553264 h 2943306"/>
                  <a:gd name="connsiteX2501" fmla="*/ 1219159 w 4682816"/>
                  <a:gd name="connsiteY2501" fmla="*/ 1555903 h 2943306"/>
                  <a:gd name="connsiteX2502" fmla="*/ 1249053 w 4682816"/>
                  <a:gd name="connsiteY2502" fmla="*/ 1588557 h 2943306"/>
                  <a:gd name="connsiteX2503" fmla="*/ 1240084 w 4682816"/>
                  <a:gd name="connsiteY2503" fmla="*/ 1604236 h 2943306"/>
                  <a:gd name="connsiteX2504" fmla="*/ 1247531 w 4682816"/>
                  <a:gd name="connsiteY2504" fmla="*/ 1609874 h 2943306"/>
                  <a:gd name="connsiteX2505" fmla="*/ 1247645 w 4682816"/>
                  <a:gd name="connsiteY2505" fmla="*/ 1638743 h 2943306"/>
                  <a:gd name="connsiteX2506" fmla="*/ 1226908 w 4682816"/>
                  <a:gd name="connsiteY2506" fmla="*/ 1660744 h 2943306"/>
                  <a:gd name="connsiteX2507" fmla="*/ 1230557 w 4682816"/>
                  <a:gd name="connsiteY2507" fmla="*/ 1660287 h 2943306"/>
                  <a:gd name="connsiteX2508" fmla="*/ 1252444 w 4682816"/>
                  <a:gd name="connsiteY2508" fmla="*/ 1672518 h 2943306"/>
                  <a:gd name="connsiteX2509" fmla="*/ 1262016 w 4682816"/>
                  <a:gd name="connsiteY2509" fmla="*/ 1684630 h 2943306"/>
                  <a:gd name="connsiteX2510" fmla="*/ 1264419 w 4682816"/>
                  <a:gd name="connsiteY2510" fmla="*/ 1678583 h 2943306"/>
                  <a:gd name="connsiteX2511" fmla="*/ 1319584 w 4682816"/>
                  <a:gd name="connsiteY2511" fmla="*/ 1653913 h 2943306"/>
                  <a:gd name="connsiteX2512" fmla="*/ 1325800 w 4682816"/>
                  <a:gd name="connsiteY2512" fmla="*/ 1714022 h 2943306"/>
                  <a:gd name="connsiteX2513" fmla="*/ 1321115 w 4682816"/>
                  <a:gd name="connsiteY2513" fmla="*/ 1719951 h 2943306"/>
                  <a:gd name="connsiteX2514" fmla="*/ 1339173 w 4682816"/>
                  <a:gd name="connsiteY2514" fmla="*/ 1722591 h 2943306"/>
                  <a:gd name="connsiteX2515" fmla="*/ 1360710 w 4682816"/>
                  <a:gd name="connsiteY2515" fmla="*/ 1735431 h 2943306"/>
                  <a:gd name="connsiteX2516" fmla="*/ 1363091 w 4682816"/>
                  <a:gd name="connsiteY2516" fmla="*/ 1741076 h 2943306"/>
                  <a:gd name="connsiteX2517" fmla="*/ 1363739 w 4682816"/>
                  <a:gd name="connsiteY2517" fmla="*/ 1740689 h 2943306"/>
                  <a:gd name="connsiteX2518" fmla="*/ 1379015 w 4682816"/>
                  <a:gd name="connsiteY2518" fmla="*/ 1738456 h 2943306"/>
                  <a:gd name="connsiteX2519" fmla="*/ 1374980 w 4682816"/>
                  <a:gd name="connsiteY2519" fmla="*/ 1733350 h 2943306"/>
                  <a:gd name="connsiteX2520" fmla="*/ 1381197 w 4682816"/>
                  <a:gd name="connsiteY2520" fmla="*/ 1673242 h 2943306"/>
                  <a:gd name="connsiteX2521" fmla="*/ 1410067 w 4682816"/>
                  <a:gd name="connsiteY2521" fmla="*/ 1673128 h 2943306"/>
                  <a:gd name="connsiteX2522" fmla="*/ 1417973 w 4682816"/>
                  <a:gd name="connsiteY2522" fmla="*/ 1680581 h 2943306"/>
                  <a:gd name="connsiteX2523" fmla="*/ 1422003 w 4682816"/>
                  <a:gd name="connsiteY2523" fmla="*/ 1664654 h 2943306"/>
                  <a:gd name="connsiteX2524" fmla="*/ 1430747 w 4682816"/>
                  <a:gd name="connsiteY2524" fmla="*/ 1652917 h 2943306"/>
                  <a:gd name="connsiteX2525" fmla="*/ 1422902 w 4682816"/>
                  <a:gd name="connsiteY2525" fmla="*/ 1649798 h 2943306"/>
                  <a:gd name="connsiteX2526" fmla="*/ 1398232 w 4682816"/>
                  <a:gd name="connsiteY2526" fmla="*/ 1594634 h 2943306"/>
                  <a:gd name="connsiteX2527" fmla="*/ 1440448 w 4682816"/>
                  <a:gd name="connsiteY2527" fmla="*/ 1581302 h 2943306"/>
                  <a:gd name="connsiteX2528" fmla="*/ 1454793 w 4682816"/>
                  <a:gd name="connsiteY2528" fmla="*/ 1587006 h 2943306"/>
                  <a:gd name="connsiteX2529" fmla="*/ 1453852 w 4682816"/>
                  <a:gd name="connsiteY2529" fmla="*/ 1580568 h 2943306"/>
                  <a:gd name="connsiteX2530" fmla="*/ 1489290 w 4682816"/>
                  <a:gd name="connsiteY2530" fmla="*/ 1531621 h 2943306"/>
                  <a:gd name="connsiteX2531" fmla="*/ 1524729 w 4682816"/>
                  <a:gd name="connsiteY2531" fmla="*/ 1580568 h 2943306"/>
                  <a:gd name="connsiteX2532" fmla="*/ 1523635 w 4682816"/>
                  <a:gd name="connsiteY2532" fmla="*/ 1588046 h 2943306"/>
                  <a:gd name="connsiteX2533" fmla="*/ 1540594 w 4682816"/>
                  <a:gd name="connsiteY2533" fmla="*/ 1581302 h 2943306"/>
                  <a:gd name="connsiteX2534" fmla="*/ 1582811 w 4682816"/>
                  <a:gd name="connsiteY2534" fmla="*/ 1594634 h 2943306"/>
                  <a:gd name="connsiteX2535" fmla="*/ 1582925 w 4682816"/>
                  <a:gd name="connsiteY2535" fmla="*/ 1623503 h 2943306"/>
                  <a:gd name="connsiteX2536" fmla="*/ 1562189 w 4682816"/>
                  <a:gd name="connsiteY2536" fmla="*/ 1645503 h 2943306"/>
                  <a:gd name="connsiteX2537" fmla="*/ 1565838 w 4682816"/>
                  <a:gd name="connsiteY2537" fmla="*/ 1645047 h 2943306"/>
                  <a:gd name="connsiteX2538" fmla="*/ 1587724 w 4682816"/>
                  <a:gd name="connsiteY2538" fmla="*/ 1657278 h 2943306"/>
                  <a:gd name="connsiteX2539" fmla="*/ 1597295 w 4682816"/>
                  <a:gd name="connsiteY2539" fmla="*/ 1669389 h 2943306"/>
                  <a:gd name="connsiteX2540" fmla="*/ 1599699 w 4682816"/>
                  <a:gd name="connsiteY2540" fmla="*/ 1663343 h 2943306"/>
                  <a:gd name="connsiteX2541" fmla="*/ 1654864 w 4682816"/>
                  <a:gd name="connsiteY2541" fmla="*/ 1638673 h 2943306"/>
                  <a:gd name="connsiteX2542" fmla="*/ 1661080 w 4682816"/>
                  <a:gd name="connsiteY2542" fmla="*/ 1698782 h 2943306"/>
                  <a:gd name="connsiteX2543" fmla="*/ 1656395 w 4682816"/>
                  <a:gd name="connsiteY2543" fmla="*/ 1704712 h 2943306"/>
                  <a:gd name="connsiteX2544" fmla="*/ 1674453 w 4682816"/>
                  <a:gd name="connsiteY2544" fmla="*/ 1707351 h 2943306"/>
                  <a:gd name="connsiteX2545" fmla="*/ 1704348 w 4682816"/>
                  <a:gd name="connsiteY2545" fmla="*/ 1740004 h 2943306"/>
                  <a:gd name="connsiteX2546" fmla="*/ 1701818 w 4682816"/>
                  <a:gd name="connsiteY2546" fmla="*/ 1744430 h 2943306"/>
                  <a:gd name="connsiteX2547" fmla="*/ 1716312 w 4682816"/>
                  <a:gd name="connsiteY2547" fmla="*/ 1752528 h 2943306"/>
                  <a:gd name="connsiteX2548" fmla="*/ 1725883 w 4682816"/>
                  <a:gd name="connsiteY2548" fmla="*/ 1764641 h 2943306"/>
                  <a:gd name="connsiteX2549" fmla="*/ 1728287 w 4682816"/>
                  <a:gd name="connsiteY2549" fmla="*/ 1758595 h 2943306"/>
                  <a:gd name="connsiteX2550" fmla="*/ 1769581 w 4682816"/>
                  <a:gd name="connsiteY2550" fmla="*/ 1730358 h 2943306"/>
                  <a:gd name="connsiteX2551" fmla="*/ 1777212 w 4682816"/>
                  <a:gd name="connsiteY2551" fmla="*/ 1732320 h 2943306"/>
                  <a:gd name="connsiteX2552" fmla="*/ 1779295 w 4682816"/>
                  <a:gd name="connsiteY2552" fmla="*/ 1717261 h 2943306"/>
                  <a:gd name="connsiteX2553" fmla="*/ 1796773 w 4682816"/>
                  <a:gd name="connsiteY2553" fmla="*/ 1699286 h 2943306"/>
                  <a:gd name="connsiteX2554" fmla="*/ 1810215 w 4682816"/>
                  <a:gd name="connsiteY2554" fmla="*/ 1693493 h 2943306"/>
                  <a:gd name="connsiteX2555" fmla="*/ 1804981 w 4682816"/>
                  <a:gd name="connsiteY2555" fmla="*/ 1686869 h 2943306"/>
                  <a:gd name="connsiteX2556" fmla="*/ 1811198 w 4682816"/>
                  <a:gd name="connsiteY2556" fmla="*/ 1626761 h 2943306"/>
                  <a:gd name="connsiteX2557" fmla="*/ 1830946 w 4682816"/>
                  <a:gd name="connsiteY2557" fmla="*/ 1624292 h 2943306"/>
                  <a:gd name="connsiteX2558" fmla="*/ 1837504 w 4682816"/>
                  <a:gd name="connsiteY2558" fmla="*/ 1608747 h 2943306"/>
                  <a:gd name="connsiteX2559" fmla="*/ 1859040 w 4682816"/>
                  <a:gd name="connsiteY2559" fmla="*/ 1595908 h 2943306"/>
                  <a:gd name="connsiteX2560" fmla="*/ 1874315 w 4682816"/>
                  <a:gd name="connsiteY2560" fmla="*/ 1593675 h 2943306"/>
                  <a:gd name="connsiteX2561" fmla="*/ 1870280 w 4682816"/>
                  <a:gd name="connsiteY2561" fmla="*/ 1588570 h 2943306"/>
                  <a:gd name="connsiteX2562" fmla="*/ 1876497 w 4682816"/>
                  <a:gd name="connsiteY2562" fmla="*/ 1528461 h 2943306"/>
                  <a:gd name="connsiteX2563" fmla="*/ 1905366 w 4682816"/>
                  <a:gd name="connsiteY2563" fmla="*/ 1528348 h 2943306"/>
                  <a:gd name="connsiteX2564" fmla="*/ 1913274 w 4682816"/>
                  <a:gd name="connsiteY2564" fmla="*/ 1535800 h 2943306"/>
                  <a:gd name="connsiteX2565" fmla="*/ 1917303 w 4682816"/>
                  <a:gd name="connsiteY2565" fmla="*/ 1519874 h 2943306"/>
                  <a:gd name="connsiteX2566" fmla="*/ 1926046 w 4682816"/>
                  <a:gd name="connsiteY2566" fmla="*/ 1508136 h 2943306"/>
                  <a:gd name="connsiteX2567" fmla="*/ 1918203 w 4682816"/>
                  <a:gd name="connsiteY2567" fmla="*/ 1505018 h 2943306"/>
                  <a:gd name="connsiteX2568" fmla="*/ 1893418 w 4682816"/>
                  <a:gd name="connsiteY2568" fmla="*/ 1478723 h 2943306"/>
                  <a:gd name="connsiteX2569" fmla="*/ 1893486 w 4682816"/>
                  <a:gd name="connsiteY2569" fmla="*/ 1461702 h 2943306"/>
                  <a:gd name="connsiteX2570" fmla="*/ 1885906 w 4682816"/>
                  <a:gd name="connsiteY2570" fmla="*/ 1463974 h 2943306"/>
                  <a:gd name="connsiteX2571" fmla="*/ 1880263 w 4682816"/>
                  <a:gd name="connsiteY2571" fmla="*/ 1463150 h 2943306"/>
                  <a:gd name="connsiteX2572" fmla="*/ 1882114 w 4682816"/>
                  <a:gd name="connsiteY2572" fmla="*/ 1478940 h 2943306"/>
                  <a:gd name="connsiteX2573" fmla="*/ 1858311 w 4682816"/>
                  <a:gd name="connsiteY2573" fmla="*/ 1516267 h 2943306"/>
                  <a:gd name="connsiteX2574" fmla="*/ 1811410 w 4682816"/>
                  <a:gd name="connsiteY2574" fmla="*/ 1478159 h 2943306"/>
                  <a:gd name="connsiteX2575" fmla="*/ 1809745 w 4682816"/>
                  <a:gd name="connsiteY2575" fmla="*/ 1463950 h 2943306"/>
                  <a:gd name="connsiteX2576" fmla="*/ 1796607 w 4682816"/>
                  <a:gd name="connsiteY2576" fmla="*/ 1469613 h 2943306"/>
                  <a:gd name="connsiteX2577" fmla="*/ 1760489 w 4682816"/>
                  <a:gd name="connsiteY2577" fmla="*/ 1468545 h 2943306"/>
                  <a:gd name="connsiteX2578" fmla="*/ 1760336 w 4682816"/>
                  <a:gd name="connsiteY2578" fmla="*/ 1468390 h 2943306"/>
                  <a:gd name="connsiteX2579" fmla="*/ 1761905 w 4682816"/>
                  <a:gd name="connsiteY2579" fmla="*/ 1479738 h 2943306"/>
                  <a:gd name="connsiteX2580" fmla="*/ 1705453 w 4682816"/>
                  <a:gd name="connsiteY2580" fmla="*/ 1501300 h 2943306"/>
                  <a:gd name="connsiteX2581" fmla="*/ 1692315 w 4682816"/>
                  <a:gd name="connsiteY2581" fmla="*/ 1495637 h 2943306"/>
                  <a:gd name="connsiteX2582" fmla="*/ 1690650 w 4682816"/>
                  <a:gd name="connsiteY2582" fmla="*/ 1509848 h 2943306"/>
                  <a:gd name="connsiteX2583" fmla="*/ 1643750 w 4682816"/>
                  <a:gd name="connsiteY2583" fmla="*/ 1547955 h 2943306"/>
                  <a:gd name="connsiteX2584" fmla="*/ 1619946 w 4682816"/>
                  <a:gd name="connsiteY2584" fmla="*/ 1510628 h 2943306"/>
                  <a:gd name="connsiteX2585" fmla="*/ 1621650 w 4682816"/>
                  <a:gd name="connsiteY2585" fmla="*/ 1496090 h 2943306"/>
                  <a:gd name="connsiteX2586" fmla="*/ 1613297 w 4682816"/>
                  <a:gd name="connsiteY2586" fmla="*/ 1497311 h 2943306"/>
                  <a:gd name="connsiteX2587" fmla="*/ 1564349 w 4682816"/>
                  <a:gd name="connsiteY2587" fmla="*/ 1461873 h 2943306"/>
                  <a:gd name="connsiteX2588" fmla="*/ 1594245 w 4682816"/>
                  <a:gd name="connsiteY2588" fmla="*/ 1429220 h 2943306"/>
                  <a:gd name="connsiteX2589" fmla="*/ 1609519 w 4682816"/>
                  <a:gd name="connsiteY2589" fmla="*/ 1426988 h 2943306"/>
                  <a:gd name="connsiteX2590" fmla="*/ 1605485 w 4682816"/>
                  <a:gd name="connsiteY2590" fmla="*/ 1421883 h 2943306"/>
                  <a:gd name="connsiteX2591" fmla="*/ 1601361 w 4682816"/>
                  <a:gd name="connsiteY2591" fmla="*/ 1404446 h 2943306"/>
                  <a:gd name="connsiteX2592" fmla="*/ 1599059 w 4682816"/>
                  <a:gd name="connsiteY2592" fmla="*/ 1412578 h 2943306"/>
                  <a:gd name="connsiteX2593" fmla="*/ 1582085 w 4682816"/>
                  <a:gd name="connsiteY2593" fmla="*/ 1425781 h 2943306"/>
                  <a:gd name="connsiteX2594" fmla="*/ 1535185 w 4682816"/>
                  <a:gd name="connsiteY2594" fmla="*/ 1387673 h 2943306"/>
                  <a:gd name="connsiteX2595" fmla="*/ 1533519 w 4682816"/>
                  <a:gd name="connsiteY2595" fmla="*/ 1373464 h 2943306"/>
                  <a:gd name="connsiteX2596" fmla="*/ 1520381 w 4682816"/>
                  <a:gd name="connsiteY2596" fmla="*/ 1379126 h 2943306"/>
                  <a:gd name="connsiteX2597" fmla="*/ 1463929 w 4682816"/>
                  <a:gd name="connsiteY2597" fmla="*/ 1357564 h 2943306"/>
                  <a:gd name="connsiteX2598" fmla="*/ 1484354 w 4682816"/>
                  <a:gd name="connsiteY2598" fmla="*/ 1318286 h 2943306"/>
                  <a:gd name="connsiteX2599" fmla="*/ 1497794 w 4682816"/>
                  <a:gd name="connsiteY2599" fmla="*/ 1312493 h 2943306"/>
                  <a:gd name="connsiteX2600" fmla="*/ 1492561 w 4682816"/>
                  <a:gd name="connsiteY2600" fmla="*/ 1305870 h 2943306"/>
                  <a:gd name="connsiteX2601" fmla="*/ 1498777 w 4682816"/>
                  <a:gd name="connsiteY2601" fmla="*/ 1245761 h 2943306"/>
                  <a:gd name="connsiteX2602" fmla="*/ 1518526 w 4682816"/>
                  <a:gd name="connsiteY2602" fmla="*/ 1243292 h 2943306"/>
                  <a:gd name="connsiteX2603" fmla="*/ 1525084 w 4682816"/>
                  <a:gd name="connsiteY2603" fmla="*/ 1227748 h 2943306"/>
                  <a:gd name="connsiteX2604" fmla="*/ 1546620 w 4682816"/>
                  <a:gd name="connsiteY2604" fmla="*/ 1214908 h 2943306"/>
                  <a:gd name="connsiteX2605" fmla="*/ 1561895 w 4682816"/>
                  <a:gd name="connsiteY2605" fmla="*/ 1212676 h 2943306"/>
                  <a:gd name="connsiteX2606" fmla="*/ 1557860 w 4682816"/>
                  <a:gd name="connsiteY2606" fmla="*/ 1207570 h 2943306"/>
                  <a:gd name="connsiteX2607" fmla="*/ 1564077 w 4682816"/>
                  <a:gd name="connsiteY2607" fmla="*/ 1147461 h 2943306"/>
                  <a:gd name="connsiteX2608" fmla="*/ 1592947 w 4682816"/>
                  <a:gd name="connsiteY2608" fmla="*/ 1147347 h 2943306"/>
                  <a:gd name="connsiteX2609" fmla="*/ 1600854 w 4682816"/>
                  <a:gd name="connsiteY2609" fmla="*/ 1154800 h 2943306"/>
                  <a:gd name="connsiteX2610" fmla="*/ 1604883 w 4682816"/>
                  <a:gd name="connsiteY2610" fmla="*/ 1138874 h 2943306"/>
                  <a:gd name="connsiteX2611" fmla="*/ 1613627 w 4682816"/>
                  <a:gd name="connsiteY2611" fmla="*/ 1127136 h 2943306"/>
                  <a:gd name="connsiteX2612" fmla="*/ 1605783 w 4682816"/>
                  <a:gd name="connsiteY2612" fmla="*/ 1124018 h 2943306"/>
                  <a:gd name="connsiteX2613" fmla="*/ 1581112 w 4682816"/>
                  <a:gd name="connsiteY2613" fmla="*/ 1068853 h 2943306"/>
                  <a:gd name="connsiteX2614" fmla="*/ 1623329 w 4682816"/>
                  <a:gd name="connsiteY2614" fmla="*/ 1055522 h 2943306"/>
                  <a:gd name="connsiteX2615" fmla="*/ 1637673 w 4682816"/>
                  <a:gd name="connsiteY2615" fmla="*/ 1061226 h 2943306"/>
                  <a:gd name="connsiteX2616" fmla="*/ 1636732 w 4682816"/>
                  <a:gd name="connsiteY2616" fmla="*/ 1054788 h 2943306"/>
                  <a:gd name="connsiteX2617" fmla="*/ 1672170 w 4682816"/>
                  <a:gd name="connsiteY2617" fmla="*/ 1005840 h 2943306"/>
                  <a:gd name="connsiteX2618" fmla="*/ 1707609 w 4682816"/>
                  <a:gd name="connsiteY2618" fmla="*/ 1054788 h 2943306"/>
                  <a:gd name="connsiteX2619" fmla="*/ 1706515 w 4682816"/>
                  <a:gd name="connsiteY2619" fmla="*/ 1062266 h 2943306"/>
                  <a:gd name="connsiteX2620" fmla="*/ 1723475 w 4682816"/>
                  <a:gd name="connsiteY2620" fmla="*/ 1055522 h 2943306"/>
                  <a:gd name="connsiteX2621" fmla="*/ 1765691 w 4682816"/>
                  <a:gd name="connsiteY2621" fmla="*/ 1068854 h 2943306"/>
                  <a:gd name="connsiteX2622" fmla="*/ 1765805 w 4682816"/>
                  <a:gd name="connsiteY2622" fmla="*/ 1097723 h 2943306"/>
                  <a:gd name="connsiteX2623" fmla="*/ 1745068 w 4682816"/>
                  <a:gd name="connsiteY2623" fmla="*/ 1119724 h 2943306"/>
                  <a:gd name="connsiteX2624" fmla="*/ 1748718 w 4682816"/>
                  <a:gd name="connsiteY2624" fmla="*/ 1119268 h 2943306"/>
                  <a:gd name="connsiteX2625" fmla="*/ 1770605 w 4682816"/>
                  <a:gd name="connsiteY2625" fmla="*/ 1131498 h 2943306"/>
                  <a:gd name="connsiteX2626" fmla="*/ 1780175 w 4682816"/>
                  <a:gd name="connsiteY2626" fmla="*/ 1143609 h 2943306"/>
                  <a:gd name="connsiteX2627" fmla="*/ 1782580 w 4682816"/>
                  <a:gd name="connsiteY2627" fmla="*/ 1137563 h 2943306"/>
                  <a:gd name="connsiteX2628" fmla="*/ 1837744 w 4682816"/>
                  <a:gd name="connsiteY2628" fmla="*/ 1112893 h 2943306"/>
                  <a:gd name="connsiteX2629" fmla="*/ 1843961 w 4682816"/>
                  <a:gd name="connsiteY2629" fmla="*/ 1173002 h 2943306"/>
                  <a:gd name="connsiteX2630" fmla="*/ 1839276 w 4682816"/>
                  <a:gd name="connsiteY2630" fmla="*/ 1178931 h 2943306"/>
                  <a:gd name="connsiteX2631" fmla="*/ 1857334 w 4682816"/>
                  <a:gd name="connsiteY2631" fmla="*/ 1181571 h 2943306"/>
                  <a:gd name="connsiteX2632" fmla="*/ 1887229 w 4682816"/>
                  <a:gd name="connsiteY2632" fmla="*/ 1214225 h 2943306"/>
                  <a:gd name="connsiteX2633" fmla="*/ 1884698 w 4682816"/>
                  <a:gd name="connsiteY2633" fmla="*/ 1218649 h 2943306"/>
                  <a:gd name="connsiteX2634" fmla="*/ 1899191 w 4682816"/>
                  <a:gd name="connsiteY2634" fmla="*/ 1226749 h 2943306"/>
                  <a:gd name="connsiteX2635" fmla="*/ 1908763 w 4682816"/>
                  <a:gd name="connsiteY2635" fmla="*/ 1238861 h 2943306"/>
                  <a:gd name="connsiteX2636" fmla="*/ 1911167 w 4682816"/>
                  <a:gd name="connsiteY2636" fmla="*/ 1232815 h 2943306"/>
                  <a:gd name="connsiteX2637" fmla="*/ 1966331 w 4682816"/>
                  <a:gd name="connsiteY2637" fmla="*/ 1208144 h 2943306"/>
                  <a:gd name="connsiteX2638" fmla="*/ 1972548 w 4682816"/>
                  <a:gd name="connsiteY2638" fmla="*/ 1268253 h 2943306"/>
                  <a:gd name="connsiteX2639" fmla="*/ 1967862 w 4682816"/>
                  <a:gd name="connsiteY2639" fmla="*/ 1274182 h 2943306"/>
                  <a:gd name="connsiteX2640" fmla="*/ 1985921 w 4682816"/>
                  <a:gd name="connsiteY2640" fmla="*/ 1276823 h 2943306"/>
                  <a:gd name="connsiteX2641" fmla="*/ 2015816 w 4682816"/>
                  <a:gd name="connsiteY2641" fmla="*/ 1309476 h 2943306"/>
                  <a:gd name="connsiteX2642" fmla="*/ 1966868 w 4682816"/>
                  <a:gd name="connsiteY2642" fmla="*/ 1344914 h 2943306"/>
                  <a:gd name="connsiteX2643" fmla="*/ 1961225 w 4682816"/>
                  <a:gd name="connsiteY2643" fmla="*/ 1344088 h 2943306"/>
                  <a:gd name="connsiteX2644" fmla="*/ 1963075 w 4682816"/>
                  <a:gd name="connsiteY2644" fmla="*/ 1359879 h 2943306"/>
                  <a:gd name="connsiteX2645" fmla="*/ 1939272 w 4682816"/>
                  <a:gd name="connsiteY2645" fmla="*/ 1397206 h 2943306"/>
                  <a:gd name="connsiteX2646" fmla="*/ 1911357 w 4682816"/>
                  <a:gd name="connsiteY2646" fmla="*/ 1389844 h 2943306"/>
                  <a:gd name="connsiteX2647" fmla="*/ 1896629 w 4682816"/>
                  <a:gd name="connsiteY2647" fmla="*/ 1365991 h 2943306"/>
                  <a:gd name="connsiteX2648" fmla="*/ 1891586 w 4682816"/>
                  <a:gd name="connsiteY2648" fmla="*/ 1387314 h 2943306"/>
                  <a:gd name="connsiteX2649" fmla="*/ 1886900 w 4682816"/>
                  <a:gd name="connsiteY2649" fmla="*/ 1393243 h 2943306"/>
                  <a:gd name="connsiteX2650" fmla="*/ 1904959 w 4682816"/>
                  <a:gd name="connsiteY2650" fmla="*/ 1395883 h 2943306"/>
                  <a:gd name="connsiteX2651" fmla="*/ 1934854 w 4682816"/>
                  <a:gd name="connsiteY2651" fmla="*/ 1428537 h 2943306"/>
                  <a:gd name="connsiteX2652" fmla="*/ 1930242 w 4682816"/>
                  <a:gd name="connsiteY2652" fmla="*/ 1436599 h 2943306"/>
                  <a:gd name="connsiteX2653" fmla="*/ 1935748 w 4682816"/>
                  <a:gd name="connsiteY2653" fmla="*/ 1436523 h 2943306"/>
                  <a:gd name="connsiteX2654" fmla="*/ 1950092 w 4682816"/>
                  <a:gd name="connsiteY2654" fmla="*/ 1442226 h 2943306"/>
                  <a:gd name="connsiteX2655" fmla="*/ 1949151 w 4682816"/>
                  <a:gd name="connsiteY2655" fmla="*/ 1435788 h 2943306"/>
                  <a:gd name="connsiteX2656" fmla="*/ 1984591 w 4682816"/>
                  <a:gd name="connsiteY2656" fmla="*/ 1386840 h 2943306"/>
                  <a:gd name="connsiteX2657" fmla="*/ 2020028 w 4682816"/>
                  <a:gd name="connsiteY2657" fmla="*/ 1435788 h 2943306"/>
                  <a:gd name="connsiteX2658" fmla="*/ 2018935 w 4682816"/>
                  <a:gd name="connsiteY2658" fmla="*/ 1443265 h 2943306"/>
                  <a:gd name="connsiteX2659" fmla="*/ 2035894 w 4682816"/>
                  <a:gd name="connsiteY2659" fmla="*/ 1436523 h 2943306"/>
                  <a:gd name="connsiteX2660" fmla="*/ 2078111 w 4682816"/>
                  <a:gd name="connsiteY2660" fmla="*/ 1449853 h 2943306"/>
                  <a:gd name="connsiteX2661" fmla="*/ 2078225 w 4682816"/>
                  <a:gd name="connsiteY2661" fmla="*/ 1478723 h 2943306"/>
                  <a:gd name="connsiteX2662" fmla="*/ 2057489 w 4682816"/>
                  <a:gd name="connsiteY2662" fmla="*/ 1500724 h 2943306"/>
                  <a:gd name="connsiteX2663" fmla="*/ 2061137 w 4682816"/>
                  <a:gd name="connsiteY2663" fmla="*/ 1500267 h 2943306"/>
                  <a:gd name="connsiteX2664" fmla="*/ 2083025 w 4682816"/>
                  <a:gd name="connsiteY2664" fmla="*/ 1512497 h 2943306"/>
                  <a:gd name="connsiteX2665" fmla="*/ 2092595 w 4682816"/>
                  <a:gd name="connsiteY2665" fmla="*/ 1524610 h 2943306"/>
                  <a:gd name="connsiteX2666" fmla="*/ 2095000 w 4682816"/>
                  <a:gd name="connsiteY2666" fmla="*/ 1518563 h 2943306"/>
                  <a:gd name="connsiteX2667" fmla="*/ 2150164 w 4682816"/>
                  <a:gd name="connsiteY2667" fmla="*/ 1493893 h 2943306"/>
                  <a:gd name="connsiteX2668" fmla="*/ 2156381 w 4682816"/>
                  <a:gd name="connsiteY2668" fmla="*/ 1554002 h 2943306"/>
                  <a:gd name="connsiteX2669" fmla="*/ 2151695 w 4682816"/>
                  <a:gd name="connsiteY2669" fmla="*/ 1559932 h 2943306"/>
                  <a:gd name="connsiteX2670" fmla="*/ 2169754 w 4682816"/>
                  <a:gd name="connsiteY2670" fmla="*/ 1562571 h 2943306"/>
                  <a:gd name="connsiteX2671" fmla="*/ 2199649 w 4682816"/>
                  <a:gd name="connsiteY2671" fmla="*/ 1595224 h 2943306"/>
                  <a:gd name="connsiteX2672" fmla="*/ 2197117 w 4682816"/>
                  <a:gd name="connsiteY2672" fmla="*/ 1599649 h 2943306"/>
                  <a:gd name="connsiteX2673" fmla="*/ 2211612 w 4682816"/>
                  <a:gd name="connsiteY2673" fmla="*/ 1607749 h 2943306"/>
                  <a:gd name="connsiteX2674" fmla="*/ 2221182 w 4682816"/>
                  <a:gd name="connsiteY2674" fmla="*/ 1619860 h 2943306"/>
                  <a:gd name="connsiteX2675" fmla="*/ 2223587 w 4682816"/>
                  <a:gd name="connsiteY2675" fmla="*/ 1613814 h 2943306"/>
                  <a:gd name="connsiteX2676" fmla="*/ 2278751 w 4682816"/>
                  <a:gd name="connsiteY2676" fmla="*/ 1589144 h 2943306"/>
                  <a:gd name="connsiteX2677" fmla="*/ 2284968 w 4682816"/>
                  <a:gd name="connsiteY2677" fmla="*/ 1649253 h 2943306"/>
                  <a:gd name="connsiteX2678" fmla="*/ 2280282 w 4682816"/>
                  <a:gd name="connsiteY2678" fmla="*/ 1655183 h 2943306"/>
                  <a:gd name="connsiteX2679" fmla="*/ 2298341 w 4682816"/>
                  <a:gd name="connsiteY2679" fmla="*/ 1657822 h 2943306"/>
                  <a:gd name="connsiteX2680" fmla="*/ 2328236 w 4682816"/>
                  <a:gd name="connsiteY2680" fmla="*/ 1690476 h 2943306"/>
                  <a:gd name="connsiteX2681" fmla="*/ 2279288 w 4682816"/>
                  <a:gd name="connsiteY2681" fmla="*/ 1725914 h 2943306"/>
                  <a:gd name="connsiteX2682" fmla="*/ 2273645 w 4682816"/>
                  <a:gd name="connsiteY2682" fmla="*/ 1725089 h 2943306"/>
                  <a:gd name="connsiteX2683" fmla="*/ 2275495 w 4682816"/>
                  <a:gd name="connsiteY2683" fmla="*/ 1740878 h 2943306"/>
                  <a:gd name="connsiteX2684" fmla="*/ 2251692 w 4682816"/>
                  <a:gd name="connsiteY2684" fmla="*/ 1778206 h 2943306"/>
                  <a:gd name="connsiteX2685" fmla="*/ 2223777 w 4682816"/>
                  <a:gd name="connsiteY2685" fmla="*/ 1770844 h 2943306"/>
                  <a:gd name="connsiteX2686" fmla="*/ 2209049 w 4682816"/>
                  <a:gd name="connsiteY2686" fmla="*/ 1746991 h 2943306"/>
                  <a:gd name="connsiteX2687" fmla="*/ 2204005 w 4682816"/>
                  <a:gd name="connsiteY2687" fmla="*/ 1768314 h 2943306"/>
                  <a:gd name="connsiteX2688" fmla="*/ 2199321 w 4682816"/>
                  <a:gd name="connsiteY2688" fmla="*/ 1774244 h 2943306"/>
                  <a:gd name="connsiteX2689" fmla="*/ 2217379 w 4682816"/>
                  <a:gd name="connsiteY2689" fmla="*/ 1776883 h 2943306"/>
                  <a:gd name="connsiteX2690" fmla="*/ 2247273 w 4682816"/>
                  <a:gd name="connsiteY2690" fmla="*/ 1809536 h 2943306"/>
                  <a:gd name="connsiteX2691" fmla="*/ 2198326 w 4682816"/>
                  <a:gd name="connsiteY2691" fmla="*/ 1844975 h 2943306"/>
                  <a:gd name="connsiteX2692" fmla="*/ 2192683 w 4682816"/>
                  <a:gd name="connsiteY2692" fmla="*/ 1844150 h 2943306"/>
                  <a:gd name="connsiteX2693" fmla="*/ 2194533 w 4682816"/>
                  <a:gd name="connsiteY2693" fmla="*/ 1859939 h 2943306"/>
                  <a:gd name="connsiteX2694" fmla="*/ 2170730 w 4682816"/>
                  <a:gd name="connsiteY2694" fmla="*/ 1897268 h 2943306"/>
                  <a:gd name="connsiteX2695" fmla="*/ 2123831 w 4682816"/>
                  <a:gd name="connsiteY2695" fmla="*/ 1859159 h 2943306"/>
                  <a:gd name="connsiteX2696" fmla="*/ 2122166 w 4682816"/>
                  <a:gd name="connsiteY2696" fmla="*/ 1844950 h 2943306"/>
                  <a:gd name="connsiteX2697" fmla="*/ 2109027 w 4682816"/>
                  <a:gd name="connsiteY2697" fmla="*/ 1850612 h 2943306"/>
                  <a:gd name="connsiteX2698" fmla="*/ 2072909 w 4682816"/>
                  <a:gd name="connsiteY2698" fmla="*/ 1849544 h 2943306"/>
                  <a:gd name="connsiteX2699" fmla="*/ 2072756 w 4682816"/>
                  <a:gd name="connsiteY2699" fmla="*/ 1849391 h 2943306"/>
                  <a:gd name="connsiteX2700" fmla="*/ 2074326 w 4682816"/>
                  <a:gd name="connsiteY2700" fmla="*/ 1860738 h 2943306"/>
                  <a:gd name="connsiteX2701" fmla="*/ 2017873 w 4682816"/>
                  <a:gd name="connsiteY2701" fmla="*/ 1882300 h 2943306"/>
                  <a:gd name="connsiteX2702" fmla="*/ 2004735 w 4682816"/>
                  <a:gd name="connsiteY2702" fmla="*/ 1876638 h 2943306"/>
                  <a:gd name="connsiteX2703" fmla="*/ 2003069 w 4682816"/>
                  <a:gd name="connsiteY2703" fmla="*/ 1890847 h 2943306"/>
                  <a:gd name="connsiteX2704" fmla="*/ 1956169 w 4682816"/>
                  <a:gd name="connsiteY2704" fmla="*/ 1928956 h 2943306"/>
                  <a:gd name="connsiteX2705" fmla="*/ 1932366 w 4682816"/>
                  <a:gd name="connsiteY2705" fmla="*/ 1891627 h 2943306"/>
                  <a:gd name="connsiteX2706" fmla="*/ 1934070 w 4682816"/>
                  <a:gd name="connsiteY2706" fmla="*/ 1877091 h 2943306"/>
                  <a:gd name="connsiteX2707" fmla="*/ 1925718 w 4682816"/>
                  <a:gd name="connsiteY2707" fmla="*/ 1878311 h 2943306"/>
                  <a:gd name="connsiteX2708" fmla="*/ 1876770 w 4682816"/>
                  <a:gd name="connsiteY2708" fmla="*/ 1842874 h 2943306"/>
                  <a:gd name="connsiteX2709" fmla="*/ 1906665 w 4682816"/>
                  <a:gd name="connsiteY2709" fmla="*/ 1810221 h 2943306"/>
                  <a:gd name="connsiteX2710" fmla="*/ 1921939 w 4682816"/>
                  <a:gd name="connsiteY2710" fmla="*/ 1807987 h 2943306"/>
                  <a:gd name="connsiteX2711" fmla="*/ 1917905 w 4682816"/>
                  <a:gd name="connsiteY2711" fmla="*/ 1802882 h 2943306"/>
                  <a:gd name="connsiteX2712" fmla="*/ 1913781 w 4682816"/>
                  <a:gd name="connsiteY2712" fmla="*/ 1785445 h 2943306"/>
                  <a:gd name="connsiteX2713" fmla="*/ 1911480 w 4682816"/>
                  <a:gd name="connsiteY2713" fmla="*/ 1793578 h 2943306"/>
                  <a:gd name="connsiteX2714" fmla="*/ 1894504 w 4682816"/>
                  <a:gd name="connsiteY2714" fmla="*/ 1806781 h 2943306"/>
                  <a:gd name="connsiteX2715" fmla="*/ 1847604 w 4682816"/>
                  <a:gd name="connsiteY2715" fmla="*/ 1768673 h 2943306"/>
                  <a:gd name="connsiteX2716" fmla="*/ 1845939 w 4682816"/>
                  <a:gd name="connsiteY2716" fmla="*/ 1754463 h 2943306"/>
                  <a:gd name="connsiteX2717" fmla="*/ 1832800 w 4682816"/>
                  <a:gd name="connsiteY2717" fmla="*/ 1760126 h 2943306"/>
                  <a:gd name="connsiteX2718" fmla="*/ 1797931 w 4682816"/>
                  <a:gd name="connsiteY2718" fmla="*/ 1759095 h 2943306"/>
                  <a:gd name="connsiteX2719" fmla="*/ 1789668 w 4682816"/>
                  <a:gd name="connsiteY2719" fmla="*/ 1794033 h 2943306"/>
                  <a:gd name="connsiteX2720" fmla="*/ 1784982 w 4682816"/>
                  <a:gd name="connsiteY2720" fmla="*/ 1799962 h 2943306"/>
                  <a:gd name="connsiteX2721" fmla="*/ 1803041 w 4682816"/>
                  <a:gd name="connsiteY2721" fmla="*/ 1802601 h 2943306"/>
                  <a:gd name="connsiteX2722" fmla="*/ 1832936 w 4682816"/>
                  <a:gd name="connsiteY2722" fmla="*/ 1835256 h 2943306"/>
                  <a:gd name="connsiteX2723" fmla="*/ 1783988 w 4682816"/>
                  <a:gd name="connsiteY2723" fmla="*/ 1870694 h 2943306"/>
                  <a:gd name="connsiteX2724" fmla="*/ 1778345 w 4682816"/>
                  <a:gd name="connsiteY2724" fmla="*/ 1869869 h 2943306"/>
                  <a:gd name="connsiteX2725" fmla="*/ 1780196 w 4682816"/>
                  <a:gd name="connsiteY2725" fmla="*/ 1885659 h 2943306"/>
                  <a:gd name="connsiteX2726" fmla="*/ 1773367 w 4682816"/>
                  <a:gd name="connsiteY2726" fmla="*/ 1909783 h 2943306"/>
                  <a:gd name="connsiteX2727" fmla="*/ 1761858 w 4682816"/>
                  <a:gd name="connsiteY2727" fmla="*/ 1918735 h 2943306"/>
                  <a:gd name="connsiteX2728" fmla="*/ 1769164 w 4682816"/>
                  <a:gd name="connsiteY2728" fmla="*/ 1920613 h 2943306"/>
                  <a:gd name="connsiteX2729" fmla="*/ 1775381 w 4682816"/>
                  <a:gd name="connsiteY2729" fmla="*/ 1980722 h 2943306"/>
                  <a:gd name="connsiteX2730" fmla="*/ 1770696 w 4682816"/>
                  <a:gd name="connsiteY2730" fmla="*/ 1986651 h 2943306"/>
                  <a:gd name="connsiteX2731" fmla="*/ 1788754 w 4682816"/>
                  <a:gd name="connsiteY2731" fmla="*/ 1989291 h 2943306"/>
                  <a:gd name="connsiteX2732" fmla="*/ 1818649 w 4682816"/>
                  <a:gd name="connsiteY2732" fmla="*/ 2021945 h 2943306"/>
                  <a:gd name="connsiteX2733" fmla="*/ 1816118 w 4682816"/>
                  <a:gd name="connsiteY2733" fmla="*/ 2026369 h 2943306"/>
                  <a:gd name="connsiteX2734" fmla="*/ 1830611 w 4682816"/>
                  <a:gd name="connsiteY2734" fmla="*/ 2034469 h 2943306"/>
                  <a:gd name="connsiteX2735" fmla="*/ 1840183 w 4682816"/>
                  <a:gd name="connsiteY2735" fmla="*/ 2046581 h 2943306"/>
                  <a:gd name="connsiteX2736" fmla="*/ 1842587 w 4682816"/>
                  <a:gd name="connsiteY2736" fmla="*/ 2040535 h 2943306"/>
                  <a:gd name="connsiteX2737" fmla="*/ 1897751 w 4682816"/>
                  <a:gd name="connsiteY2737" fmla="*/ 2015864 h 2943306"/>
                  <a:gd name="connsiteX2738" fmla="*/ 1903968 w 4682816"/>
                  <a:gd name="connsiteY2738" fmla="*/ 2075973 h 2943306"/>
                  <a:gd name="connsiteX2739" fmla="*/ 1899282 w 4682816"/>
                  <a:gd name="connsiteY2739" fmla="*/ 2081902 h 2943306"/>
                  <a:gd name="connsiteX2740" fmla="*/ 1917341 w 4682816"/>
                  <a:gd name="connsiteY2740" fmla="*/ 2084543 h 2943306"/>
                  <a:gd name="connsiteX2741" fmla="*/ 1947236 w 4682816"/>
                  <a:gd name="connsiteY2741" fmla="*/ 2117196 h 2943306"/>
                  <a:gd name="connsiteX2742" fmla="*/ 1941655 w 4682816"/>
                  <a:gd name="connsiteY2742" fmla="*/ 2126949 h 2943306"/>
                  <a:gd name="connsiteX2743" fmla="*/ 1950479 w 4682816"/>
                  <a:gd name="connsiteY2743" fmla="*/ 2121688 h 2943306"/>
                  <a:gd name="connsiteX2744" fmla="*/ 1965754 w 4682816"/>
                  <a:gd name="connsiteY2744" fmla="*/ 2119455 h 2943306"/>
                  <a:gd name="connsiteX2745" fmla="*/ 1961720 w 4682816"/>
                  <a:gd name="connsiteY2745" fmla="*/ 2114350 h 2943306"/>
                  <a:gd name="connsiteX2746" fmla="*/ 1967937 w 4682816"/>
                  <a:gd name="connsiteY2746" fmla="*/ 2054241 h 2943306"/>
                  <a:gd name="connsiteX2747" fmla="*/ 1996807 w 4682816"/>
                  <a:gd name="connsiteY2747" fmla="*/ 2054128 h 2943306"/>
                  <a:gd name="connsiteX2748" fmla="*/ 2004714 w 4682816"/>
                  <a:gd name="connsiteY2748" fmla="*/ 2061581 h 2943306"/>
                  <a:gd name="connsiteX2749" fmla="*/ 2008743 w 4682816"/>
                  <a:gd name="connsiteY2749" fmla="*/ 2045653 h 2943306"/>
                  <a:gd name="connsiteX2750" fmla="*/ 2017487 w 4682816"/>
                  <a:gd name="connsiteY2750" fmla="*/ 2033916 h 2943306"/>
                  <a:gd name="connsiteX2751" fmla="*/ 2009642 w 4682816"/>
                  <a:gd name="connsiteY2751" fmla="*/ 2030797 h 2943306"/>
                  <a:gd name="connsiteX2752" fmla="*/ 1984972 w 4682816"/>
                  <a:gd name="connsiteY2752" fmla="*/ 1975633 h 2943306"/>
                  <a:gd name="connsiteX2753" fmla="*/ 2027188 w 4682816"/>
                  <a:gd name="connsiteY2753" fmla="*/ 1962302 h 2943306"/>
                  <a:gd name="connsiteX2754" fmla="*/ 2041533 w 4682816"/>
                  <a:gd name="connsiteY2754" fmla="*/ 1968005 h 2943306"/>
                  <a:gd name="connsiteX2755" fmla="*/ 2040592 w 4682816"/>
                  <a:gd name="connsiteY2755" fmla="*/ 1961568 h 2943306"/>
                  <a:gd name="connsiteX2756" fmla="*/ 2076030 w 4682816"/>
                  <a:gd name="connsiteY2756" fmla="*/ 1912620 h 2943306"/>
                  <a:gd name="connsiteX2757" fmla="*/ 2111469 w 4682816"/>
                  <a:gd name="connsiteY2757" fmla="*/ 1961568 h 2943306"/>
                  <a:gd name="connsiteX2758" fmla="*/ 2110375 w 4682816"/>
                  <a:gd name="connsiteY2758" fmla="*/ 1969046 h 2943306"/>
                  <a:gd name="connsiteX2759" fmla="*/ 2127335 w 4682816"/>
                  <a:gd name="connsiteY2759" fmla="*/ 1962303 h 2943306"/>
                  <a:gd name="connsiteX2760" fmla="*/ 2169551 w 4682816"/>
                  <a:gd name="connsiteY2760" fmla="*/ 1975633 h 2943306"/>
                  <a:gd name="connsiteX2761" fmla="*/ 2169665 w 4682816"/>
                  <a:gd name="connsiteY2761" fmla="*/ 2004503 h 2943306"/>
                  <a:gd name="connsiteX2762" fmla="*/ 2148928 w 4682816"/>
                  <a:gd name="connsiteY2762" fmla="*/ 2026503 h 2943306"/>
                  <a:gd name="connsiteX2763" fmla="*/ 2152578 w 4682816"/>
                  <a:gd name="connsiteY2763" fmla="*/ 2026047 h 2943306"/>
                  <a:gd name="connsiteX2764" fmla="*/ 2174464 w 4682816"/>
                  <a:gd name="connsiteY2764" fmla="*/ 2038277 h 2943306"/>
                  <a:gd name="connsiteX2765" fmla="*/ 2184036 w 4682816"/>
                  <a:gd name="connsiteY2765" fmla="*/ 2050389 h 2943306"/>
                  <a:gd name="connsiteX2766" fmla="*/ 2186440 w 4682816"/>
                  <a:gd name="connsiteY2766" fmla="*/ 2044343 h 2943306"/>
                  <a:gd name="connsiteX2767" fmla="*/ 2241604 w 4682816"/>
                  <a:gd name="connsiteY2767" fmla="*/ 2019673 h 2943306"/>
                  <a:gd name="connsiteX2768" fmla="*/ 2247820 w 4682816"/>
                  <a:gd name="connsiteY2768" fmla="*/ 2079782 h 2943306"/>
                  <a:gd name="connsiteX2769" fmla="*/ 2243136 w 4682816"/>
                  <a:gd name="connsiteY2769" fmla="*/ 2085712 h 2943306"/>
                  <a:gd name="connsiteX2770" fmla="*/ 2261194 w 4682816"/>
                  <a:gd name="connsiteY2770" fmla="*/ 2088351 h 2943306"/>
                  <a:gd name="connsiteX2771" fmla="*/ 2291089 w 4682816"/>
                  <a:gd name="connsiteY2771" fmla="*/ 2121005 h 2943306"/>
                  <a:gd name="connsiteX2772" fmla="*/ 2288558 w 4682816"/>
                  <a:gd name="connsiteY2772" fmla="*/ 2125429 h 2943306"/>
                  <a:gd name="connsiteX2773" fmla="*/ 2303052 w 4682816"/>
                  <a:gd name="connsiteY2773" fmla="*/ 2133529 h 2943306"/>
                  <a:gd name="connsiteX2774" fmla="*/ 2312622 w 4682816"/>
                  <a:gd name="connsiteY2774" fmla="*/ 2145640 h 2943306"/>
                  <a:gd name="connsiteX2775" fmla="*/ 2315027 w 4682816"/>
                  <a:gd name="connsiteY2775" fmla="*/ 2139594 h 2943306"/>
                  <a:gd name="connsiteX2776" fmla="*/ 2370191 w 4682816"/>
                  <a:gd name="connsiteY2776" fmla="*/ 2114924 h 2943306"/>
                  <a:gd name="connsiteX2777" fmla="*/ 2376407 w 4682816"/>
                  <a:gd name="connsiteY2777" fmla="*/ 2175033 h 2943306"/>
                  <a:gd name="connsiteX2778" fmla="*/ 2371722 w 4682816"/>
                  <a:gd name="connsiteY2778" fmla="*/ 2180963 h 2943306"/>
                  <a:gd name="connsiteX2779" fmla="*/ 2389781 w 4682816"/>
                  <a:gd name="connsiteY2779" fmla="*/ 2183602 h 2943306"/>
                  <a:gd name="connsiteX2780" fmla="*/ 2419675 w 4682816"/>
                  <a:gd name="connsiteY2780" fmla="*/ 2216255 h 2943306"/>
                  <a:gd name="connsiteX2781" fmla="*/ 2370728 w 4682816"/>
                  <a:gd name="connsiteY2781" fmla="*/ 2251694 h 2943306"/>
                  <a:gd name="connsiteX2782" fmla="*/ 2365085 w 4682816"/>
                  <a:gd name="connsiteY2782" fmla="*/ 2250869 h 2943306"/>
                  <a:gd name="connsiteX2783" fmla="*/ 2366935 w 4682816"/>
                  <a:gd name="connsiteY2783" fmla="*/ 2266658 h 2943306"/>
                  <a:gd name="connsiteX2784" fmla="*/ 2343132 w 4682816"/>
                  <a:gd name="connsiteY2784" fmla="*/ 2303987 h 2943306"/>
                  <a:gd name="connsiteX2785" fmla="*/ 2315217 w 4682816"/>
                  <a:gd name="connsiteY2785" fmla="*/ 2296624 h 2943306"/>
                  <a:gd name="connsiteX2786" fmla="*/ 2300489 w 4682816"/>
                  <a:gd name="connsiteY2786" fmla="*/ 2272770 h 2943306"/>
                  <a:gd name="connsiteX2787" fmla="*/ 2295446 w 4682816"/>
                  <a:gd name="connsiteY2787" fmla="*/ 2294094 h 2943306"/>
                  <a:gd name="connsiteX2788" fmla="*/ 2290760 w 4682816"/>
                  <a:gd name="connsiteY2788" fmla="*/ 2300024 h 2943306"/>
                  <a:gd name="connsiteX2789" fmla="*/ 2308819 w 4682816"/>
                  <a:gd name="connsiteY2789" fmla="*/ 2302663 h 2943306"/>
                  <a:gd name="connsiteX2790" fmla="*/ 2338714 w 4682816"/>
                  <a:gd name="connsiteY2790" fmla="*/ 2335316 h 2943306"/>
                  <a:gd name="connsiteX2791" fmla="*/ 2289767 w 4682816"/>
                  <a:gd name="connsiteY2791" fmla="*/ 2370755 h 2943306"/>
                  <a:gd name="connsiteX2792" fmla="*/ 2284123 w 4682816"/>
                  <a:gd name="connsiteY2792" fmla="*/ 2369930 h 2943306"/>
                  <a:gd name="connsiteX2793" fmla="*/ 2285974 w 4682816"/>
                  <a:gd name="connsiteY2793" fmla="*/ 2385719 h 2943306"/>
                  <a:gd name="connsiteX2794" fmla="*/ 2262170 w 4682816"/>
                  <a:gd name="connsiteY2794" fmla="*/ 2423047 h 2943306"/>
                  <a:gd name="connsiteX2795" fmla="*/ 2215270 w 4682816"/>
                  <a:gd name="connsiteY2795" fmla="*/ 2384940 h 2943306"/>
                  <a:gd name="connsiteX2796" fmla="*/ 2213606 w 4682816"/>
                  <a:gd name="connsiteY2796" fmla="*/ 2370730 h 2943306"/>
                  <a:gd name="connsiteX2797" fmla="*/ 2200466 w 4682816"/>
                  <a:gd name="connsiteY2797" fmla="*/ 2376392 h 2943306"/>
                  <a:gd name="connsiteX2798" fmla="*/ 2164348 w 4682816"/>
                  <a:gd name="connsiteY2798" fmla="*/ 2375324 h 2943306"/>
                  <a:gd name="connsiteX2799" fmla="*/ 2164196 w 4682816"/>
                  <a:gd name="connsiteY2799" fmla="*/ 2375171 h 2943306"/>
                  <a:gd name="connsiteX2800" fmla="*/ 2165765 w 4682816"/>
                  <a:gd name="connsiteY2800" fmla="*/ 2386518 h 2943306"/>
                  <a:gd name="connsiteX2801" fmla="*/ 2109313 w 4682816"/>
                  <a:gd name="connsiteY2801" fmla="*/ 2408080 h 2943306"/>
                  <a:gd name="connsiteX2802" fmla="*/ 2096175 w 4682816"/>
                  <a:gd name="connsiteY2802" fmla="*/ 2402418 h 2943306"/>
                  <a:gd name="connsiteX2803" fmla="*/ 2094509 w 4682816"/>
                  <a:gd name="connsiteY2803" fmla="*/ 2416627 h 2943306"/>
                  <a:gd name="connsiteX2804" fmla="*/ 2047610 w 4682816"/>
                  <a:gd name="connsiteY2804" fmla="*/ 2454736 h 2943306"/>
                  <a:gd name="connsiteX2805" fmla="*/ 2023806 w 4682816"/>
                  <a:gd name="connsiteY2805" fmla="*/ 2417408 h 2943306"/>
                  <a:gd name="connsiteX2806" fmla="*/ 2025510 w 4682816"/>
                  <a:gd name="connsiteY2806" fmla="*/ 2402871 h 2943306"/>
                  <a:gd name="connsiteX2807" fmla="*/ 2017157 w 4682816"/>
                  <a:gd name="connsiteY2807" fmla="*/ 2404092 h 2943306"/>
                  <a:gd name="connsiteX2808" fmla="*/ 1968210 w 4682816"/>
                  <a:gd name="connsiteY2808" fmla="*/ 2368654 h 2943306"/>
                  <a:gd name="connsiteX2809" fmla="*/ 1998105 w 4682816"/>
                  <a:gd name="connsiteY2809" fmla="*/ 2336000 h 2943306"/>
                  <a:gd name="connsiteX2810" fmla="*/ 2013379 w 4682816"/>
                  <a:gd name="connsiteY2810" fmla="*/ 2333767 h 2943306"/>
                  <a:gd name="connsiteX2811" fmla="*/ 2009345 w 4682816"/>
                  <a:gd name="connsiteY2811" fmla="*/ 2328662 h 2943306"/>
                  <a:gd name="connsiteX2812" fmla="*/ 2005221 w 4682816"/>
                  <a:gd name="connsiteY2812" fmla="*/ 2311225 h 2943306"/>
                  <a:gd name="connsiteX2813" fmla="*/ 2002919 w 4682816"/>
                  <a:gd name="connsiteY2813" fmla="*/ 2319359 h 2943306"/>
                  <a:gd name="connsiteX2814" fmla="*/ 1985944 w 4682816"/>
                  <a:gd name="connsiteY2814" fmla="*/ 2332561 h 2943306"/>
                  <a:gd name="connsiteX2815" fmla="*/ 1939045 w 4682816"/>
                  <a:gd name="connsiteY2815" fmla="*/ 2294453 h 2943306"/>
                  <a:gd name="connsiteX2816" fmla="*/ 1937379 w 4682816"/>
                  <a:gd name="connsiteY2816" fmla="*/ 2280243 h 2943306"/>
                  <a:gd name="connsiteX2817" fmla="*/ 1924241 w 4682816"/>
                  <a:gd name="connsiteY2817" fmla="*/ 2285906 h 2943306"/>
                  <a:gd name="connsiteX2818" fmla="*/ 1867789 w 4682816"/>
                  <a:gd name="connsiteY2818" fmla="*/ 2264343 h 2943306"/>
                  <a:gd name="connsiteX2819" fmla="*/ 1888213 w 4682816"/>
                  <a:gd name="connsiteY2819" fmla="*/ 2225066 h 2943306"/>
                  <a:gd name="connsiteX2820" fmla="*/ 1901654 w 4682816"/>
                  <a:gd name="connsiteY2820" fmla="*/ 2219272 h 2943306"/>
                  <a:gd name="connsiteX2821" fmla="*/ 1896421 w 4682816"/>
                  <a:gd name="connsiteY2821" fmla="*/ 2212650 h 2943306"/>
                  <a:gd name="connsiteX2822" fmla="*/ 1889740 w 4682816"/>
                  <a:gd name="connsiteY2822" fmla="*/ 2184400 h 2943306"/>
                  <a:gd name="connsiteX2823" fmla="*/ 1887668 w 4682816"/>
                  <a:gd name="connsiteY2823" fmla="*/ 2191724 h 2943306"/>
                  <a:gd name="connsiteX2824" fmla="*/ 1870692 w 4682816"/>
                  <a:gd name="connsiteY2824" fmla="*/ 2204926 h 2943306"/>
                  <a:gd name="connsiteX2825" fmla="*/ 1842777 w 4682816"/>
                  <a:gd name="connsiteY2825" fmla="*/ 2197564 h 2943306"/>
                  <a:gd name="connsiteX2826" fmla="*/ 1828048 w 4682816"/>
                  <a:gd name="connsiteY2826" fmla="*/ 2173711 h 2943306"/>
                  <a:gd name="connsiteX2827" fmla="*/ 1823006 w 4682816"/>
                  <a:gd name="connsiteY2827" fmla="*/ 2195034 h 2943306"/>
                  <a:gd name="connsiteX2828" fmla="*/ 1818320 w 4682816"/>
                  <a:gd name="connsiteY2828" fmla="*/ 2200963 h 2943306"/>
                  <a:gd name="connsiteX2829" fmla="*/ 1836380 w 4682816"/>
                  <a:gd name="connsiteY2829" fmla="*/ 2203603 h 2943306"/>
                  <a:gd name="connsiteX2830" fmla="*/ 1866274 w 4682816"/>
                  <a:gd name="connsiteY2830" fmla="*/ 2236257 h 2943306"/>
                  <a:gd name="connsiteX2831" fmla="*/ 1817326 w 4682816"/>
                  <a:gd name="connsiteY2831" fmla="*/ 2271694 h 2943306"/>
                  <a:gd name="connsiteX2832" fmla="*/ 1811683 w 4682816"/>
                  <a:gd name="connsiteY2832" fmla="*/ 2270870 h 2943306"/>
                  <a:gd name="connsiteX2833" fmla="*/ 1813534 w 4682816"/>
                  <a:gd name="connsiteY2833" fmla="*/ 2286660 h 2943306"/>
                  <a:gd name="connsiteX2834" fmla="*/ 1789731 w 4682816"/>
                  <a:gd name="connsiteY2834" fmla="*/ 2323987 h 2943306"/>
                  <a:gd name="connsiteX2835" fmla="*/ 1775410 w 4682816"/>
                  <a:gd name="connsiteY2835" fmla="*/ 2323842 h 2943306"/>
                  <a:gd name="connsiteX2836" fmla="*/ 1766030 w 4682816"/>
                  <a:gd name="connsiteY2836" fmla="*/ 2318862 h 2943306"/>
                  <a:gd name="connsiteX2837" fmla="*/ 1768569 w 4682816"/>
                  <a:gd name="connsiteY2837" fmla="*/ 2327328 h 2943306"/>
                  <a:gd name="connsiteX2838" fmla="*/ 1767476 w 4682816"/>
                  <a:gd name="connsiteY2838" fmla="*/ 2334806 h 2943306"/>
                  <a:gd name="connsiteX2839" fmla="*/ 1784435 w 4682816"/>
                  <a:gd name="connsiteY2839" fmla="*/ 2328062 h 2943306"/>
                  <a:gd name="connsiteX2840" fmla="*/ 1826651 w 4682816"/>
                  <a:gd name="connsiteY2840" fmla="*/ 2341394 h 2943306"/>
                  <a:gd name="connsiteX2841" fmla="*/ 1826765 w 4682816"/>
                  <a:gd name="connsiteY2841" fmla="*/ 2370263 h 2943306"/>
                  <a:gd name="connsiteX2842" fmla="*/ 1806028 w 4682816"/>
                  <a:gd name="connsiteY2842" fmla="*/ 2392264 h 2943306"/>
                  <a:gd name="connsiteX2843" fmla="*/ 1809678 w 4682816"/>
                  <a:gd name="connsiteY2843" fmla="*/ 2391807 h 2943306"/>
                  <a:gd name="connsiteX2844" fmla="*/ 1831565 w 4682816"/>
                  <a:gd name="connsiteY2844" fmla="*/ 2404038 h 2943306"/>
                  <a:gd name="connsiteX2845" fmla="*/ 1841136 w 4682816"/>
                  <a:gd name="connsiteY2845" fmla="*/ 2416149 h 2943306"/>
                  <a:gd name="connsiteX2846" fmla="*/ 1843540 w 4682816"/>
                  <a:gd name="connsiteY2846" fmla="*/ 2410104 h 2943306"/>
                  <a:gd name="connsiteX2847" fmla="*/ 1898704 w 4682816"/>
                  <a:gd name="connsiteY2847" fmla="*/ 2385433 h 2943306"/>
                  <a:gd name="connsiteX2848" fmla="*/ 1904920 w 4682816"/>
                  <a:gd name="connsiteY2848" fmla="*/ 2445542 h 2943306"/>
                  <a:gd name="connsiteX2849" fmla="*/ 1900235 w 4682816"/>
                  <a:gd name="connsiteY2849" fmla="*/ 2451472 h 2943306"/>
                  <a:gd name="connsiteX2850" fmla="*/ 1918294 w 4682816"/>
                  <a:gd name="connsiteY2850" fmla="*/ 2454111 h 2943306"/>
                  <a:gd name="connsiteX2851" fmla="*/ 1948189 w 4682816"/>
                  <a:gd name="connsiteY2851" fmla="*/ 2486765 h 2943306"/>
                  <a:gd name="connsiteX2852" fmla="*/ 1945657 w 4682816"/>
                  <a:gd name="connsiteY2852" fmla="*/ 2491190 h 2943306"/>
                  <a:gd name="connsiteX2853" fmla="*/ 1960152 w 4682816"/>
                  <a:gd name="connsiteY2853" fmla="*/ 2499289 h 2943306"/>
                  <a:gd name="connsiteX2854" fmla="*/ 1969723 w 4682816"/>
                  <a:gd name="connsiteY2854" fmla="*/ 2511401 h 2943306"/>
                  <a:gd name="connsiteX2855" fmla="*/ 1972127 w 4682816"/>
                  <a:gd name="connsiteY2855" fmla="*/ 2505355 h 2943306"/>
                  <a:gd name="connsiteX2856" fmla="*/ 2027291 w 4682816"/>
                  <a:gd name="connsiteY2856" fmla="*/ 2480684 h 2943306"/>
                  <a:gd name="connsiteX2857" fmla="*/ 2033508 w 4682816"/>
                  <a:gd name="connsiteY2857" fmla="*/ 2540793 h 2943306"/>
                  <a:gd name="connsiteX2858" fmla="*/ 2028822 w 4682816"/>
                  <a:gd name="connsiteY2858" fmla="*/ 2546722 h 2943306"/>
                  <a:gd name="connsiteX2859" fmla="*/ 2046881 w 4682816"/>
                  <a:gd name="connsiteY2859" fmla="*/ 2549363 h 2943306"/>
                  <a:gd name="connsiteX2860" fmla="*/ 2076776 w 4682816"/>
                  <a:gd name="connsiteY2860" fmla="*/ 2582016 h 2943306"/>
                  <a:gd name="connsiteX2861" fmla="*/ 2027828 w 4682816"/>
                  <a:gd name="connsiteY2861" fmla="*/ 2617454 h 2943306"/>
                  <a:gd name="connsiteX2862" fmla="*/ 2022185 w 4682816"/>
                  <a:gd name="connsiteY2862" fmla="*/ 2616628 h 2943306"/>
                  <a:gd name="connsiteX2863" fmla="*/ 2024035 w 4682816"/>
                  <a:gd name="connsiteY2863" fmla="*/ 2632419 h 2943306"/>
                  <a:gd name="connsiteX2864" fmla="*/ 2000232 w 4682816"/>
                  <a:gd name="connsiteY2864" fmla="*/ 2669746 h 2943306"/>
                  <a:gd name="connsiteX2865" fmla="*/ 1972317 w 4682816"/>
                  <a:gd name="connsiteY2865" fmla="*/ 2662384 h 2943306"/>
                  <a:gd name="connsiteX2866" fmla="*/ 1957589 w 4682816"/>
                  <a:gd name="connsiteY2866" fmla="*/ 2638531 h 2943306"/>
                  <a:gd name="connsiteX2867" fmla="*/ 1952546 w 4682816"/>
                  <a:gd name="connsiteY2867" fmla="*/ 2659853 h 2943306"/>
                  <a:gd name="connsiteX2868" fmla="*/ 1947860 w 4682816"/>
                  <a:gd name="connsiteY2868" fmla="*/ 2665784 h 2943306"/>
                  <a:gd name="connsiteX2869" fmla="*/ 1965919 w 4682816"/>
                  <a:gd name="connsiteY2869" fmla="*/ 2668423 h 2943306"/>
                  <a:gd name="connsiteX2870" fmla="*/ 1995814 w 4682816"/>
                  <a:gd name="connsiteY2870" fmla="*/ 2701077 h 2943306"/>
                  <a:gd name="connsiteX2871" fmla="*/ 1946867 w 4682816"/>
                  <a:gd name="connsiteY2871" fmla="*/ 2736515 h 2943306"/>
                  <a:gd name="connsiteX2872" fmla="*/ 1941223 w 4682816"/>
                  <a:gd name="connsiteY2872" fmla="*/ 2735690 h 2943306"/>
                  <a:gd name="connsiteX2873" fmla="*/ 1943073 w 4682816"/>
                  <a:gd name="connsiteY2873" fmla="*/ 2751480 h 2943306"/>
                  <a:gd name="connsiteX2874" fmla="*/ 1919271 w 4682816"/>
                  <a:gd name="connsiteY2874" fmla="*/ 2788807 h 2943306"/>
                  <a:gd name="connsiteX2875" fmla="*/ 1872370 w 4682816"/>
                  <a:gd name="connsiteY2875" fmla="*/ 2750699 h 2943306"/>
                  <a:gd name="connsiteX2876" fmla="*/ 1870705 w 4682816"/>
                  <a:gd name="connsiteY2876" fmla="*/ 2736490 h 2943306"/>
                  <a:gd name="connsiteX2877" fmla="*/ 1857567 w 4682816"/>
                  <a:gd name="connsiteY2877" fmla="*/ 2742153 h 2943306"/>
                  <a:gd name="connsiteX2878" fmla="*/ 1821448 w 4682816"/>
                  <a:gd name="connsiteY2878" fmla="*/ 2741084 h 2943306"/>
                  <a:gd name="connsiteX2879" fmla="*/ 1821296 w 4682816"/>
                  <a:gd name="connsiteY2879" fmla="*/ 2740930 h 2943306"/>
                  <a:gd name="connsiteX2880" fmla="*/ 1822865 w 4682816"/>
                  <a:gd name="connsiteY2880" fmla="*/ 2752278 h 2943306"/>
                  <a:gd name="connsiteX2881" fmla="*/ 1766413 w 4682816"/>
                  <a:gd name="connsiteY2881" fmla="*/ 2773840 h 2943306"/>
                  <a:gd name="connsiteX2882" fmla="*/ 1753275 w 4682816"/>
                  <a:gd name="connsiteY2882" fmla="*/ 2768178 h 2943306"/>
                  <a:gd name="connsiteX2883" fmla="*/ 1751609 w 4682816"/>
                  <a:gd name="connsiteY2883" fmla="*/ 2782387 h 2943306"/>
                  <a:gd name="connsiteX2884" fmla="*/ 1704710 w 4682816"/>
                  <a:gd name="connsiteY2884" fmla="*/ 2820495 h 2943306"/>
                  <a:gd name="connsiteX2885" fmla="*/ 1680906 w 4682816"/>
                  <a:gd name="connsiteY2885" fmla="*/ 2783168 h 2943306"/>
                  <a:gd name="connsiteX2886" fmla="*/ 1682610 w 4682816"/>
                  <a:gd name="connsiteY2886" fmla="*/ 2768631 h 2943306"/>
                  <a:gd name="connsiteX2887" fmla="*/ 1674257 w 4682816"/>
                  <a:gd name="connsiteY2887" fmla="*/ 2769851 h 2943306"/>
                  <a:gd name="connsiteX2888" fmla="*/ 1625310 w 4682816"/>
                  <a:gd name="connsiteY2888" fmla="*/ 2734414 h 2943306"/>
                  <a:gd name="connsiteX2889" fmla="*/ 1655205 w 4682816"/>
                  <a:gd name="connsiteY2889" fmla="*/ 2701760 h 2943306"/>
                  <a:gd name="connsiteX2890" fmla="*/ 1670479 w 4682816"/>
                  <a:gd name="connsiteY2890" fmla="*/ 2699528 h 2943306"/>
                  <a:gd name="connsiteX2891" fmla="*/ 1666445 w 4682816"/>
                  <a:gd name="connsiteY2891" fmla="*/ 2694422 h 2943306"/>
                  <a:gd name="connsiteX2892" fmla="*/ 1662321 w 4682816"/>
                  <a:gd name="connsiteY2892" fmla="*/ 2676986 h 2943306"/>
                  <a:gd name="connsiteX2893" fmla="*/ 1660019 w 4682816"/>
                  <a:gd name="connsiteY2893" fmla="*/ 2685118 h 2943306"/>
                  <a:gd name="connsiteX2894" fmla="*/ 1643045 w 4682816"/>
                  <a:gd name="connsiteY2894" fmla="*/ 2698322 h 2943306"/>
                  <a:gd name="connsiteX2895" fmla="*/ 1596145 w 4682816"/>
                  <a:gd name="connsiteY2895" fmla="*/ 2660213 h 2943306"/>
                  <a:gd name="connsiteX2896" fmla="*/ 1594479 w 4682816"/>
                  <a:gd name="connsiteY2896" fmla="*/ 2646004 h 2943306"/>
                  <a:gd name="connsiteX2897" fmla="*/ 1581340 w 4682816"/>
                  <a:gd name="connsiteY2897" fmla="*/ 2651666 h 2943306"/>
                  <a:gd name="connsiteX2898" fmla="*/ 1524889 w 4682816"/>
                  <a:gd name="connsiteY2898" fmla="*/ 2630104 h 2943306"/>
                  <a:gd name="connsiteX2899" fmla="*/ 1545313 w 4682816"/>
                  <a:gd name="connsiteY2899" fmla="*/ 2590826 h 2943306"/>
                  <a:gd name="connsiteX2900" fmla="*/ 1558755 w 4682816"/>
                  <a:gd name="connsiteY2900" fmla="*/ 2585033 h 2943306"/>
                  <a:gd name="connsiteX2901" fmla="*/ 1553521 w 4682816"/>
                  <a:gd name="connsiteY2901" fmla="*/ 2578409 h 2943306"/>
                  <a:gd name="connsiteX2902" fmla="*/ 1559737 w 4682816"/>
                  <a:gd name="connsiteY2902" fmla="*/ 2518301 h 2943306"/>
                  <a:gd name="connsiteX2903" fmla="*/ 1579486 w 4682816"/>
                  <a:gd name="connsiteY2903" fmla="*/ 2515832 h 2943306"/>
                  <a:gd name="connsiteX2904" fmla="*/ 1586044 w 4682816"/>
                  <a:gd name="connsiteY2904" fmla="*/ 2500288 h 2943306"/>
                  <a:gd name="connsiteX2905" fmla="*/ 1607580 w 4682816"/>
                  <a:gd name="connsiteY2905" fmla="*/ 2487448 h 2943306"/>
                  <a:gd name="connsiteX2906" fmla="*/ 1622855 w 4682816"/>
                  <a:gd name="connsiteY2906" fmla="*/ 2485216 h 2943306"/>
                  <a:gd name="connsiteX2907" fmla="*/ 1618820 w 4682816"/>
                  <a:gd name="connsiteY2907" fmla="*/ 2480110 h 2943306"/>
                  <a:gd name="connsiteX2908" fmla="*/ 1625037 w 4682816"/>
                  <a:gd name="connsiteY2908" fmla="*/ 2420002 h 2943306"/>
                  <a:gd name="connsiteX2909" fmla="*/ 1653907 w 4682816"/>
                  <a:gd name="connsiteY2909" fmla="*/ 2419887 h 2943306"/>
                  <a:gd name="connsiteX2910" fmla="*/ 1661814 w 4682816"/>
                  <a:gd name="connsiteY2910" fmla="*/ 2427340 h 2943306"/>
                  <a:gd name="connsiteX2911" fmla="*/ 1665842 w 4682816"/>
                  <a:gd name="connsiteY2911" fmla="*/ 2411414 h 2943306"/>
                  <a:gd name="connsiteX2912" fmla="*/ 1674586 w 4682816"/>
                  <a:gd name="connsiteY2912" fmla="*/ 2399677 h 2943306"/>
                  <a:gd name="connsiteX2913" fmla="*/ 1666743 w 4682816"/>
                  <a:gd name="connsiteY2913" fmla="*/ 2396558 h 2943306"/>
                  <a:gd name="connsiteX2914" fmla="*/ 1641958 w 4682816"/>
                  <a:gd name="connsiteY2914" fmla="*/ 2370263 h 2943306"/>
                  <a:gd name="connsiteX2915" fmla="*/ 1641975 w 4682816"/>
                  <a:gd name="connsiteY2915" fmla="*/ 2365929 h 2943306"/>
                  <a:gd name="connsiteX2916" fmla="*/ 1616348 w 4682816"/>
                  <a:gd name="connsiteY2916" fmla="*/ 2373614 h 2943306"/>
                  <a:gd name="connsiteX2917" fmla="*/ 1610706 w 4682816"/>
                  <a:gd name="connsiteY2917" fmla="*/ 2372789 h 2943306"/>
                  <a:gd name="connsiteX2918" fmla="*/ 1612555 w 4682816"/>
                  <a:gd name="connsiteY2918" fmla="*/ 2388579 h 2943306"/>
                  <a:gd name="connsiteX2919" fmla="*/ 1588752 w 4682816"/>
                  <a:gd name="connsiteY2919" fmla="*/ 2425906 h 2943306"/>
                  <a:gd name="connsiteX2920" fmla="*/ 1560837 w 4682816"/>
                  <a:gd name="connsiteY2920" fmla="*/ 2418543 h 2943306"/>
                  <a:gd name="connsiteX2921" fmla="*/ 1546108 w 4682816"/>
                  <a:gd name="connsiteY2921" fmla="*/ 2394691 h 2943306"/>
                  <a:gd name="connsiteX2922" fmla="*/ 1541066 w 4682816"/>
                  <a:gd name="connsiteY2922" fmla="*/ 2416014 h 2943306"/>
                  <a:gd name="connsiteX2923" fmla="*/ 1536381 w 4682816"/>
                  <a:gd name="connsiteY2923" fmla="*/ 2421944 h 2943306"/>
                  <a:gd name="connsiteX2924" fmla="*/ 1554439 w 4682816"/>
                  <a:gd name="connsiteY2924" fmla="*/ 2424584 h 2943306"/>
                  <a:gd name="connsiteX2925" fmla="*/ 1584334 w 4682816"/>
                  <a:gd name="connsiteY2925" fmla="*/ 2457237 h 2943306"/>
                  <a:gd name="connsiteX2926" fmla="*/ 1535386 w 4682816"/>
                  <a:gd name="connsiteY2926" fmla="*/ 2492675 h 2943306"/>
                  <a:gd name="connsiteX2927" fmla="*/ 1529743 w 4682816"/>
                  <a:gd name="connsiteY2927" fmla="*/ 2491849 h 2943306"/>
                  <a:gd name="connsiteX2928" fmla="*/ 1531593 w 4682816"/>
                  <a:gd name="connsiteY2928" fmla="*/ 2507640 h 2943306"/>
                  <a:gd name="connsiteX2929" fmla="*/ 1507791 w 4682816"/>
                  <a:gd name="connsiteY2929" fmla="*/ 2544967 h 2943306"/>
                  <a:gd name="connsiteX2930" fmla="*/ 1460891 w 4682816"/>
                  <a:gd name="connsiteY2930" fmla="*/ 2506860 h 2943306"/>
                  <a:gd name="connsiteX2931" fmla="*/ 1459225 w 4682816"/>
                  <a:gd name="connsiteY2931" fmla="*/ 2492649 h 2943306"/>
                  <a:gd name="connsiteX2932" fmla="*/ 1446087 w 4682816"/>
                  <a:gd name="connsiteY2932" fmla="*/ 2498312 h 2943306"/>
                  <a:gd name="connsiteX2933" fmla="*/ 1409969 w 4682816"/>
                  <a:gd name="connsiteY2933" fmla="*/ 2497244 h 2943306"/>
                  <a:gd name="connsiteX2934" fmla="*/ 1409816 w 4682816"/>
                  <a:gd name="connsiteY2934" fmla="*/ 2497091 h 2943306"/>
                  <a:gd name="connsiteX2935" fmla="*/ 1411385 w 4682816"/>
                  <a:gd name="connsiteY2935" fmla="*/ 2508438 h 2943306"/>
                  <a:gd name="connsiteX2936" fmla="*/ 1354933 w 4682816"/>
                  <a:gd name="connsiteY2936" fmla="*/ 2530000 h 2943306"/>
                  <a:gd name="connsiteX2937" fmla="*/ 1341795 w 4682816"/>
                  <a:gd name="connsiteY2937" fmla="*/ 2524337 h 2943306"/>
                  <a:gd name="connsiteX2938" fmla="*/ 1340130 w 4682816"/>
                  <a:gd name="connsiteY2938" fmla="*/ 2538547 h 2943306"/>
                  <a:gd name="connsiteX2939" fmla="*/ 1293230 w 4682816"/>
                  <a:gd name="connsiteY2939" fmla="*/ 2576655 h 2943306"/>
                  <a:gd name="connsiteX2940" fmla="*/ 1269426 w 4682816"/>
                  <a:gd name="connsiteY2940" fmla="*/ 2539328 h 2943306"/>
                  <a:gd name="connsiteX2941" fmla="*/ 1271130 w 4682816"/>
                  <a:gd name="connsiteY2941" fmla="*/ 2524791 h 2943306"/>
                  <a:gd name="connsiteX2942" fmla="*/ 1262778 w 4682816"/>
                  <a:gd name="connsiteY2942" fmla="*/ 2526012 h 2943306"/>
                  <a:gd name="connsiteX2943" fmla="*/ 1213830 w 4682816"/>
                  <a:gd name="connsiteY2943" fmla="*/ 2490574 h 2943306"/>
                  <a:gd name="connsiteX2944" fmla="*/ 1243724 w 4682816"/>
                  <a:gd name="connsiteY2944" fmla="*/ 2457920 h 2943306"/>
                  <a:gd name="connsiteX2945" fmla="*/ 1258999 w 4682816"/>
                  <a:gd name="connsiteY2945" fmla="*/ 2455687 h 2943306"/>
                  <a:gd name="connsiteX2946" fmla="*/ 1254965 w 4682816"/>
                  <a:gd name="connsiteY2946" fmla="*/ 2450582 h 2943306"/>
                  <a:gd name="connsiteX2947" fmla="*/ 1250841 w 4682816"/>
                  <a:gd name="connsiteY2947" fmla="*/ 2433145 h 2943306"/>
                  <a:gd name="connsiteX2948" fmla="*/ 1248539 w 4682816"/>
                  <a:gd name="connsiteY2948" fmla="*/ 2441278 h 2943306"/>
                  <a:gd name="connsiteX2949" fmla="*/ 1231565 w 4682816"/>
                  <a:gd name="connsiteY2949" fmla="*/ 2454481 h 2943306"/>
                  <a:gd name="connsiteX2950" fmla="*/ 1184664 w 4682816"/>
                  <a:gd name="connsiteY2950" fmla="*/ 2416374 h 2943306"/>
                  <a:gd name="connsiteX2951" fmla="*/ 1182999 w 4682816"/>
                  <a:gd name="connsiteY2951" fmla="*/ 2402164 h 2943306"/>
                  <a:gd name="connsiteX2952" fmla="*/ 1169861 w 4682816"/>
                  <a:gd name="connsiteY2952" fmla="*/ 2407827 h 2943306"/>
                  <a:gd name="connsiteX2953" fmla="*/ 1113409 w 4682816"/>
                  <a:gd name="connsiteY2953" fmla="*/ 2386264 h 2943306"/>
                  <a:gd name="connsiteX2954" fmla="*/ 1133834 w 4682816"/>
                  <a:gd name="connsiteY2954" fmla="*/ 2346986 h 2943306"/>
                  <a:gd name="connsiteX2955" fmla="*/ 1147274 w 4682816"/>
                  <a:gd name="connsiteY2955" fmla="*/ 2341192 h 2943306"/>
                  <a:gd name="connsiteX2956" fmla="*/ 1142041 w 4682816"/>
                  <a:gd name="connsiteY2956" fmla="*/ 2334570 h 2943306"/>
                  <a:gd name="connsiteX2957" fmla="*/ 1148257 w 4682816"/>
                  <a:gd name="connsiteY2957" fmla="*/ 2274461 h 2943306"/>
                  <a:gd name="connsiteX2958" fmla="*/ 1168006 w 4682816"/>
                  <a:gd name="connsiteY2958" fmla="*/ 2271992 h 2943306"/>
                  <a:gd name="connsiteX2959" fmla="*/ 1174564 w 4682816"/>
                  <a:gd name="connsiteY2959" fmla="*/ 2256448 h 2943306"/>
                  <a:gd name="connsiteX2960" fmla="*/ 1196100 w 4682816"/>
                  <a:gd name="connsiteY2960" fmla="*/ 2243608 h 2943306"/>
                  <a:gd name="connsiteX2961" fmla="*/ 1211375 w 4682816"/>
                  <a:gd name="connsiteY2961" fmla="*/ 2241375 h 2943306"/>
                  <a:gd name="connsiteX2962" fmla="*/ 1207340 w 4682816"/>
                  <a:gd name="connsiteY2962" fmla="*/ 2236271 h 2943306"/>
                  <a:gd name="connsiteX2963" fmla="*/ 1213557 w 4682816"/>
                  <a:gd name="connsiteY2963" fmla="*/ 2176161 h 2943306"/>
                  <a:gd name="connsiteX2964" fmla="*/ 1242427 w 4682816"/>
                  <a:gd name="connsiteY2964" fmla="*/ 2176048 h 2943306"/>
                  <a:gd name="connsiteX2965" fmla="*/ 1250334 w 4682816"/>
                  <a:gd name="connsiteY2965" fmla="*/ 2183500 h 2943306"/>
                  <a:gd name="connsiteX2966" fmla="*/ 1254362 w 4682816"/>
                  <a:gd name="connsiteY2966" fmla="*/ 2167574 h 2943306"/>
                  <a:gd name="connsiteX2967" fmla="*/ 1263106 w 4682816"/>
                  <a:gd name="connsiteY2967" fmla="*/ 2155837 h 2943306"/>
                  <a:gd name="connsiteX2968" fmla="*/ 1255263 w 4682816"/>
                  <a:gd name="connsiteY2968" fmla="*/ 2152717 h 2943306"/>
                  <a:gd name="connsiteX2969" fmla="*/ 1230591 w 4682816"/>
                  <a:gd name="connsiteY2969" fmla="*/ 2097553 h 2943306"/>
                  <a:gd name="connsiteX2970" fmla="*/ 1272808 w 4682816"/>
                  <a:gd name="connsiteY2970" fmla="*/ 2084222 h 2943306"/>
                  <a:gd name="connsiteX2971" fmla="*/ 1287152 w 4682816"/>
                  <a:gd name="connsiteY2971" fmla="*/ 2089926 h 2943306"/>
                  <a:gd name="connsiteX2972" fmla="*/ 1286211 w 4682816"/>
                  <a:gd name="connsiteY2972" fmla="*/ 2083488 h 2943306"/>
                  <a:gd name="connsiteX2973" fmla="*/ 1296591 w 4682816"/>
                  <a:gd name="connsiteY2973" fmla="*/ 2048877 h 2943306"/>
                  <a:gd name="connsiteX2974" fmla="*/ 1306113 w 4682816"/>
                  <a:gd name="connsiteY2974" fmla="*/ 2040010 h 2943306"/>
                  <a:gd name="connsiteX2975" fmla="*/ 1293251 w 4682816"/>
                  <a:gd name="connsiteY2975" fmla="*/ 2019179 h 2943306"/>
                  <a:gd name="connsiteX2976" fmla="*/ 1291585 w 4682816"/>
                  <a:gd name="connsiteY2976" fmla="*/ 2004970 h 2943306"/>
                  <a:gd name="connsiteX2977" fmla="*/ 1278447 w 4682816"/>
                  <a:gd name="connsiteY2977" fmla="*/ 2010632 h 2943306"/>
                  <a:gd name="connsiteX2978" fmla="*/ 1242328 w 4682816"/>
                  <a:gd name="connsiteY2978" fmla="*/ 2009564 h 2943306"/>
                  <a:gd name="connsiteX2979" fmla="*/ 1242176 w 4682816"/>
                  <a:gd name="connsiteY2979" fmla="*/ 2009410 h 2943306"/>
                  <a:gd name="connsiteX2980" fmla="*/ 1243746 w 4682816"/>
                  <a:gd name="connsiteY2980" fmla="*/ 2020758 h 2943306"/>
                  <a:gd name="connsiteX2981" fmla="*/ 1187293 w 4682816"/>
                  <a:gd name="connsiteY2981" fmla="*/ 2042320 h 2943306"/>
                  <a:gd name="connsiteX2982" fmla="*/ 1174154 w 4682816"/>
                  <a:gd name="connsiteY2982" fmla="*/ 2036657 h 2943306"/>
                  <a:gd name="connsiteX2983" fmla="*/ 1172489 w 4682816"/>
                  <a:gd name="connsiteY2983" fmla="*/ 2050868 h 2943306"/>
                  <a:gd name="connsiteX2984" fmla="*/ 1125590 w 4682816"/>
                  <a:gd name="connsiteY2984" fmla="*/ 2088975 h 2943306"/>
                  <a:gd name="connsiteX2985" fmla="*/ 1101787 w 4682816"/>
                  <a:gd name="connsiteY2985" fmla="*/ 2051647 h 2943306"/>
                  <a:gd name="connsiteX2986" fmla="*/ 1101868 w 4682816"/>
                  <a:gd name="connsiteY2986" fmla="*/ 2050950 h 2943306"/>
                  <a:gd name="connsiteX2987" fmla="*/ 1067708 w 4682816"/>
                  <a:gd name="connsiteY2987" fmla="*/ 2061194 h 2943306"/>
                  <a:gd name="connsiteX2988" fmla="*/ 1062065 w 4682816"/>
                  <a:gd name="connsiteY2988" fmla="*/ 2060369 h 2943306"/>
                  <a:gd name="connsiteX2989" fmla="*/ 1063915 w 4682816"/>
                  <a:gd name="connsiteY2989" fmla="*/ 2076158 h 2943306"/>
                  <a:gd name="connsiteX2990" fmla="*/ 1040113 w 4682816"/>
                  <a:gd name="connsiteY2990" fmla="*/ 2113486 h 2943306"/>
                  <a:gd name="connsiteX2991" fmla="*/ 1012197 w 4682816"/>
                  <a:gd name="connsiteY2991" fmla="*/ 2106124 h 2943306"/>
                  <a:gd name="connsiteX2992" fmla="*/ 997469 w 4682816"/>
                  <a:gd name="connsiteY2992" fmla="*/ 2082271 h 2943306"/>
                  <a:gd name="connsiteX2993" fmla="*/ 992425 w 4682816"/>
                  <a:gd name="connsiteY2993" fmla="*/ 2103594 h 2943306"/>
                  <a:gd name="connsiteX2994" fmla="*/ 987741 w 4682816"/>
                  <a:gd name="connsiteY2994" fmla="*/ 2109524 h 2943306"/>
                  <a:gd name="connsiteX2995" fmla="*/ 1005799 w 4682816"/>
                  <a:gd name="connsiteY2995" fmla="*/ 2112163 h 2943306"/>
                  <a:gd name="connsiteX2996" fmla="*/ 1035693 w 4682816"/>
                  <a:gd name="connsiteY2996" fmla="*/ 2144816 h 2943306"/>
                  <a:gd name="connsiteX2997" fmla="*/ 986746 w 4682816"/>
                  <a:gd name="connsiteY2997" fmla="*/ 2180255 h 2943306"/>
                  <a:gd name="connsiteX2998" fmla="*/ 981103 w 4682816"/>
                  <a:gd name="connsiteY2998" fmla="*/ 2179430 h 2943306"/>
                  <a:gd name="connsiteX2999" fmla="*/ 982953 w 4682816"/>
                  <a:gd name="connsiteY2999" fmla="*/ 2195219 h 2943306"/>
                  <a:gd name="connsiteX3000" fmla="*/ 959150 w 4682816"/>
                  <a:gd name="connsiteY3000" fmla="*/ 2232548 h 2943306"/>
                  <a:gd name="connsiteX3001" fmla="*/ 912251 w 4682816"/>
                  <a:gd name="connsiteY3001" fmla="*/ 2194439 h 2943306"/>
                  <a:gd name="connsiteX3002" fmla="*/ 910586 w 4682816"/>
                  <a:gd name="connsiteY3002" fmla="*/ 2180230 h 2943306"/>
                  <a:gd name="connsiteX3003" fmla="*/ 897447 w 4682816"/>
                  <a:gd name="connsiteY3003" fmla="*/ 2185892 h 2943306"/>
                  <a:gd name="connsiteX3004" fmla="*/ 861328 w 4682816"/>
                  <a:gd name="connsiteY3004" fmla="*/ 2184824 h 2943306"/>
                  <a:gd name="connsiteX3005" fmla="*/ 861176 w 4682816"/>
                  <a:gd name="connsiteY3005" fmla="*/ 2184671 h 2943306"/>
                  <a:gd name="connsiteX3006" fmla="*/ 862746 w 4682816"/>
                  <a:gd name="connsiteY3006" fmla="*/ 2196018 h 2943306"/>
                  <a:gd name="connsiteX3007" fmla="*/ 806293 w 4682816"/>
                  <a:gd name="connsiteY3007" fmla="*/ 2217580 h 2943306"/>
                  <a:gd name="connsiteX3008" fmla="*/ 793155 w 4682816"/>
                  <a:gd name="connsiteY3008" fmla="*/ 2211917 h 2943306"/>
                  <a:gd name="connsiteX3009" fmla="*/ 791489 w 4682816"/>
                  <a:gd name="connsiteY3009" fmla="*/ 2226127 h 2943306"/>
                  <a:gd name="connsiteX3010" fmla="*/ 744590 w 4682816"/>
                  <a:gd name="connsiteY3010" fmla="*/ 2264236 h 2943306"/>
                  <a:gd name="connsiteX3011" fmla="*/ 720786 w 4682816"/>
                  <a:gd name="connsiteY3011" fmla="*/ 2226907 h 2943306"/>
                  <a:gd name="connsiteX3012" fmla="*/ 722490 w 4682816"/>
                  <a:gd name="connsiteY3012" fmla="*/ 2212371 h 2943306"/>
                  <a:gd name="connsiteX3013" fmla="*/ 714138 w 4682816"/>
                  <a:gd name="connsiteY3013" fmla="*/ 2213591 h 2943306"/>
                  <a:gd name="connsiteX3014" fmla="*/ 665190 w 4682816"/>
                  <a:gd name="connsiteY3014" fmla="*/ 2178153 h 2943306"/>
                  <a:gd name="connsiteX3015" fmla="*/ 695085 w 4682816"/>
                  <a:gd name="connsiteY3015" fmla="*/ 2145501 h 2943306"/>
                  <a:gd name="connsiteX3016" fmla="*/ 710359 w 4682816"/>
                  <a:gd name="connsiteY3016" fmla="*/ 2143267 h 2943306"/>
                  <a:gd name="connsiteX3017" fmla="*/ 706325 w 4682816"/>
                  <a:gd name="connsiteY3017" fmla="*/ 2138162 h 2943306"/>
                  <a:gd name="connsiteX3018" fmla="*/ 702201 w 4682816"/>
                  <a:gd name="connsiteY3018" fmla="*/ 2120725 h 2943306"/>
                  <a:gd name="connsiteX3019" fmla="*/ 699900 w 4682816"/>
                  <a:gd name="connsiteY3019" fmla="*/ 2128858 h 2943306"/>
                  <a:gd name="connsiteX3020" fmla="*/ 682925 w 4682816"/>
                  <a:gd name="connsiteY3020" fmla="*/ 2142061 h 2943306"/>
                  <a:gd name="connsiteX3021" fmla="*/ 636024 w 4682816"/>
                  <a:gd name="connsiteY3021" fmla="*/ 2103953 h 2943306"/>
                  <a:gd name="connsiteX3022" fmla="*/ 634359 w 4682816"/>
                  <a:gd name="connsiteY3022" fmla="*/ 2089743 h 2943306"/>
                  <a:gd name="connsiteX3023" fmla="*/ 621221 w 4682816"/>
                  <a:gd name="connsiteY3023" fmla="*/ 2095406 h 2943306"/>
                  <a:gd name="connsiteX3024" fmla="*/ 564768 w 4682816"/>
                  <a:gd name="connsiteY3024" fmla="*/ 2073844 h 2943306"/>
                  <a:gd name="connsiteX3025" fmla="*/ 585194 w 4682816"/>
                  <a:gd name="connsiteY3025" fmla="*/ 2034566 h 2943306"/>
                  <a:gd name="connsiteX3026" fmla="*/ 598635 w 4682816"/>
                  <a:gd name="connsiteY3026" fmla="*/ 2028773 h 2943306"/>
                  <a:gd name="connsiteX3027" fmla="*/ 593401 w 4682816"/>
                  <a:gd name="connsiteY3027" fmla="*/ 2022149 h 2943306"/>
                  <a:gd name="connsiteX3028" fmla="*/ 599618 w 4682816"/>
                  <a:gd name="connsiteY3028" fmla="*/ 1962041 h 2943306"/>
                  <a:gd name="connsiteX3029" fmla="*/ 619366 w 4682816"/>
                  <a:gd name="connsiteY3029" fmla="*/ 1959572 h 2943306"/>
                  <a:gd name="connsiteX3030" fmla="*/ 625924 w 4682816"/>
                  <a:gd name="connsiteY3030" fmla="*/ 1944027 h 2943306"/>
                  <a:gd name="connsiteX3031" fmla="*/ 647460 w 4682816"/>
                  <a:gd name="connsiteY3031" fmla="*/ 1931188 h 2943306"/>
                  <a:gd name="connsiteX3032" fmla="*/ 662735 w 4682816"/>
                  <a:gd name="connsiteY3032" fmla="*/ 1928955 h 2943306"/>
                  <a:gd name="connsiteX3033" fmla="*/ 658700 w 4682816"/>
                  <a:gd name="connsiteY3033" fmla="*/ 1923850 h 2943306"/>
                  <a:gd name="connsiteX3034" fmla="*/ 664917 w 4682816"/>
                  <a:gd name="connsiteY3034" fmla="*/ 1863741 h 2943306"/>
                  <a:gd name="connsiteX3035" fmla="*/ 693786 w 4682816"/>
                  <a:gd name="connsiteY3035" fmla="*/ 1863628 h 2943306"/>
                  <a:gd name="connsiteX3036" fmla="*/ 701694 w 4682816"/>
                  <a:gd name="connsiteY3036" fmla="*/ 1871080 h 2943306"/>
                  <a:gd name="connsiteX3037" fmla="*/ 705722 w 4682816"/>
                  <a:gd name="connsiteY3037" fmla="*/ 1855154 h 2943306"/>
                  <a:gd name="connsiteX3038" fmla="*/ 714466 w 4682816"/>
                  <a:gd name="connsiteY3038" fmla="*/ 1843416 h 2943306"/>
                  <a:gd name="connsiteX3039" fmla="*/ 706623 w 4682816"/>
                  <a:gd name="connsiteY3039" fmla="*/ 1840298 h 2943306"/>
                  <a:gd name="connsiteX3040" fmla="*/ 681838 w 4682816"/>
                  <a:gd name="connsiteY3040" fmla="*/ 1814003 h 2943306"/>
                  <a:gd name="connsiteX3041" fmla="*/ 681904 w 4682816"/>
                  <a:gd name="connsiteY3041" fmla="*/ 1797193 h 2943306"/>
                  <a:gd name="connsiteX3042" fmla="*/ 668410 w 4682816"/>
                  <a:gd name="connsiteY3042" fmla="*/ 1775339 h 2943306"/>
                  <a:gd name="connsiteX3043" fmla="*/ 666745 w 4682816"/>
                  <a:gd name="connsiteY3043" fmla="*/ 1761129 h 2943306"/>
                  <a:gd name="connsiteX3044" fmla="*/ 653606 w 4682816"/>
                  <a:gd name="connsiteY3044" fmla="*/ 1766792 h 2943306"/>
                  <a:gd name="connsiteX3045" fmla="*/ 617489 w 4682816"/>
                  <a:gd name="connsiteY3045" fmla="*/ 1765724 h 2943306"/>
                  <a:gd name="connsiteX3046" fmla="*/ 617336 w 4682816"/>
                  <a:gd name="connsiteY3046" fmla="*/ 1765571 h 2943306"/>
                  <a:gd name="connsiteX3047" fmla="*/ 618905 w 4682816"/>
                  <a:gd name="connsiteY3047" fmla="*/ 1776918 h 2943306"/>
                  <a:gd name="connsiteX3048" fmla="*/ 562453 w 4682816"/>
                  <a:gd name="connsiteY3048" fmla="*/ 1798480 h 2943306"/>
                  <a:gd name="connsiteX3049" fmla="*/ 549314 w 4682816"/>
                  <a:gd name="connsiteY3049" fmla="*/ 1792817 h 2943306"/>
                  <a:gd name="connsiteX3050" fmla="*/ 547649 w 4682816"/>
                  <a:gd name="connsiteY3050" fmla="*/ 1807027 h 2943306"/>
                  <a:gd name="connsiteX3051" fmla="*/ 532665 w 4682816"/>
                  <a:gd name="connsiteY3051" fmla="*/ 1831295 h 2943306"/>
                  <a:gd name="connsiteX3052" fmla="*/ 544417 w 4682816"/>
                  <a:gd name="connsiteY3052" fmla="*/ 1838302 h 2943306"/>
                  <a:gd name="connsiteX3053" fmla="*/ 552776 w 4682816"/>
                  <a:gd name="connsiteY3053" fmla="*/ 1858115 h 2943306"/>
                  <a:gd name="connsiteX3054" fmla="*/ 503828 w 4682816"/>
                  <a:gd name="connsiteY3054" fmla="*/ 1893554 h 2943306"/>
                  <a:gd name="connsiteX3055" fmla="*/ 498185 w 4682816"/>
                  <a:gd name="connsiteY3055" fmla="*/ 1892729 h 2943306"/>
                  <a:gd name="connsiteX3056" fmla="*/ 500036 w 4682816"/>
                  <a:gd name="connsiteY3056" fmla="*/ 1908518 h 2943306"/>
                  <a:gd name="connsiteX3057" fmla="*/ 476233 w 4682816"/>
                  <a:gd name="connsiteY3057" fmla="*/ 1945846 h 2943306"/>
                  <a:gd name="connsiteX3058" fmla="*/ 448316 w 4682816"/>
                  <a:gd name="connsiteY3058" fmla="*/ 1938484 h 2943306"/>
                  <a:gd name="connsiteX3059" fmla="*/ 433589 w 4682816"/>
                  <a:gd name="connsiteY3059" fmla="*/ 1914631 h 2943306"/>
                  <a:gd name="connsiteX3060" fmla="*/ 428546 w 4682816"/>
                  <a:gd name="connsiteY3060" fmla="*/ 1935954 h 2943306"/>
                  <a:gd name="connsiteX3061" fmla="*/ 423860 w 4682816"/>
                  <a:gd name="connsiteY3061" fmla="*/ 1941883 h 2943306"/>
                  <a:gd name="connsiteX3062" fmla="*/ 441919 w 4682816"/>
                  <a:gd name="connsiteY3062" fmla="*/ 1944523 h 2943306"/>
                  <a:gd name="connsiteX3063" fmla="*/ 471814 w 4682816"/>
                  <a:gd name="connsiteY3063" fmla="*/ 1977177 h 2943306"/>
                  <a:gd name="connsiteX3064" fmla="*/ 422866 w 4682816"/>
                  <a:gd name="connsiteY3064" fmla="*/ 2012614 h 2943306"/>
                  <a:gd name="connsiteX3065" fmla="*/ 417223 w 4682816"/>
                  <a:gd name="connsiteY3065" fmla="*/ 2011790 h 2943306"/>
                  <a:gd name="connsiteX3066" fmla="*/ 419074 w 4682816"/>
                  <a:gd name="connsiteY3066" fmla="*/ 2027580 h 2943306"/>
                  <a:gd name="connsiteX3067" fmla="*/ 395270 w 4682816"/>
                  <a:gd name="connsiteY3067" fmla="*/ 2064907 h 2943306"/>
                  <a:gd name="connsiteX3068" fmla="*/ 348371 w 4682816"/>
                  <a:gd name="connsiteY3068" fmla="*/ 2026799 h 2943306"/>
                  <a:gd name="connsiteX3069" fmla="*/ 346705 w 4682816"/>
                  <a:gd name="connsiteY3069" fmla="*/ 2012590 h 2943306"/>
                  <a:gd name="connsiteX3070" fmla="*/ 333566 w 4682816"/>
                  <a:gd name="connsiteY3070" fmla="*/ 2018253 h 2943306"/>
                  <a:gd name="connsiteX3071" fmla="*/ 297448 w 4682816"/>
                  <a:gd name="connsiteY3071" fmla="*/ 2017184 h 2943306"/>
                  <a:gd name="connsiteX3072" fmla="*/ 297296 w 4682816"/>
                  <a:gd name="connsiteY3072" fmla="*/ 2017031 h 2943306"/>
                  <a:gd name="connsiteX3073" fmla="*/ 298865 w 4682816"/>
                  <a:gd name="connsiteY3073" fmla="*/ 2028378 h 2943306"/>
                  <a:gd name="connsiteX3074" fmla="*/ 242413 w 4682816"/>
                  <a:gd name="connsiteY3074" fmla="*/ 2049941 h 2943306"/>
                  <a:gd name="connsiteX3075" fmla="*/ 229274 w 4682816"/>
                  <a:gd name="connsiteY3075" fmla="*/ 2044277 h 2943306"/>
                  <a:gd name="connsiteX3076" fmla="*/ 227609 w 4682816"/>
                  <a:gd name="connsiteY3076" fmla="*/ 2058488 h 2943306"/>
                  <a:gd name="connsiteX3077" fmla="*/ 180711 w 4682816"/>
                  <a:gd name="connsiteY3077" fmla="*/ 2096595 h 2943306"/>
                  <a:gd name="connsiteX3078" fmla="*/ 156907 w 4682816"/>
                  <a:gd name="connsiteY3078" fmla="*/ 2059267 h 2943306"/>
                  <a:gd name="connsiteX3079" fmla="*/ 158612 w 4682816"/>
                  <a:gd name="connsiteY3079" fmla="*/ 2044730 h 2943306"/>
                  <a:gd name="connsiteX3080" fmla="*/ 150258 w 4682816"/>
                  <a:gd name="connsiteY3080" fmla="*/ 2045952 h 2943306"/>
                  <a:gd name="connsiteX3081" fmla="*/ 101311 w 4682816"/>
                  <a:gd name="connsiteY3081" fmla="*/ 2010514 h 2943306"/>
                  <a:gd name="connsiteX3082" fmla="*/ 131206 w 4682816"/>
                  <a:gd name="connsiteY3082" fmla="*/ 1977860 h 2943306"/>
                  <a:gd name="connsiteX3083" fmla="*/ 146480 w 4682816"/>
                  <a:gd name="connsiteY3083" fmla="*/ 1975627 h 2943306"/>
                  <a:gd name="connsiteX3084" fmla="*/ 142446 w 4682816"/>
                  <a:gd name="connsiteY3084" fmla="*/ 1970522 h 2943306"/>
                  <a:gd name="connsiteX3085" fmla="*/ 138323 w 4682816"/>
                  <a:gd name="connsiteY3085" fmla="*/ 1953085 h 2943306"/>
                  <a:gd name="connsiteX3086" fmla="*/ 136020 w 4682816"/>
                  <a:gd name="connsiteY3086" fmla="*/ 1961219 h 2943306"/>
                  <a:gd name="connsiteX3087" fmla="*/ 119045 w 4682816"/>
                  <a:gd name="connsiteY3087" fmla="*/ 1974421 h 2943306"/>
                  <a:gd name="connsiteX3088" fmla="*/ 72146 w 4682816"/>
                  <a:gd name="connsiteY3088" fmla="*/ 1936313 h 2943306"/>
                  <a:gd name="connsiteX3089" fmla="*/ 70481 w 4682816"/>
                  <a:gd name="connsiteY3089" fmla="*/ 1922104 h 2943306"/>
                  <a:gd name="connsiteX3090" fmla="*/ 57342 w 4682816"/>
                  <a:gd name="connsiteY3090" fmla="*/ 1927766 h 2943306"/>
                  <a:gd name="connsiteX3091" fmla="*/ 890 w 4682816"/>
                  <a:gd name="connsiteY3091" fmla="*/ 1906203 h 2943306"/>
                  <a:gd name="connsiteX3092" fmla="*/ 21314 w 4682816"/>
                  <a:gd name="connsiteY3092" fmla="*/ 1866926 h 2943306"/>
                  <a:gd name="connsiteX3093" fmla="*/ 34757 w 4682816"/>
                  <a:gd name="connsiteY3093" fmla="*/ 1861133 h 2943306"/>
                  <a:gd name="connsiteX3094" fmla="*/ 29522 w 4682816"/>
                  <a:gd name="connsiteY3094" fmla="*/ 1854510 h 2943306"/>
                  <a:gd name="connsiteX3095" fmla="*/ 35739 w 4682816"/>
                  <a:gd name="connsiteY3095" fmla="*/ 1794401 h 2943306"/>
                  <a:gd name="connsiteX3096" fmla="*/ 55488 w 4682816"/>
                  <a:gd name="connsiteY3096" fmla="*/ 1791932 h 2943306"/>
                  <a:gd name="connsiteX3097" fmla="*/ 62045 w 4682816"/>
                  <a:gd name="connsiteY3097" fmla="*/ 1776388 h 2943306"/>
                  <a:gd name="connsiteX3098" fmla="*/ 83582 w 4682816"/>
                  <a:gd name="connsiteY3098" fmla="*/ 1763548 h 2943306"/>
                  <a:gd name="connsiteX3099" fmla="*/ 98855 w 4682816"/>
                  <a:gd name="connsiteY3099" fmla="*/ 1761315 h 2943306"/>
                  <a:gd name="connsiteX3100" fmla="*/ 94821 w 4682816"/>
                  <a:gd name="connsiteY3100" fmla="*/ 1756210 h 2943306"/>
                  <a:gd name="connsiteX3101" fmla="*/ 101038 w 4682816"/>
                  <a:gd name="connsiteY3101" fmla="*/ 1696102 h 2943306"/>
                  <a:gd name="connsiteX3102" fmla="*/ 129908 w 4682816"/>
                  <a:gd name="connsiteY3102" fmla="*/ 1695988 h 2943306"/>
                  <a:gd name="connsiteX3103" fmla="*/ 137815 w 4682816"/>
                  <a:gd name="connsiteY3103" fmla="*/ 1703441 h 2943306"/>
                  <a:gd name="connsiteX3104" fmla="*/ 141844 w 4682816"/>
                  <a:gd name="connsiteY3104" fmla="*/ 1687514 h 2943306"/>
                  <a:gd name="connsiteX3105" fmla="*/ 150588 w 4682816"/>
                  <a:gd name="connsiteY3105" fmla="*/ 1675776 h 2943306"/>
                  <a:gd name="connsiteX3106" fmla="*/ 142744 w 4682816"/>
                  <a:gd name="connsiteY3106" fmla="*/ 1672658 h 2943306"/>
                  <a:gd name="connsiteX3107" fmla="*/ 118073 w 4682816"/>
                  <a:gd name="connsiteY3107" fmla="*/ 1617494 h 2943306"/>
                  <a:gd name="connsiteX3108" fmla="*/ 160289 w 4682816"/>
                  <a:gd name="connsiteY3108" fmla="*/ 1604162 h 2943306"/>
                  <a:gd name="connsiteX3109" fmla="*/ 174634 w 4682816"/>
                  <a:gd name="connsiteY3109" fmla="*/ 1609866 h 2943306"/>
                  <a:gd name="connsiteX3110" fmla="*/ 173693 w 4682816"/>
                  <a:gd name="connsiteY3110" fmla="*/ 1603428 h 2943306"/>
                  <a:gd name="connsiteX3111" fmla="*/ 209131 w 4682816"/>
                  <a:gd name="connsiteY3111" fmla="*/ 1554480 h 2943306"/>
                  <a:gd name="connsiteX3112" fmla="*/ 244568 w 4682816"/>
                  <a:gd name="connsiteY3112" fmla="*/ 1603428 h 2943306"/>
                  <a:gd name="connsiteX3113" fmla="*/ 243475 w 4682816"/>
                  <a:gd name="connsiteY3113" fmla="*/ 1610906 h 2943306"/>
                  <a:gd name="connsiteX3114" fmla="*/ 260434 w 4682816"/>
                  <a:gd name="connsiteY3114" fmla="*/ 1604162 h 2943306"/>
                  <a:gd name="connsiteX3115" fmla="*/ 302651 w 4682816"/>
                  <a:gd name="connsiteY3115" fmla="*/ 1617494 h 2943306"/>
                  <a:gd name="connsiteX3116" fmla="*/ 302765 w 4682816"/>
                  <a:gd name="connsiteY3116" fmla="*/ 1646363 h 2943306"/>
                  <a:gd name="connsiteX3117" fmla="*/ 282028 w 4682816"/>
                  <a:gd name="connsiteY3117" fmla="*/ 1668364 h 2943306"/>
                  <a:gd name="connsiteX3118" fmla="*/ 285677 w 4682816"/>
                  <a:gd name="connsiteY3118" fmla="*/ 1667907 h 2943306"/>
                  <a:gd name="connsiteX3119" fmla="*/ 307564 w 4682816"/>
                  <a:gd name="connsiteY3119" fmla="*/ 1680138 h 2943306"/>
                  <a:gd name="connsiteX3120" fmla="*/ 317136 w 4682816"/>
                  <a:gd name="connsiteY3120" fmla="*/ 1692250 h 2943306"/>
                  <a:gd name="connsiteX3121" fmla="*/ 319540 w 4682816"/>
                  <a:gd name="connsiteY3121" fmla="*/ 1686204 h 2943306"/>
                  <a:gd name="connsiteX3122" fmla="*/ 336387 w 4682816"/>
                  <a:gd name="connsiteY3122" fmla="*/ 1670324 h 2943306"/>
                  <a:gd name="connsiteX3123" fmla="*/ 320929 w 4682816"/>
                  <a:gd name="connsiteY3123" fmla="*/ 1654743 h 2943306"/>
                  <a:gd name="connsiteX3124" fmla="*/ 341353 w 4682816"/>
                  <a:gd name="connsiteY3124" fmla="*/ 1615466 h 2943306"/>
                  <a:gd name="connsiteX3125" fmla="*/ 354794 w 4682816"/>
                  <a:gd name="connsiteY3125" fmla="*/ 1609672 h 2943306"/>
                  <a:gd name="connsiteX3126" fmla="*/ 349561 w 4682816"/>
                  <a:gd name="connsiteY3126" fmla="*/ 1603050 h 2943306"/>
                  <a:gd name="connsiteX3127" fmla="*/ 355777 w 4682816"/>
                  <a:gd name="connsiteY3127" fmla="*/ 1542941 h 2943306"/>
                  <a:gd name="connsiteX3128" fmla="*/ 375526 w 4682816"/>
                  <a:gd name="connsiteY3128" fmla="*/ 1540473 h 2943306"/>
                  <a:gd name="connsiteX3129" fmla="*/ 382084 w 4682816"/>
                  <a:gd name="connsiteY3129" fmla="*/ 1524928 h 2943306"/>
                  <a:gd name="connsiteX3130" fmla="*/ 403619 w 4682816"/>
                  <a:gd name="connsiteY3130" fmla="*/ 1512088 h 2943306"/>
                  <a:gd name="connsiteX3131" fmla="*/ 418895 w 4682816"/>
                  <a:gd name="connsiteY3131" fmla="*/ 1509855 h 2943306"/>
                  <a:gd name="connsiteX3132" fmla="*/ 414861 w 4682816"/>
                  <a:gd name="connsiteY3132" fmla="*/ 1504750 h 2943306"/>
                  <a:gd name="connsiteX3133" fmla="*/ 421077 w 4682816"/>
                  <a:gd name="connsiteY3133" fmla="*/ 1444641 h 2943306"/>
                  <a:gd name="connsiteX3134" fmla="*/ 449947 w 4682816"/>
                  <a:gd name="connsiteY3134" fmla="*/ 1444528 h 2943306"/>
                  <a:gd name="connsiteX3135" fmla="*/ 457854 w 4682816"/>
                  <a:gd name="connsiteY3135" fmla="*/ 1451981 h 2943306"/>
                  <a:gd name="connsiteX3136" fmla="*/ 461883 w 4682816"/>
                  <a:gd name="connsiteY3136" fmla="*/ 1436053 h 2943306"/>
                  <a:gd name="connsiteX3137" fmla="*/ 470627 w 4682816"/>
                  <a:gd name="connsiteY3137" fmla="*/ 1424316 h 2943306"/>
                  <a:gd name="connsiteX3138" fmla="*/ 462782 w 4682816"/>
                  <a:gd name="connsiteY3138" fmla="*/ 1421197 h 2943306"/>
                  <a:gd name="connsiteX3139" fmla="*/ 438111 w 4682816"/>
                  <a:gd name="connsiteY3139" fmla="*/ 1366033 h 2943306"/>
                  <a:gd name="connsiteX3140" fmla="*/ 480328 w 4682816"/>
                  <a:gd name="connsiteY3140" fmla="*/ 1352702 h 2943306"/>
                  <a:gd name="connsiteX3141" fmla="*/ 494673 w 4682816"/>
                  <a:gd name="connsiteY3141" fmla="*/ 1358406 h 2943306"/>
                  <a:gd name="connsiteX3142" fmla="*/ 493732 w 4682816"/>
                  <a:gd name="connsiteY3142" fmla="*/ 1351968 h 2943306"/>
                  <a:gd name="connsiteX3143" fmla="*/ 529170 w 4682816"/>
                  <a:gd name="connsiteY3143" fmla="*/ 1303020 h 2943306"/>
                  <a:gd name="connsiteX3144" fmla="*/ 564609 w 4682816"/>
                  <a:gd name="connsiteY3144" fmla="*/ 1351968 h 2943306"/>
                  <a:gd name="connsiteX3145" fmla="*/ 563515 w 4682816"/>
                  <a:gd name="connsiteY3145" fmla="*/ 1359446 h 2943306"/>
                  <a:gd name="connsiteX3146" fmla="*/ 580475 w 4682816"/>
                  <a:gd name="connsiteY3146" fmla="*/ 1352703 h 2943306"/>
                  <a:gd name="connsiteX3147" fmla="*/ 622691 w 4682816"/>
                  <a:gd name="connsiteY3147" fmla="*/ 1366033 h 2943306"/>
                  <a:gd name="connsiteX3148" fmla="*/ 622805 w 4682816"/>
                  <a:gd name="connsiteY3148" fmla="*/ 1394903 h 2943306"/>
                  <a:gd name="connsiteX3149" fmla="*/ 602068 w 4682816"/>
                  <a:gd name="connsiteY3149" fmla="*/ 1416903 h 2943306"/>
                  <a:gd name="connsiteX3150" fmla="*/ 605718 w 4682816"/>
                  <a:gd name="connsiteY3150" fmla="*/ 1416447 h 2943306"/>
                  <a:gd name="connsiteX3151" fmla="*/ 627604 w 4682816"/>
                  <a:gd name="connsiteY3151" fmla="*/ 1428677 h 2943306"/>
                  <a:gd name="connsiteX3152" fmla="*/ 637176 w 4682816"/>
                  <a:gd name="connsiteY3152" fmla="*/ 1440790 h 2943306"/>
                  <a:gd name="connsiteX3153" fmla="*/ 639580 w 4682816"/>
                  <a:gd name="connsiteY3153" fmla="*/ 1434743 h 2943306"/>
                  <a:gd name="connsiteX3154" fmla="*/ 694744 w 4682816"/>
                  <a:gd name="connsiteY3154" fmla="*/ 1410073 h 2943306"/>
                  <a:gd name="connsiteX3155" fmla="*/ 700961 w 4682816"/>
                  <a:gd name="connsiteY3155" fmla="*/ 1470182 h 2943306"/>
                  <a:gd name="connsiteX3156" fmla="*/ 696276 w 4682816"/>
                  <a:gd name="connsiteY3156" fmla="*/ 1476112 h 2943306"/>
                  <a:gd name="connsiteX3157" fmla="*/ 714334 w 4682816"/>
                  <a:gd name="connsiteY3157" fmla="*/ 1478751 h 2943306"/>
                  <a:gd name="connsiteX3158" fmla="*/ 744229 w 4682816"/>
                  <a:gd name="connsiteY3158" fmla="*/ 1511405 h 2943306"/>
                  <a:gd name="connsiteX3159" fmla="*/ 741697 w 4682816"/>
                  <a:gd name="connsiteY3159" fmla="*/ 1515829 h 2943306"/>
                  <a:gd name="connsiteX3160" fmla="*/ 756192 w 4682816"/>
                  <a:gd name="connsiteY3160" fmla="*/ 1523929 h 2943306"/>
                  <a:gd name="connsiteX3161" fmla="*/ 765763 w 4682816"/>
                  <a:gd name="connsiteY3161" fmla="*/ 1536040 h 2943306"/>
                  <a:gd name="connsiteX3162" fmla="*/ 768167 w 4682816"/>
                  <a:gd name="connsiteY3162" fmla="*/ 1529994 h 2943306"/>
                  <a:gd name="connsiteX3163" fmla="*/ 779677 w 4682816"/>
                  <a:gd name="connsiteY3163" fmla="*/ 1519145 h 2943306"/>
                  <a:gd name="connsiteX3164" fmla="*/ 778128 w 4682816"/>
                  <a:gd name="connsiteY3164" fmla="*/ 1517584 h 2943306"/>
                  <a:gd name="connsiteX3165" fmla="*/ 798554 w 4682816"/>
                  <a:gd name="connsiteY3165" fmla="*/ 1478306 h 2943306"/>
                  <a:gd name="connsiteX3166" fmla="*/ 811994 w 4682816"/>
                  <a:gd name="connsiteY3166" fmla="*/ 1472512 h 2943306"/>
                  <a:gd name="connsiteX3167" fmla="*/ 806761 w 4682816"/>
                  <a:gd name="connsiteY3167" fmla="*/ 1465890 h 2943306"/>
                  <a:gd name="connsiteX3168" fmla="*/ 812977 w 4682816"/>
                  <a:gd name="connsiteY3168" fmla="*/ 1405781 h 2943306"/>
                  <a:gd name="connsiteX3169" fmla="*/ 832726 w 4682816"/>
                  <a:gd name="connsiteY3169" fmla="*/ 1403312 h 2943306"/>
                  <a:gd name="connsiteX3170" fmla="*/ 839284 w 4682816"/>
                  <a:gd name="connsiteY3170" fmla="*/ 1387768 h 2943306"/>
                  <a:gd name="connsiteX3171" fmla="*/ 860820 w 4682816"/>
                  <a:gd name="connsiteY3171" fmla="*/ 1374928 h 2943306"/>
                  <a:gd name="connsiteX3172" fmla="*/ 876095 w 4682816"/>
                  <a:gd name="connsiteY3172" fmla="*/ 1372695 h 2943306"/>
                  <a:gd name="connsiteX3173" fmla="*/ 872060 w 4682816"/>
                  <a:gd name="connsiteY3173" fmla="*/ 1367591 h 2943306"/>
                  <a:gd name="connsiteX3174" fmla="*/ 878277 w 4682816"/>
                  <a:gd name="connsiteY3174" fmla="*/ 1307481 h 2943306"/>
                  <a:gd name="connsiteX3175" fmla="*/ 907147 w 4682816"/>
                  <a:gd name="connsiteY3175" fmla="*/ 1307368 h 2943306"/>
                  <a:gd name="connsiteX3176" fmla="*/ 915054 w 4682816"/>
                  <a:gd name="connsiteY3176" fmla="*/ 1314820 h 2943306"/>
                  <a:gd name="connsiteX3177" fmla="*/ 919082 w 4682816"/>
                  <a:gd name="connsiteY3177" fmla="*/ 1298894 h 2943306"/>
                  <a:gd name="connsiteX3178" fmla="*/ 927826 w 4682816"/>
                  <a:gd name="connsiteY3178" fmla="*/ 1287156 h 2943306"/>
                  <a:gd name="connsiteX3179" fmla="*/ 919983 w 4682816"/>
                  <a:gd name="connsiteY3179" fmla="*/ 1284037 h 2943306"/>
                  <a:gd name="connsiteX3180" fmla="*/ 895311 w 4682816"/>
                  <a:gd name="connsiteY3180" fmla="*/ 1228873 h 2943306"/>
                  <a:gd name="connsiteX3181" fmla="*/ 937528 w 4682816"/>
                  <a:gd name="connsiteY3181" fmla="*/ 1215542 h 2943306"/>
                  <a:gd name="connsiteX3182" fmla="*/ 951872 w 4682816"/>
                  <a:gd name="connsiteY3182" fmla="*/ 1221246 h 2943306"/>
                  <a:gd name="connsiteX3183" fmla="*/ 950931 w 4682816"/>
                  <a:gd name="connsiteY3183" fmla="*/ 1214808 h 2943306"/>
                  <a:gd name="connsiteX3184" fmla="*/ 957232 w 4682816"/>
                  <a:gd name="connsiteY3184" fmla="*/ 1193798 h 2943306"/>
                  <a:gd name="connsiteX3185" fmla="*/ 953388 w 4682816"/>
                  <a:gd name="connsiteY3185" fmla="*/ 1189924 h 2943306"/>
                  <a:gd name="connsiteX3186" fmla="*/ 973814 w 4682816"/>
                  <a:gd name="connsiteY3186" fmla="*/ 1150646 h 2943306"/>
                  <a:gd name="connsiteX3187" fmla="*/ 987254 w 4682816"/>
                  <a:gd name="connsiteY3187" fmla="*/ 1144852 h 2943306"/>
                  <a:gd name="connsiteX3188" fmla="*/ 982020 w 4682816"/>
                  <a:gd name="connsiteY3188" fmla="*/ 1138230 h 2943306"/>
                  <a:gd name="connsiteX3189" fmla="*/ 988237 w 4682816"/>
                  <a:gd name="connsiteY3189" fmla="*/ 1078120 h 2943306"/>
                  <a:gd name="connsiteX3190" fmla="*/ 1007986 w 4682816"/>
                  <a:gd name="connsiteY3190" fmla="*/ 1075652 h 2943306"/>
                  <a:gd name="connsiteX3191" fmla="*/ 1014545 w 4682816"/>
                  <a:gd name="connsiteY3191" fmla="*/ 1060107 h 2943306"/>
                  <a:gd name="connsiteX3192" fmla="*/ 1036080 w 4682816"/>
                  <a:gd name="connsiteY3192" fmla="*/ 1047268 h 2943306"/>
                  <a:gd name="connsiteX3193" fmla="*/ 1051354 w 4682816"/>
                  <a:gd name="connsiteY3193" fmla="*/ 1045035 h 2943306"/>
                  <a:gd name="connsiteX3194" fmla="*/ 1047320 w 4682816"/>
                  <a:gd name="connsiteY3194" fmla="*/ 1039930 h 2943306"/>
                  <a:gd name="connsiteX3195" fmla="*/ 1053537 w 4682816"/>
                  <a:gd name="connsiteY3195" fmla="*/ 979820 h 2943306"/>
                  <a:gd name="connsiteX3196" fmla="*/ 1082407 w 4682816"/>
                  <a:gd name="connsiteY3196" fmla="*/ 979708 h 2943306"/>
                  <a:gd name="connsiteX3197" fmla="*/ 1090313 w 4682816"/>
                  <a:gd name="connsiteY3197" fmla="*/ 987161 h 2943306"/>
                  <a:gd name="connsiteX3198" fmla="*/ 1094343 w 4682816"/>
                  <a:gd name="connsiteY3198" fmla="*/ 971233 h 2943306"/>
                  <a:gd name="connsiteX3199" fmla="*/ 1103086 w 4682816"/>
                  <a:gd name="connsiteY3199" fmla="*/ 959496 h 2943306"/>
                  <a:gd name="connsiteX3200" fmla="*/ 1095243 w 4682816"/>
                  <a:gd name="connsiteY3200" fmla="*/ 956377 h 2943306"/>
                  <a:gd name="connsiteX3201" fmla="*/ 1070572 w 4682816"/>
                  <a:gd name="connsiteY3201" fmla="*/ 901213 h 2943306"/>
                  <a:gd name="connsiteX3202" fmla="*/ 1112788 w 4682816"/>
                  <a:gd name="connsiteY3202" fmla="*/ 887882 h 2943306"/>
                  <a:gd name="connsiteX3203" fmla="*/ 1127133 w 4682816"/>
                  <a:gd name="connsiteY3203" fmla="*/ 893585 h 2943306"/>
                  <a:gd name="connsiteX3204" fmla="*/ 1126192 w 4682816"/>
                  <a:gd name="connsiteY3204" fmla="*/ 887147 h 2943306"/>
                  <a:gd name="connsiteX3205" fmla="*/ 1161630 w 4682816"/>
                  <a:gd name="connsiteY3205" fmla="*/ 838200 h 2943306"/>
                  <a:gd name="connsiteX3206" fmla="*/ 1819949 w 4682816"/>
                  <a:gd name="connsiteY3206" fmla="*/ 824125 h 2943306"/>
                  <a:gd name="connsiteX3207" fmla="*/ 1818284 w 4682816"/>
                  <a:gd name="connsiteY3207" fmla="*/ 838335 h 2943306"/>
                  <a:gd name="connsiteX3208" fmla="*/ 1809988 w 4682816"/>
                  <a:gd name="connsiteY3208" fmla="*/ 851771 h 2943306"/>
                  <a:gd name="connsiteX3209" fmla="*/ 1825529 w 4682816"/>
                  <a:gd name="connsiteY3209" fmla="*/ 861037 h 2943306"/>
                  <a:gd name="connsiteX3210" fmla="*/ 1828235 w 4682816"/>
                  <a:gd name="connsiteY3210" fmla="*/ 867450 h 2943306"/>
                  <a:gd name="connsiteX3211" fmla="*/ 1828931 w 4682816"/>
                  <a:gd name="connsiteY3211" fmla="*/ 865798 h 2943306"/>
                  <a:gd name="connsiteX3212" fmla="*/ 1850467 w 4682816"/>
                  <a:gd name="connsiteY3212" fmla="*/ 852959 h 2943306"/>
                  <a:gd name="connsiteX3213" fmla="*/ 1865742 w 4682816"/>
                  <a:gd name="connsiteY3213" fmla="*/ 850726 h 2943306"/>
                  <a:gd name="connsiteX3214" fmla="*/ 1861707 w 4682816"/>
                  <a:gd name="connsiteY3214" fmla="*/ 845621 h 2943306"/>
                  <a:gd name="connsiteX3215" fmla="*/ 1857790 w 4682816"/>
                  <a:gd name="connsiteY3215" fmla="*/ 829058 h 2943306"/>
                  <a:gd name="connsiteX3216" fmla="*/ 1833088 w 4682816"/>
                  <a:gd name="connsiteY3216" fmla="*/ 829788 h 2943306"/>
                  <a:gd name="connsiteX3217" fmla="*/ 1444017 w 4682816"/>
                  <a:gd name="connsiteY3217" fmla="*/ 824024 h 2943306"/>
                  <a:gd name="connsiteX3218" fmla="*/ 1444238 w 4682816"/>
                  <a:gd name="connsiteY3218" fmla="*/ 825910 h 2943306"/>
                  <a:gd name="connsiteX3219" fmla="*/ 1445233 w 4682816"/>
                  <a:gd name="connsiteY3219" fmla="*/ 824202 h 2943306"/>
                  <a:gd name="connsiteX3220" fmla="*/ 2363905 w 4682816"/>
                  <a:gd name="connsiteY3220" fmla="*/ 821562 h 2943306"/>
                  <a:gd name="connsiteX3221" fmla="*/ 2362965 w 4682816"/>
                  <a:gd name="connsiteY3221" fmla="*/ 824884 h 2943306"/>
                  <a:gd name="connsiteX3222" fmla="*/ 2358810 w 4682816"/>
                  <a:gd name="connsiteY3222" fmla="*/ 828115 h 2943306"/>
                  <a:gd name="connsiteX3223" fmla="*/ 2366474 w 4682816"/>
                  <a:gd name="connsiteY3223" fmla="*/ 824813 h 2943306"/>
                  <a:gd name="connsiteX3224" fmla="*/ 3808770 w 4682816"/>
                  <a:gd name="connsiteY3224" fmla="*/ 816505 h 2943306"/>
                  <a:gd name="connsiteX3225" fmla="*/ 3807105 w 4682816"/>
                  <a:gd name="connsiteY3225" fmla="*/ 830715 h 2943306"/>
                  <a:gd name="connsiteX3226" fmla="*/ 3798808 w 4682816"/>
                  <a:gd name="connsiteY3226" fmla="*/ 844151 h 2943306"/>
                  <a:gd name="connsiteX3227" fmla="*/ 3814349 w 4682816"/>
                  <a:gd name="connsiteY3227" fmla="*/ 853417 h 2943306"/>
                  <a:gd name="connsiteX3228" fmla="*/ 3817055 w 4682816"/>
                  <a:gd name="connsiteY3228" fmla="*/ 859830 h 2943306"/>
                  <a:gd name="connsiteX3229" fmla="*/ 3817752 w 4682816"/>
                  <a:gd name="connsiteY3229" fmla="*/ 858178 h 2943306"/>
                  <a:gd name="connsiteX3230" fmla="*/ 3839287 w 4682816"/>
                  <a:gd name="connsiteY3230" fmla="*/ 845338 h 2943306"/>
                  <a:gd name="connsiteX3231" fmla="*/ 3854562 w 4682816"/>
                  <a:gd name="connsiteY3231" fmla="*/ 843106 h 2943306"/>
                  <a:gd name="connsiteX3232" fmla="*/ 3850528 w 4682816"/>
                  <a:gd name="connsiteY3232" fmla="*/ 838001 h 2943306"/>
                  <a:gd name="connsiteX3233" fmla="*/ 3846610 w 4682816"/>
                  <a:gd name="connsiteY3233" fmla="*/ 821438 h 2943306"/>
                  <a:gd name="connsiteX3234" fmla="*/ 3821909 w 4682816"/>
                  <a:gd name="connsiteY3234" fmla="*/ 822168 h 2943306"/>
                  <a:gd name="connsiteX3235" fmla="*/ 3301361 w 4682816"/>
                  <a:gd name="connsiteY3235" fmla="*/ 807677 h 2943306"/>
                  <a:gd name="connsiteX3236" fmla="*/ 3288222 w 4682816"/>
                  <a:gd name="connsiteY3236" fmla="*/ 813340 h 2943306"/>
                  <a:gd name="connsiteX3237" fmla="*/ 3273797 w 4682816"/>
                  <a:gd name="connsiteY3237" fmla="*/ 812913 h 2943306"/>
                  <a:gd name="connsiteX3238" fmla="*/ 3287069 w 4682816"/>
                  <a:gd name="connsiteY3238" fmla="*/ 825422 h 2943306"/>
                  <a:gd name="connsiteX3239" fmla="*/ 3289861 w 4682816"/>
                  <a:gd name="connsiteY3239" fmla="*/ 832445 h 2943306"/>
                  <a:gd name="connsiteX3240" fmla="*/ 3301176 w 4682816"/>
                  <a:gd name="connsiteY3240" fmla="*/ 818126 h 2943306"/>
                  <a:gd name="connsiteX3241" fmla="*/ 3302499 w 4682816"/>
                  <a:gd name="connsiteY3241" fmla="*/ 817387 h 2943306"/>
                  <a:gd name="connsiteX3242" fmla="*/ 3382127 w 4682816"/>
                  <a:gd name="connsiteY3242" fmla="*/ 806321 h 2943306"/>
                  <a:gd name="connsiteX3243" fmla="*/ 3377522 w 4682816"/>
                  <a:gd name="connsiteY3243" fmla="*/ 807703 h 2943306"/>
                  <a:gd name="connsiteX3244" fmla="*/ 3371879 w 4682816"/>
                  <a:gd name="connsiteY3244" fmla="*/ 806878 h 2943306"/>
                  <a:gd name="connsiteX3245" fmla="*/ 3373729 w 4682816"/>
                  <a:gd name="connsiteY3245" fmla="*/ 822667 h 2943306"/>
                  <a:gd name="connsiteX3246" fmla="*/ 3366901 w 4682816"/>
                  <a:gd name="connsiteY3246" fmla="*/ 846793 h 2943306"/>
                  <a:gd name="connsiteX3247" fmla="*/ 3353290 w 4682816"/>
                  <a:gd name="connsiteY3247" fmla="*/ 857378 h 2943306"/>
                  <a:gd name="connsiteX3248" fmla="*/ 3350620 w 4682816"/>
                  <a:gd name="connsiteY3248" fmla="*/ 868671 h 2943306"/>
                  <a:gd name="connsiteX3249" fmla="*/ 3347083 w 4682816"/>
                  <a:gd name="connsiteY3249" fmla="*/ 873146 h 2943306"/>
                  <a:gd name="connsiteX3250" fmla="*/ 3361423 w 4682816"/>
                  <a:gd name="connsiteY3250" fmla="*/ 879326 h 2943306"/>
                  <a:gd name="connsiteX3251" fmla="*/ 3363303 w 4682816"/>
                  <a:gd name="connsiteY3251" fmla="*/ 865726 h 2943306"/>
                  <a:gd name="connsiteX3252" fmla="*/ 3380782 w 4682816"/>
                  <a:gd name="connsiteY3252" fmla="*/ 847750 h 2943306"/>
                  <a:gd name="connsiteX3253" fmla="*/ 3394223 w 4682816"/>
                  <a:gd name="connsiteY3253" fmla="*/ 841958 h 2943306"/>
                  <a:gd name="connsiteX3254" fmla="*/ 3388989 w 4682816"/>
                  <a:gd name="connsiteY3254" fmla="*/ 835334 h 2943306"/>
                  <a:gd name="connsiteX3255" fmla="*/ 1490587 w 4682816"/>
                  <a:gd name="connsiteY3255" fmla="*/ 803429 h 2943306"/>
                  <a:gd name="connsiteX3256" fmla="*/ 1484272 w 4682816"/>
                  <a:gd name="connsiteY3256" fmla="*/ 814469 h 2943306"/>
                  <a:gd name="connsiteX3257" fmla="*/ 1482616 w 4682816"/>
                  <a:gd name="connsiteY3257" fmla="*/ 814965 h 2943306"/>
                  <a:gd name="connsiteX3258" fmla="*/ 1506846 w 4682816"/>
                  <a:gd name="connsiteY3258" fmla="*/ 837804 h 2943306"/>
                  <a:gd name="connsiteX3259" fmla="*/ 1509638 w 4682816"/>
                  <a:gd name="connsiteY3259" fmla="*/ 844826 h 2943306"/>
                  <a:gd name="connsiteX3260" fmla="*/ 1520954 w 4682816"/>
                  <a:gd name="connsiteY3260" fmla="*/ 830507 h 2943306"/>
                  <a:gd name="connsiteX3261" fmla="*/ 1526638 w 4682816"/>
                  <a:gd name="connsiteY3261" fmla="*/ 827331 h 2943306"/>
                  <a:gd name="connsiteX3262" fmla="*/ 1499628 w 4682816"/>
                  <a:gd name="connsiteY3262" fmla="*/ 819231 h 2943306"/>
                  <a:gd name="connsiteX3263" fmla="*/ 2513369 w 4682816"/>
                  <a:gd name="connsiteY3263" fmla="*/ 793646 h 2943306"/>
                  <a:gd name="connsiteX3264" fmla="*/ 2511704 w 4682816"/>
                  <a:gd name="connsiteY3264" fmla="*/ 807855 h 2943306"/>
                  <a:gd name="connsiteX3265" fmla="*/ 2503408 w 4682816"/>
                  <a:gd name="connsiteY3265" fmla="*/ 821291 h 2943306"/>
                  <a:gd name="connsiteX3266" fmla="*/ 2518948 w 4682816"/>
                  <a:gd name="connsiteY3266" fmla="*/ 830556 h 2943306"/>
                  <a:gd name="connsiteX3267" fmla="*/ 2521655 w 4682816"/>
                  <a:gd name="connsiteY3267" fmla="*/ 836970 h 2943306"/>
                  <a:gd name="connsiteX3268" fmla="*/ 2522351 w 4682816"/>
                  <a:gd name="connsiteY3268" fmla="*/ 835319 h 2943306"/>
                  <a:gd name="connsiteX3269" fmla="*/ 2543886 w 4682816"/>
                  <a:gd name="connsiteY3269" fmla="*/ 822479 h 2943306"/>
                  <a:gd name="connsiteX3270" fmla="*/ 2559162 w 4682816"/>
                  <a:gd name="connsiteY3270" fmla="*/ 820246 h 2943306"/>
                  <a:gd name="connsiteX3271" fmla="*/ 2555128 w 4682816"/>
                  <a:gd name="connsiteY3271" fmla="*/ 815141 h 2943306"/>
                  <a:gd name="connsiteX3272" fmla="*/ 2551210 w 4682816"/>
                  <a:gd name="connsiteY3272" fmla="*/ 798577 h 2943306"/>
                  <a:gd name="connsiteX3273" fmla="*/ 2526508 w 4682816"/>
                  <a:gd name="connsiteY3273" fmla="*/ 799308 h 2943306"/>
                  <a:gd name="connsiteX3274" fmla="*/ 1937380 w 4682816"/>
                  <a:gd name="connsiteY3274" fmla="*/ 792437 h 2943306"/>
                  <a:gd name="connsiteX3275" fmla="*/ 1924241 w 4682816"/>
                  <a:gd name="connsiteY3275" fmla="*/ 798100 h 2943306"/>
                  <a:gd name="connsiteX3276" fmla="*/ 1909817 w 4682816"/>
                  <a:gd name="connsiteY3276" fmla="*/ 797674 h 2943306"/>
                  <a:gd name="connsiteX3277" fmla="*/ 1923088 w 4682816"/>
                  <a:gd name="connsiteY3277" fmla="*/ 810183 h 2943306"/>
                  <a:gd name="connsiteX3278" fmla="*/ 1925881 w 4682816"/>
                  <a:gd name="connsiteY3278" fmla="*/ 817205 h 2943306"/>
                  <a:gd name="connsiteX3279" fmla="*/ 1937196 w 4682816"/>
                  <a:gd name="connsiteY3279" fmla="*/ 802886 h 2943306"/>
                  <a:gd name="connsiteX3280" fmla="*/ 1938519 w 4682816"/>
                  <a:gd name="connsiteY3280" fmla="*/ 802147 h 2943306"/>
                  <a:gd name="connsiteX3281" fmla="*/ 2018147 w 4682816"/>
                  <a:gd name="connsiteY3281" fmla="*/ 791081 h 2943306"/>
                  <a:gd name="connsiteX3282" fmla="*/ 2013541 w 4682816"/>
                  <a:gd name="connsiteY3282" fmla="*/ 792462 h 2943306"/>
                  <a:gd name="connsiteX3283" fmla="*/ 2007898 w 4682816"/>
                  <a:gd name="connsiteY3283" fmla="*/ 791637 h 2943306"/>
                  <a:gd name="connsiteX3284" fmla="*/ 2009749 w 4682816"/>
                  <a:gd name="connsiteY3284" fmla="*/ 807427 h 2943306"/>
                  <a:gd name="connsiteX3285" fmla="*/ 2002920 w 4682816"/>
                  <a:gd name="connsiteY3285" fmla="*/ 831552 h 2943306"/>
                  <a:gd name="connsiteX3286" fmla="*/ 1989310 w 4682816"/>
                  <a:gd name="connsiteY3286" fmla="*/ 842138 h 2943306"/>
                  <a:gd name="connsiteX3287" fmla="*/ 1986639 w 4682816"/>
                  <a:gd name="connsiteY3287" fmla="*/ 853432 h 2943306"/>
                  <a:gd name="connsiteX3288" fmla="*/ 1983103 w 4682816"/>
                  <a:gd name="connsiteY3288" fmla="*/ 857906 h 2943306"/>
                  <a:gd name="connsiteX3289" fmla="*/ 1997442 w 4682816"/>
                  <a:gd name="connsiteY3289" fmla="*/ 864087 h 2943306"/>
                  <a:gd name="connsiteX3290" fmla="*/ 1999322 w 4682816"/>
                  <a:gd name="connsiteY3290" fmla="*/ 850486 h 2943306"/>
                  <a:gd name="connsiteX3291" fmla="*/ 2016801 w 4682816"/>
                  <a:gd name="connsiteY3291" fmla="*/ 832511 h 2943306"/>
                  <a:gd name="connsiteX3292" fmla="*/ 2030242 w 4682816"/>
                  <a:gd name="connsiteY3292" fmla="*/ 826717 h 2943306"/>
                  <a:gd name="connsiteX3293" fmla="*/ 2025009 w 4682816"/>
                  <a:gd name="connsiteY3293" fmla="*/ 820094 h 2943306"/>
                  <a:gd name="connsiteX3294" fmla="*/ 3926201 w 4682816"/>
                  <a:gd name="connsiteY3294" fmla="*/ 784817 h 2943306"/>
                  <a:gd name="connsiteX3295" fmla="*/ 3913062 w 4682816"/>
                  <a:gd name="connsiteY3295" fmla="*/ 790480 h 2943306"/>
                  <a:gd name="connsiteX3296" fmla="*/ 3898637 w 4682816"/>
                  <a:gd name="connsiteY3296" fmla="*/ 790054 h 2943306"/>
                  <a:gd name="connsiteX3297" fmla="*/ 3911909 w 4682816"/>
                  <a:gd name="connsiteY3297" fmla="*/ 802563 h 2943306"/>
                  <a:gd name="connsiteX3298" fmla="*/ 3914701 w 4682816"/>
                  <a:gd name="connsiteY3298" fmla="*/ 809585 h 2943306"/>
                  <a:gd name="connsiteX3299" fmla="*/ 3926016 w 4682816"/>
                  <a:gd name="connsiteY3299" fmla="*/ 795265 h 2943306"/>
                  <a:gd name="connsiteX3300" fmla="*/ 3927339 w 4682816"/>
                  <a:gd name="connsiteY3300" fmla="*/ 794527 h 2943306"/>
                  <a:gd name="connsiteX3301" fmla="*/ 4006968 w 4682816"/>
                  <a:gd name="connsiteY3301" fmla="*/ 783461 h 2943306"/>
                  <a:gd name="connsiteX3302" fmla="*/ 4002362 w 4682816"/>
                  <a:gd name="connsiteY3302" fmla="*/ 784842 h 2943306"/>
                  <a:gd name="connsiteX3303" fmla="*/ 3996719 w 4682816"/>
                  <a:gd name="connsiteY3303" fmla="*/ 784017 h 2943306"/>
                  <a:gd name="connsiteX3304" fmla="*/ 3998568 w 4682816"/>
                  <a:gd name="connsiteY3304" fmla="*/ 799807 h 2943306"/>
                  <a:gd name="connsiteX3305" fmla="*/ 3991741 w 4682816"/>
                  <a:gd name="connsiteY3305" fmla="*/ 823932 h 2943306"/>
                  <a:gd name="connsiteX3306" fmla="*/ 3978131 w 4682816"/>
                  <a:gd name="connsiteY3306" fmla="*/ 834518 h 2943306"/>
                  <a:gd name="connsiteX3307" fmla="*/ 3975460 w 4682816"/>
                  <a:gd name="connsiteY3307" fmla="*/ 845812 h 2943306"/>
                  <a:gd name="connsiteX3308" fmla="*/ 3971923 w 4682816"/>
                  <a:gd name="connsiteY3308" fmla="*/ 850286 h 2943306"/>
                  <a:gd name="connsiteX3309" fmla="*/ 3986262 w 4682816"/>
                  <a:gd name="connsiteY3309" fmla="*/ 856467 h 2943306"/>
                  <a:gd name="connsiteX3310" fmla="*/ 3988143 w 4682816"/>
                  <a:gd name="connsiteY3310" fmla="*/ 842866 h 2943306"/>
                  <a:gd name="connsiteX3311" fmla="*/ 4005622 w 4682816"/>
                  <a:gd name="connsiteY3311" fmla="*/ 824891 h 2943306"/>
                  <a:gd name="connsiteX3312" fmla="*/ 4019063 w 4682816"/>
                  <a:gd name="connsiteY3312" fmla="*/ 819097 h 2943306"/>
                  <a:gd name="connsiteX3313" fmla="*/ 4013829 w 4682816"/>
                  <a:gd name="connsiteY3313" fmla="*/ 812474 h 2943306"/>
                  <a:gd name="connsiteX3314" fmla="*/ 2630800 w 4682816"/>
                  <a:gd name="connsiteY3314" fmla="*/ 761957 h 2943306"/>
                  <a:gd name="connsiteX3315" fmla="*/ 2617662 w 4682816"/>
                  <a:gd name="connsiteY3315" fmla="*/ 767620 h 2943306"/>
                  <a:gd name="connsiteX3316" fmla="*/ 2603237 w 4682816"/>
                  <a:gd name="connsiteY3316" fmla="*/ 767193 h 2943306"/>
                  <a:gd name="connsiteX3317" fmla="*/ 2616508 w 4682816"/>
                  <a:gd name="connsiteY3317" fmla="*/ 779702 h 2943306"/>
                  <a:gd name="connsiteX3318" fmla="*/ 2619301 w 4682816"/>
                  <a:gd name="connsiteY3318" fmla="*/ 786726 h 2943306"/>
                  <a:gd name="connsiteX3319" fmla="*/ 2630616 w 4682816"/>
                  <a:gd name="connsiteY3319" fmla="*/ 772406 h 2943306"/>
                  <a:gd name="connsiteX3320" fmla="*/ 2631938 w 4682816"/>
                  <a:gd name="connsiteY3320" fmla="*/ 771667 h 2943306"/>
                  <a:gd name="connsiteX3321" fmla="*/ 2711567 w 4682816"/>
                  <a:gd name="connsiteY3321" fmla="*/ 760602 h 2943306"/>
                  <a:gd name="connsiteX3322" fmla="*/ 2706961 w 4682816"/>
                  <a:gd name="connsiteY3322" fmla="*/ 761983 h 2943306"/>
                  <a:gd name="connsiteX3323" fmla="*/ 2701318 w 4682816"/>
                  <a:gd name="connsiteY3323" fmla="*/ 761157 h 2943306"/>
                  <a:gd name="connsiteX3324" fmla="*/ 2703168 w 4682816"/>
                  <a:gd name="connsiteY3324" fmla="*/ 776947 h 2943306"/>
                  <a:gd name="connsiteX3325" fmla="*/ 2696340 w 4682816"/>
                  <a:gd name="connsiteY3325" fmla="*/ 801072 h 2943306"/>
                  <a:gd name="connsiteX3326" fmla="*/ 2682730 w 4682816"/>
                  <a:gd name="connsiteY3326" fmla="*/ 811657 h 2943306"/>
                  <a:gd name="connsiteX3327" fmla="*/ 2680059 w 4682816"/>
                  <a:gd name="connsiteY3327" fmla="*/ 822951 h 2943306"/>
                  <a:gd name="connsiteX3328" fmla="*/ 2676523 w 4682816"/>
                  <a:gd name="connsiteY3328" fmla="*/ 827427 h 2943306"/>
                  <a:gd name="connsiteX3329" fmla="*/ 2690862 w 4682816"/>
                  <a:gd name="connsiteY3329" fmla="*/ 833606 h 2943306"/>
                  <a:gd name="connsiteX3330" fmla="*/ 2692743 w 4682816"/>
                  <a:gd name="connsiteY3330" fmla="*/ 820006 h 2943306"/>
                  <a:gd name="connsiteX3331" fmla="*/ 2710222 w 4682816"/>
                  <a:gd name="connsiteY3331" fmla="*/ 802031 h 2943306"/>
                  <a:gd name="connsiteX3332" fmla="*/ 2723662 w 4682816"/>
                  <a:gd name="connsiteY3332" fmla="*/ 796238 h 2943306"/>
                  <a:gd name="connsiteX3333" fmla="*/ 2718429 w 4682816"/>
                  <a:gd name="connsiteY3333" fmla="*/ 789615 h 2943306"/>
                  <a:gd name="connsiteX3334" fmla="*/ 2231101 w 4682816"/>
                  <a:gd name="connsiteY3334" fmla="*/ 748239 h 2943306"/>
                  <a:gd name="connsiteX3335" fmla="*/ 2226712 w 4682816"/>
                  <a:gd name="connsiteY3335" fmla="*/ 750568 h 2943306"/>
                  <a:gd name="connsiteX3336" fmla="*/ 2218299 w 4682816"/>
                  <a:gd name="connsiteY3336" fmla="*/ 750654 h 2943306"/>
                  <a:gd name="connsiteX3337" fmla="*/ 2218097 w 4682816"/>
                  <a:gd name="connsiteY3337" fmla="*/ 751512 h 2943306"/>
                  <a:gd name="connsiteX3338" fmla="*/ 2214561 w 4682816"/>
                  <a:gd name="connsiteY3338" fmla="*/ 755987 h 2943306"/>
                  <a:gd name="connsiteX3339" fmla="*/ 2228899 w 4682816"/>
                  <a:gd name="connsiteY3339" fmla="*/ 762167 h 2943306"/>
                  <a:gd name="connsiteX3340" fmla="*/ 2230781 w 4682816"/>
                  <a:gd name="connsiteY3340" fmla="*/ 748568 h 2943306"/>
                  <a:gd name="connsiteX3341" fmla="*/ 3228122 w 4682816"/>
                  <a:gd name="connsiteY3341" fmla="*/ 734436 h 2943306"/>
                  <a:gd name="connsiteX3342" fmla="*/ 3230349 w 4682816"/>
                  <a:gd name="connsiteY3342" fmla="*/ 738256 h 2943306"/>
                  <a:gd name="connsiteX3343" fmla="*/ 3222032 w 4682816"/>
                  <a:gd name="connsiteY3343" fmla="*/ 773421 h 2943306"/>
                  <a:gd name="connsiteX3344" fmla="*/ 3218496 w 4682816"/>
                  <a:gd name="connsiteY3344" fmla="*/ 777895 h 2943306"/>
                  <a:gd name="connsiteX3345" fmla="*/ 3232836 w 4682816"/>
                  <a:gd name="connsiteY3345" fmla="*/ 784076 h 2943306"/>
                  <a:gd name="connsiteX3346" fmla="*/ 3234716 w 4682816"/>
                  <a:gd name="connsiteY3346" fmla="*/ 770475 h 2943306"/>
                  <a:gd name="connsiteX3347" fmla="*/ 3252194 w 4682816"/>
                  <a:gd name="connsiteY3347" fmla="*/ 752500 h 2943306"/>
                  <a:gd name="connsiteX3348" fmla="*/ 3265635 w 4682816"/>
                  <a:gd name="connsiteY3348" fmla="*/ 746706 h 2943306"/>
                  <a:gd name="connsiteX3349" fmla="*/ 3265004 w 4682816"/>
                  <a:gd name="connsiteY3349" fmla="*/ 745906 h 2943306"/>
                  <a:gd name="connsiteX3350" fmla="*/ 3254651 w 4682816"/>
                  <a:gd name="connsiteY3350" fmla="*/ 748723 h 2943306"/>
                  <a:gd name="connsiteX3351" fmla="*/ 1484670 w 4682816"/>
                  <a:gd name="connsiteY3351" fmla="*/ 732685 h 2943306"/>
                  <a:gd name="connsiteX3352" fmla="*/ 1483004 w 4682816"/>
                  <a:gd name="connsiteY3352" fmla="*/ 746895 h 2943306"/>
                  <a:gd name="connsiteX3353" fmla="*/ 1474708 w 4682816"/>
                  <a:gd name="connsiteY3353" fmla="*/ 760331 h 2943306"/>
                  <a:gd name="connsiteX3354" fmla="*/ 1490248 w 4682816"/>
                  <a:gd name="connsiteY3354" fmla="*/ 769596 h 2943306"/>
                  <a:gd name="connsiteX3355" fmla="*/ 1492955 w 4682816"/>
                  <a:gd name="connsiteY3355" fmla="*/ 776010 h 2943306"/>
                  <a:gd name="connsiteX3356" fmla="*/ 1493651 w 4682816"/>
                  <a:gd name="connsiteY3356" fmla="*/ 774359 h 2943306"/>
                  <a:gd name="connsiteX3357" fmla="*/ 1515187 w 4682816"/>
                  <a:gd name="connsiteY3357" fmla="*/ 761519 h 2943306"/>
                  <a:gd name="connsiteX3358" fmla="*/ 1530462 w 4682816"/>
                  <a:gd name="connsiteY3358" fmla="*/ 759286 h 2943306"/>
                  <a:gd name="connsiteX3359" fmla="*/ 1526427 w 4682816"/>
                  <a:gd name="connsiteY3359" fmla="*/ 754182 h 2943306"/>
                  <a:gd name="connsiteX3360" fmla="*/ 1522510 w 4682816"/>
                  <a:gd name="connsiteY3360" fmla="*/ 737617 h 2943306"/>
                  <a:gd name="connsiteX3361" fmla="*/ 1497808 w 4682816"/>
                  <a:gd name="connsiteY3361" fmla="*/ 738348 h 2943306"/>
                  <a:gd name="connsiteX3362" fmla="*/ 2089041 w 4682816"/>
                  <a:gd name="connsiteY3362" fmla="*/ 726266 h 2943306"/>
                  <a:gd name="connsiteX3363" fmla="*/ 2086740 w 4682816"/>
                  <a:gd name="connsiteY3363" fmla="*/ 734398 h 2943306"/>
                  <a:gd name="connsiteX3364" fmla="*/ 2069764 w 4682816"/>
                  <a:gd name="connsiteY3364" fmla="*/ 747601 h 2943306"/>
                  <a:gd name="connsiteX3365" fmla="*/ 2058465 w 4682816"/>
                  <a:gd name="connsiteY3365" fmla="*/ 747486 h 2943306"/>
                  <a:gd name="connsiteX3366" fmla="*/ 2062489 w 4682816"/>
                  <a:gd name="connsiteY3366" fmla="*/ 757024 h 2943306"/>
                  <a:gd name="connsiteX3367" fmla="*/ 2059957 w 4682816"/>
                  <a:gd name="connsiteY3367" fmla="*/ 761449 h 2943306"/>
                  <a:gd name="connsiteX3368" fmla="*/ 2062284 w 4682816"/>
                  <a:gd name="connsiteY3368" fmla="*/ 762750 h 2943306"/>
                  <a:gd name="connsiteX3369" fmla="*/ 2081925 w 4682816"/>
                  <a:gd name="connsiteY3369" fmla="*/ 751040 h 2943306"/>
                  <a:gd name="connsiteX3370" fmla="*/ 2097200 w 4682816"/>
                  <a:gd name="connsiteY3370" fmla="*/ 748807 h 2943306"/>
                  <a:gd name="connsiteX3371" fmla="*/ 2093165 w 4682816"/>
                  <a:gd name="connsiteY3371" fmla="*/ 743703 h 2943306"/>
                  <a:gd name="connsiteX3372" fmla="*/ 1864142 w 4682816"/>
                  <a:gd name="connsiteY3372" fmla="*/ 719196 h 2943306"/>
                  <a:gd name="connsiteX3373" fmla="*/ 1866368 w 4682816"/>
                  <a:gd name="connsiteY3373" fmla="*/ 723017 h 2943306"/>
                  <a:gd name="connsiteX3374" fmla="*/ 1858052 w 4682816"/>
                  <a:gd name="connsiteY3374" fmla="*/ 758181 h 2943306"/>
                  <a:gd name="connsiteX3375" fmla="*/ 1855381 w 4682816"/>
                  <a:gd name="connsiteY3375" fmla="*/ 761561 h 2943306"/>
                  <a:gd name="connsiteX3376" fmla="*/ 1854707 w 4682816"/>
                  <a:gd name="connsiteY3376" fmla="*/ 762738 h 2943306"/>
                  <a:gd name="connsiteX3377" fmla="*/ 1868854 w 4682816"/>
                  <a:gd name="connsiteY3377" fmla="*/ 768835 h 2943306"/>
                  <a:gd name="connsiteX3378" fmla="*/ 1870736 w 4682816"/>
                  <a:gd name="connsiteY3378" fmla="*/ 755236 h 2943306"/>
                  <a:gd name="connsiteX3379" fmla="*/ 1888214 w 4682816"/>
                  <a:gd name="connsiteY3379" fmla="*/ 737260 h 2943306"/>
                  <a:gd name="connsiteX3380" fmla="*/ 1901655 w 4682816"/>
                  <a:gd name="connsiteY3380" fmla="*/ 731466 h 2943306"/>
                  <a:gd name="connsiteX3381" fmla="*/ 1901024 w 4682816"/>
                  <a:gd name="connsiteY3381" fmla="*/ 730666 h 2943306"/>
                  <a:gd name="connsiteX3382" fmla="*/ 1890671 w 4682816"/>
                  <a:gd name="connsiteY3382" fmla="*/ 733483 h 2943306"/>
                  <a:gd name="connsiteX3383" fmla="*/ 2256297 w 4682816"/>
                  <a:gd name="connsiteY3383" fmla="*/ 717455 h 2943306"/>
                  <a:gd name="connsiteX3384" fmla="*/ 2248057 w 4682816"/>
                  <a:gd name="connsiteY3384" fmla="*/ 730800 h 2943306"/>
                  <a:gd name="connsiteX3385" fmla="*/ 2248259 w 4682816"/>
                  <a:gd name="connsiteY3385" fmla="*/ 730592 h 2943306"/>
                  <a:gd name="connsiteX3386" fmla="*/ 2261700 w 4682816"/>
                  <a:gd name="connsiteY3386" fmla="*/ 724798 h 2943306"/>
                  <a:gd name="connsiteX3387" fmla="*/ 2256467 w 4682816"/>
                  <a:gd name="connsiteY3387" fmla="*/ 718176 h 2943306"/>
                  <a:gd name="connsiteX3388" fmla="*/ 3852963 w 4682816"/>
                  <a:gd name="connsiteY3388" fmla="*/ 711576 h 2943306"/>
                  <a:gd name="connsiteX3389" fmla="*/ 3855189 w 4682816"/>
                  <a:gd name="connsiteY3389" fmla="*/ 715397 h 2943306"/>
                  <a:gd name="connsiteX3390" fmla="*/ 3846873 w 4682816"/>
                  <a:gd name="connsiteY3390" fmla="*/ 750561 h 2943306"/>
                  <a:gd name="connsiteX3391" fmla="*/ 3843336 w 4682816"/>
                  <a:gd name="connsiteY3391" fmla="*/ 755036 h 2943306"/>
                  <a:gd name="connsiteX3392" fmla="*/ 3857675 w 4682816"/>
                  <a:gd name="connsiteY3392" fmla="*/ 761215 h 2943306"/>
                  <a:gd name="connsiteX3393" fmla="*/ 3859556 w 4682816"/>
                  <a:gd name="connsiteY3393" fmla="*/ 747616 h 2943306"/>
                  <a:gd name="connsiteX3394" fmla="*/ 3877035 w 4682816"/>
                  <a:gd name="connsiteY3394" fmla="*/ 729640 h 2943306"/>
                  <a:gd name="connsiteX3395" fmla="*/ 3890476 w 4682816"/>
                  <a:gd name="connsiteY3395" fmla="*/ 723846 h 2943306"/>
                  <a:gd name="connsiteX3396" fmla="*/ 3889843 w 4682816"/>
                  <a:gd name="connsiteY3396" fmla="*/ 723046 h 2943306"/>
                  <a:gd name="connsiteX3397" fmla="*/ 3879491 w 4682816"/>
                  <a:gd name="connsiteY3397" fmla="*/ 725864 h 2943306"/>
                  <a:gd name="connsiteX3398" fmla="*/ 2022152 w 4682816"/>
                  <a:gd name="connsiteY3398" fmla="*/ 703409 h 2943306"/>
                  <a:gd name="connsiteX3399" fmla="*/ 2019221 w 4682816"/>
                  <a:gd name="connsiteY3399" fmla="*/ 715802 h 2943306"/>
                  <a:gd name="connsiteX3400" fmla="*/ 2014535 w 4682816"/>
                  <a:gd name="connsiteY3400" fmla="*/ 721731 h 2943306"/>
                  <a:gd name="connsiteX3401" fmla="*/ 2031998 w 4682816"/>
                  <a:gd name="connsiteY3401" fmla="*/ 724284 h 2943306"/>
                  <a:gd name="connsiteX3402" fmla="*/ 2022865 w 4682816"/>
                  <a:gd name="connsiteY3402" fmla="*/ 709493 h 2943306"/>
                  <a:gd name="connsiteX3403" fmla="*/ 1602100 w 4682816"/>
                  <a:gd name="connsiteY3403" fmla="*/ 700998 h 2943306"/>
                  <a:gd name="connsiteX3404" fmla="*/ 1588961 w 4682816"/>
                  <a:gd name="connsiteY3404" fmla="*/ 706660 h 2943306"/>
                  <a:gd name="connsiteX3405" fmla="*/ 1574536 w 4682816"/>
                  <a:gd name="connsiteY3405" fmla="*/ 706233 h 2943306"/>
                  <a:gd name="connsiteX3406" fmla="*/ 1587808 w 4682816"/>
                  <a:gd name="connsiteY3406" fmla="*/ 718742 h 2943306"/>
                  <a:gd name="connsiteX3407" fmla="*/ 1590601 w 4682816"/>
                  <a:gd name="connsiteY3407" fmla="*/ 725766 h 2943306"/>
                  <a:gd name="connsiteX3408" fmla="*/ 1601916 w 4682816"/>
                  <a:gd name="connsiteY3408" fmla="*/ 711446 h 2943306"/>
                  <a:gd name="connsiteX3409" fmla="*/ 1603239 w 4682816"/>
                  <a:gd name="connsiteY3409" fmla="*/ 710707 h 2943306"/>
                  <a:gd name="connsiteX3410" fmla="*/ 1682867 w 4682816"/>
                  <a:gd name="connsiteY3410" fmla="*/ 699642 h 2943306"/>
                  <a:gd name="connsiteX3411" fmla="*/ 1678261 w 4682816"/>
                  <a:gd name="connsiteY3411" fmla="*/ 701023 h 2943306"/>
                  <a:gd name="connsiteX3412" fmla="*/ 1672618 w 4682816"/>
                  <a:gd name="connsiteY3412" fmla="*/ 700198 h 2943306"/>
                  <a:gd name="connsiteX3413" fmla="*/ 1674468 w 4682816"/>
                  <a:gd name="connsiteY3413" fmla="*/ 715987 h 2943306"/>
                  <a:gd name="connsiteX3414" fmla="*/ 1667640 w 4682816"/>
                  <a:gd name="connsiteY3414" fmla="*/ 740112 h 2943306"/>
                  <a:gd name="connsiteX3415" fmla="*/ 1654030 w 4682816"/>
                  <a:gd name="connsiteY3415" fmla="*/ 750699 h 2943306"/>
                  <a:gd name="connsiteX3416" fmla="*/ 1651359 w 4682816"/>
                  <a:gd name="connsiteY3416" fmla="*/ 761992 h 2943306"/>
                  <a:gd name="connsiteX3417" fmla="*/ 1647823 w 4682816"/>
                  <a:gd name="connsiteY3417" fmla="*/ 766466 h 2943306"/>
                  <a:gd name="connsiteX3418" fmla="*/ 1662161 w 4682816"/>
                  <a:gd name="connsiteY3418" fmla="*/ 772646 h 2943306"/>
                  <a:gd name="connsiteX3419" fmla="*/ 1664043 w 4682816"/>
                  <a:gd name="connsiteY3419" fmla="*/ 759047 h 2943306"/>
                  <a:gd name="connsiteX3420" fmla="*/ 1681521 w 4682816"/>
                  <a:gd name="connsiteY3420" fmla="*/ 741071 h 2943306"/>
                  <a:gd name="connsiteX3421" fmla="*/ 1694962 w 4682816"/>
                  <a:gd name="connsiteY3421" fmla="*/ 735277 h 2943306"/>
                  <a:gd name="connsiteX3422" fmla="*/ 1689729 w 4682816"/>
                  <a:gd name="connsiteY3422" fmla="*/ 728655 h 2943306"/>
                  <a:gd name="connsiteX3423" fmla="*/ 2091717 w 4682816"/>
                  <a:gd name="connsiteY3423" fmla="*/ 694483 h 2943306"/>
                  <a:gd name="connsiteX3424" fmla="*/ 2091938 w 4682816"/>
                  <a:gd name="connsiteY3424" fmla="*/ 696370 h 2943306"/>
                  <a:gd name="connsiteX3425" fmla="*/ 2092933 w 4682816"/>
                  <a:gd name="connsiteY3425" fmla="*/ 694661 h 2943306"/>
                  <a:gd name="connsiteX3426" fmla="*/ 2557562 w 4682816"/>
                  <a:gd name="connsiteY3426" fmla="*/ 688716 h 2943306"/>
                  <a:gd name="connsiteX3427" fmla="*/ 2559789 w 4682816"/>
                  <a:gd name="connsiteY3427" fmla="*/ 692537 h 2943306"/>
                  <a:gd name="connsiteX3428" fmla="*/ 2551471 w 4682816"/>
                  <a:gd name="connsiteY3428" fmla="*/ 727701 h 2943306"/>
                  <a:gd name="connsiteX3429" fmla="*/ 2547936 w 4682816"/>
                  <a:gd name="connsiteY3429" fmla="*/ 732175 h 2943306"/>
                  <a:gd name="connsiteX3430" fmla="*/ 2562275 w 4682816"/>
                  <a:gd name="connsiteY3430" fmla="*/ 738355 h 2943306"/>
                  <a:gd name="connsiteX3431" fmla="*/ 2564156 w 4682816"/>
                  <a:gd name="connsiteY3431" fmla="*/ 724756 h 2943306"/>
                  <a:gd name="connsiteX3432" fmla="*/ 2581634 w 4682816"/>
                  <a:gd name="connsiteY3432" fmla="*/ 706780 h 2943306"/>
                  <a:gd name="connsiteX3433" fmla="*/ 2595075 w 4682816"/>
                  <a:gd name="connsiteY3433" fmla="*/ 700987 h 2943306"/>
                  <a:gd name="connsiteX3434" fmla="*/ 2594443 w 4682816"/>
                  <a:gd name="connsiteY3434" fmla="*/ 700186 h 2943306"/>
                  <a:gd name="connsiteX3435" fmla="*/ 2584091 w 4682816"/>
                  <a:gd name="connsiteY3435" fmla="*/ 703004 h 2943306"/>
                  <a:gd name="connsiteX3436" fmla="*/ 2384309 w 4682816"/>
                  <a:gd name="connsiteY3436" fmla="*/ 687811 h 2943306"/>
                  <a:gd name="connsiteX3437" fmla="*/ 2379265 w 4682816"/>
                  <a:gd name="connsiteY3437" fmla="*/ 709133 h 2943306"/>
                  <a:gd name="connsiteX3438" fmla="*/ 2374580 w 4682816"/>
                  <a:gd name="connsiteY3438" fmla="*/ 715063 h 2943306"/>
                  <a:gd name="connsiteX3439" fmla="*/ 2392639 w 4682816"/>
                  <a:gd name="connsiteY3439" fmla="*/ 717702 h 2943306"/>
                  <a:gd name="connsiteX3440" fmla="*/ 2411957 w 4682816"/>
                  <a:gd name="connsiteY3440" fmla="*/ 729221 h 2943306"/>
                  <a:gd name="connsiteX3441" fmla="*/ 2415300 w 4682816"/>
                  <a:gd name="connsiteY3441" fmla="*/ 727228 h 2943306"/>
                  <a:gd name="connsiteX3442" fmla="*/ 2430574 w 4682816"/>
                  <a:gd name="connsiteY3442" fmla="*/ 724995 h 2943306"/>
                  <a:gd name="connsiteX3443" fmla="*/ 2426540 w 4682816"/>
                  <a:gd name="connsiteY3443" fmla="*/ 719890 h 2943306"/>
                  <a:gd name="connsiteX3444" fmla="*/ 2426334 w 4682816"/>
                  <a:gd name="connsiteY3444" fmla="*/ 719019 h 2943306"/>
                  <a:gd name="connsiteX3445" fmla="*/ 2412632 w 4682816"/>
                  <a:gd name="connsiteY3445" fmla="*/ 718880 h 2943306"/>
                  <a:gd name="connsiteX3446" fmla="*/ 2399036 w 4682816"/>
                  <a:gd name="connsiteY3446" fmla="*/ 711664 h 2943306"/>
                  <a:gd name="connsiteX3447" fmla="*/ 2138288 w 4682816"/>
                  <a:gd name="connsiteY3447" fmla="*/ 673889 h 2943306"/>
                  <a:gd name="connsiteX3448" fmla="*/ 2131972 w 4682816"/>
                  <a:gd name="connsiteY3448" fmla="*/ 684929 h 2943306"/>
                  <a:gd name="connsiteX3449" fmla="*/ 2130316 w 4682816"/>
                  <a:gd name="connsiteY3449" fmla="*/ 685426 h 2943306"/>
                  <a:gd name="connsiteX3450" fmla="*/ 2154546 w 4682816"/>
                  <a:gd name="connsiteY3450" fmla="*/ 708263 h 2943306"/>
                  <a:gd name="connsiteX3451" fmla="*/ 2157339 w 4682816"/>
                  <a:gd name="connsiteY3451" fmla="*/ 715287 h 2943306"/>
                  <a:gd name="connsiteX3452" fmla="*/ 2168654 w 4682816"/>
                  <a:gd name="connsiteY3452" fmla="*/ 700967 h 2943306"/>
                  <a:gd name="connsiteX3453" fmla="*/ 2174338 w 4682816"/>
                  <a:gd name="connsiteY3453" fmla="*/ 697791 h 2943306"/>
                  <a:gd name="connsiteX3454" fmla="*/ 2147328 w 4682816"/>
                  <a:gd name="connsiteY3454" fmla="*/ 689691 h 2943306"/>
                  <a:gd name="connsiteX3455" fmla="*/ 2470870 w 4682816"/>
                  <a:gd name="connsiteY3455" fmla="*/ 661839 h 2943306"/>
                  <a:gd name="connsiteX3456" fmla="*/ 2465605 w 4682816"/>
                  <a:gd name="connsiteY3456" fmla="*/ 663418 h 2943306"/>
                  <a:gd name="connsiteX3457" fmla="*/ 2469534 w 4682816"/>
                  <a:gd name="connsiteY3457" fmla="*/ 667120 h 2943306"/>
                  <a:gd name="connsiteX3458" fmla="*/ 1528863 w 4682816"/>
                  <a:gd name="connsiteY3458" fmla="*/ 627756 h 2943306"/>
                  <a:gd name="connsiteX3459" fmla="*/ 1531089 w 4682816"/>
                  <a:gd name="connsiteY3459" fmla="*/ 631577 h 2943306"/>
                  <a:gd name="connsiteX3460" fmla="*/ 1522772 w 4682816"/>
                  <a:gd name="connsiteY3460" fmla="*/ 666740 h 2943306"/>
                  <a:gd name="connsiteX3461" fmla="*/ 1519236 w 4682816"/>
                  <a:gd name="connsiteY3461" fmla="*/ 671216 h 2943306"/>
                  <a:gd name="connsiteX3462" fmla="*/ 1533575 w 4682816"/>
                  <a:gd name="connsiteY3462" fmla="*/ 677396 h 2943306"/>
                  <a:gd name="connsiteX3463" fmla="*/ 1535456 w 4682816"/>
                  <a:gd name="connsiteY3463" fmla="*/ 663796 h 2943306"/>
                  <a:gd name="connsiteX3464" fmla="*/ 1552935 w 4682816"/>
                  <a:gd name="connsiteY3464" fmla="*/ 645820 h 2943306"/>
                  <a:gd name="connsiteX3465" fmla="*/ 1566376 w 4682816"/>
                  <a:gd name="connsiteY3465" fmla="*/ 640027 h 2943306"/>
                  <a:gd name="connsiteX3466" fmla="*/ 1565744 w 4682816"/>
                  <a:gd name="connsiteY3466" fmla="*/ 639226 h 2943306"/>
                  <a:gd name="connsiteX3467" fmla="*/ 1555392 w 4682816"/>
                  <a:gd name="connsiteY3467" fmla="*/ 642044 h 2943306"/>
                  <a:gd name="connsiteX3468" fmla="*/ 2132370 w 4682816"/>
                  <a:gd name="connsiteY3468" fmla="*/ 603145 h 2943306"/>
                  <a:gd name="connsiteX3469" fmla="*/ 2130704 w 4682816"/>
                  <a:gd name="connsiteY3469" fmla="*/ 617355 h 2943306"/>
                  <a:gd name="connsiteX3470" fmla="*/ 2122408 w 4682816"/>
                  <a:gd name="connsiteY3470" fmla="*/ 630791 h 2943306"/>
                  <a:gd name="connsiteX3471" fmla="*/ 2137949 w 4682816"/>
                  <a:gd name="connsiteY3471" fmla="*/ 640057 h 2943306"/>
                  <a:gd name="connsiteX3472" fmla="*/ 2140654 w 4682816"/>
                  <a:gd name="connsiteY3472" fmla="*/ 646470 h 2943306"/>
                  <a:gd name="connsiteX3473" fmla="*/ 2141352 w 4682816"/>
                  <a:gd name="connsiteY3473" fmla="*/ 644818 h 2943306"/>
                  <a:gd name="connsiteX3474" fmla="*/ 2162887 w 4682816"/>
                  <a:gd name="connsiteY3474" fmla="*/ 631979 h 2943306"/>
                  <a:gd name="connsiteX3475" fmla="*/ 2178161 w 4682816"/>
                  <a:gd name="connsiteY3475" fmla="*/ 629746 h 2943306"/>
                  <a:gd name="connsiteX3476" fmla="*/ 2174127 w 4682816"/>
                  <a:gd name="connsiteY3476" fmla="*/ 624641 h 2943306"/>
                  <a:gd name="connsiteX3477" fmla="*/ 2170209 w 4682816"/>
                  <a:gd name="connsiteY3477" fmla="*/ 608077 h 2943306"/>
                  <a:gd name="connsiteX3478" fmla="*/ 2145508 w 4682816"/>
                  <a:gd name="connsiteY3478" fmla="*/ 608808 h 2943306"/>
                  <a:gd name="connsiteX3479" fmla="*/ 2249801 w 4682816"/>
                  <a:gd name="connsiteY3479" fmla="*/ 571457 h 2943306"/>
                  <a:gd name="connsiteX3480" fmla="*/ 2236661 w 4682816"/>
                  <a:gd name="connsiteY3480" fmla="*/ 577120 h 2943306"/>
                  <a:gd name="connsiteX3481" fmla="*/ 2222237 w 4682816"/>
                  <a:gd name="connsiteY3481" fmla="*/ 576693 h 2943306"/>
                  <a:gd name="connsiteX3482" fmla="*/ 2235509 w 4682816"/>
                  <a:gd name="connsiteY3482" fmla="*/ 589203 h 2943306"/>
                  <a:gd name="connsiteX3483" fmla="*/ 2238301 w 4682816"/>
                  <a:gd name="connsiteY3483" fmla="*/ 596226 h 2943306"/>
                  <a:gd name="connsiteX3484" fmla="*/ 2249616 w 4682816"/>
                  <a:gd name="connsiteY3484" fmla="*/ 581906 h 2943306"/>
                  <a:gd name="connsiteX3485" fmla="*/ 2250939 w 4682816"/>
                  <a:gd name="connsiteY3485" fmla="*/ 581167 h 2943306"/>
                  <a:gd name="connsiteX3486" fmla="*/ 2330567 w 4682816"/>
                  <a:gd name="connsiteY3486" fmla="*/ 570101 h 2943306"/>
                  <a:gd name="connsiteX3487" fmla="*/ 2325962 w 4682816"/>
                  <a:gd name="connsiteY3487" fmla="*/ 571482 h 2943306"/>
                  <a:gd name="connsiteX3488" fmla="*/ 2320318 w 4682816"/>
                  <a:gd name="connsiteY3488" fmla="*/ 570658 h 2943306"/>
                  <a:gd name="connsiteX3489" fmla="*/ 2322169 w 4682816"/>
                  <a:gd name="connsiteY3489" fmla="*/ 586447 h 2943306"/>
                  <a:gd name="connsiteX3490" fmla="*/ 2315341 w 4682816"/>
                  <a:gd name="connsiteY3490" fmla="*/ 610572 h 2943306"/>
                  <a:gd name="connsiteX3491" fmla="*/ 2301730 w 4682816"/>
                  <a:gd name="connsiteY3491" fmla="*/ 621158 h 2943306"/>
                  <a:gd name="connsiteX3492" fmla="*/ 2299059 w 4682816"/>
                  <a:gd name="connsiteY3492" fmla="*/ 632452 h 2943306"/>
                  <a:gd name="connsiteX3493" fmla="*/ 2295523 w 4682816"/>
                  <a:gd name="connsiteY3493" fmla="*/ 636927 h 2943306"/>
                  <a:gd name="connsiteX3494" fmla="*/ 2309862 w 4682816"/>
                  <a:gd name="connsiteY3494" fmla="*/ 643106 h 2943306"/>
                  <a:gd name="connsiteX3495" fmla="*/ 2311743 w 4682816"/>
                  <a:gd name="connsiteY3495" fmla="*/ 629506 h 2943306"/>
                  <a:gd name="connsiteX3496" fmla="*/ 2329222 w 4682816"/>
                  <a:gd name="connsiteY3496" fmla="*/ 611531 h 2943306"/>
                  <a:gd name="connsiteX3497" fmla="*/ 2342662 w 4682816"/>
                  <a:gd name="connsiteY3497" fmla="*/ 605737 h 2943306"/>
                  <a:gd name="connsiteX3498" fmla="*/ 2337429 w 4682816"/>
                  <a:gd name="connsiteY3498" fmla="*/ 599115 h 2943306"/>
                  <a:gd name="connsiteX3499" fmla="*/ 2176563 w 4682816"/>
                  <a:gd name="connsiteY3499" fmla="*/ 498216 h 2943306"/>
                  <a:gd name="connsiteX3500" fmla="*/ 2178789 w 4682816"/>
                  <a:gd name="connsiteY3500" fmla="*/ 502037 h 2943306"/>
                  <a:gd name="connsiteX3501" fmla="*/ 2170472 w 4682816"/>
                  <a:gd name="connsiteY3501" fmla="*/ 537200 h 2943306"/>
                  <a:gd name="connsiteX3502" fmla="*/ 2166936 w 4682816"/>
                  <a:gd name="connsiteY3502" fmla="*/ 541676 h 2943306"/>
                  <a:gd name="connsiteX3503" fmla="*/ 2181275 w 4682816"/>
                  <a:gd name="connsiteY3503" fmla="*/ 547855 h 2943306"/>
                  <a:gd name="connsiteX3504" fmla="*/ 2183156 w 4682816"/>
                  <a:gd name="connsiteY3504" fmla="*/ 534256 h 2943306"/>
                  <a:gd name="connsiteX3505" fmla="*/ 2200635 w 4682816"/>
                  <a:gd name="connsiteY3505" fmla="*/ 516280 h 2943306"/>
                  <a:gd name="connsiteX3506" fmla="*/ 2214076 w 4682816"/>
                  <a:gd name="connsiteY3506" fmla="*/ 510486 h 2943306"/>
                  <a:gd name="connsiteX3507" fmla="*/ 2213443 w 4682816"/>
                  <a:gd name="connsiteY3507" fmla="*/ 509686 h 2943306"/>
                  <a:gd name="connsiteX3508" fmla="*/ 2203091 w 4682816"/>
                  <a:gd name="connsiteY3508" fmla="*/ 512504 h 2943306"/>
                  <a:gd name="connsiteX3509" fmla="*/ 2855941 w 4682816"/>
                  <a:gd name="connsiteY3509" fmla="*/ 473919 h 2943306"/>
                  <a:gd name="connsiteX3510" fmla="*/ 2851551 w 4682816"/>
                  <a:gd name="connsiteY3510" fmla="*/ 476249 h 2943306"/>
                  <a:gd name="connsiteX3511" fmla="*/ 2843140 w 4682816"/>
                  <a:gd name="connsiteY3511" fmla="*/ 476334 h 2943306"/>
                  <a:gd name="connsiteX3512" fmla="*/ 2842938 w 4682816"/>
                  <a:gd name="connsiteY3512" fmla="*/ 477192 h 2943306"/>
                  <a:gd name="connsiteX3513" fmla="*/ 2839402 w 4682816"/>
                  <a:gd name="connsiteY3513" fmla="*/ 481668 h 2943306"/>
                  <a:gd name="connsiteX3514" fmla="*/ 2853740 w 4682816"/>
                  <a:gd name="connsiteY3514" fmla="*/ 487847 h 2943306"/>
                  <a:gd name="connsiteX3515" fmla="*/ 2855622 w 4682816"/>
                  <a:gd name="connsiteY3515" fmla="*/ 474248 h 2943306"/>
                  <a:gd name="connsiteX3516" fmla="*/ 2881138 w 4682816"/>
                  <a:gd name="connsiteY3516" fmla="*/ 443136 h 2943306"/>
                  <a:gd name="connsiteX3517" fmla="*/ 2872898 w 4682816"/>
                  <a:gd name="connsiteY3517" fmla="*/ 456479 h 2943306"/>
                  <a:gd name="connsiteX3518" fmla="*/ 2873100 w 4682816"/>
                  <a:gd name="connsiteY3518" fmla="*/ 456272 h 2943306"/>
                  <a:gd name="connsiteX3519" fmla="*/ 2886541 w 4682816"/>
                  <a:gd name="connsiteY3519" fmla="*/ 450479 h 2943306"/>
                  <a:gd name="connsiteX3520" fmla="*/ 2881307 w 4682816"/>
                  <a:gd name="connsiteY3520" fmla="*/ 443856 h 2943306"/>
                  <a:gd name="connsiteX3521" fmla="*/ 2535901 w 4682816"/>
                  <a:gd name="connsiteY3521" fmla="*/ 420578 h 2943306"/>
                  <a:gd name="connsiteX3522" fmla="*/ 2531511 w 4682816"/>
                  <a:gd name="connsiteY3522" fmla="*/ 422908 h 2943306"/>
                  <a:gd name="connsiteX3523" fmla="*/ 2523100 w 4682816"/>
                  <a:gd name="connsiteY3523" fmla="*/ 422993 h 2943306"/>
                  <a:gd name="connsiteX3524" fmla="*/ 2522897 w 4682816"/>
                  <a:gd name="connsiteY3524" fmla="*/ 423853 h 2943306"/>
                  <a:gd name="connsiteX3525" fmla="*/ 2519361 w 4682816"/>
                  <a:gd name="connsiteY3525" fmla="*/ 428328 h 2943306"/>
                  <a:gd name="connsiteX3526" fmla="*/ 2533700 w 4682816"/>
                  <a:gd name="connsiteY3526" fmla="*/ 434507 h 2943306"/>
                  <a:gd name="connsiteX3527" fmla="*/ 2535581 w 4682816"/>
                  <a:gd name="connsiteY3527" fmla="*/ 420907 h 2943306"/>
                  <a:gd name="connsiteX3528" fmla="*/ 2763128 w 4682816"/>
                  <a:gd name="connsiteY3528" fmla="*/ 399569 h 2943306"/>
                  <a:gd name="connsiteX3529" fmla="*/ 2756812 w 4682816"/>
                  <a:gd name="connsiteY3529" fmla="*/ 410608 h 2943306"/>
                  <a:gd name="connsiteX3530" fmla="*/ 2755156 w 4682816"/>
                  <a:gd name="connsiteY3530" fmla="*/ 411105 h 2943306"/>
                  <a:gd name="connsiteX3531" fmla="*/ 2779386 w 4682816"/>
                  <a:gd name="connsiteY3531" fmla="*/ 433943 h 2943306"/>
                  <a:gd name="connsiteX3532" fmla="*/ 2782179 w 4682816"/>
                  <a:gd name="connsiteY3532" fmla="*/ 440967 h 2943306"/>
                  <a:gd name="connsiteX3533" fmla="*/ 2793493 w 4682816"/>
                  <a:gd name="connsiteY3533" fmla="*/ 426647 h 2943306"/>
                  <a:gd name="connsiteX3534" fmla="*/ 2799178 w 4682816"/>
                  <a:gd name="connsiteY3534" fmla="*/ 423470 h 2943306"/>
                  <a:gd name="connsiteX3535" fmla="*/ 2772168 w 4682816"/>
                  <a:gd name="connsiteY3535" fmla="*/ 415371 h 2943306"/>
                  <a:gd name="connsiteX3536" fmla="*/ 2561097 w 4682816"/>
                  <a:gd name="connsiteY3536" fmla="*/ 389796 h 2943306"/>
                  <a:gd name="connsiteX3537" fmla="*/ 2552857 w 4682816"/>
                  <a:gd name="connsiteY3537" fmla="*/ 403139 h 2943306"/>
                  <a:gd name="connsiteX3538" fmla="*/ 2553060 w 4682816"/>
                  <a:gd name="connsiteY3538" fmla="*/ 402932 h 2943306"/>
                  <a:gd name="connsiteX3539" fmla="*/ 2566501 w 4682816"/>
                  <a:gd name="connsiteY3539" fmla="*/ 397138 h 2943306"/>
                  <a:gd name="connsiteX3540" fmla="*/ 2561267 w 4682816"/>
                  <a:gd name="connsiteY3540" fmla="*/ 390516 h 2943306"/>
                  <a:gd name="connsiteX3541" fmla="*/ 2396517 w 4682816"/>
                  <a:gd name="connsiteY3541" fmla="*/ 366824 h 2943306"/>
                  <a:gd name="connsiteX3542" fmla="*/ 2396738 w 4682816"/>
                  <a:gd name="connsiteY3542" fmla="*/ 368709 h 2943306"/>
                  <a:gd name="connsiteX3543" fmla="*/ 2397734 w 4682816"/>
                  <a:gd name="connsiteY3543" fmla="*/ 367001 h 2943306"/>
                  <a:gd name="connsiteX3544" fmla="*/ 2443088 w 4682816"/>
                  <a:gd name="connsiteY3544" fmla="*/ 346229 h 2943306"/>
                  <a:gd name="connsiteX3545" fmla="*/ 2436772 w 4682816"/>
                  <a:gd name="connsiteY3545" fmla="*/ 357269 h 2943306"/>
                  <a:gd name="connsiteX3546" fmla="*/ 2435116 w 4682816"/>
                  <a:gd name="connsiteY3546" fmla="*/ 357765 h 2943306"/>
                  <a:gd name="connsiteX3547" fmla="*/ 2459347 w 4682816"/>
                  <a:gd name="connsiteY3547" fmla="*/ 380604 h 2943306"/>
                  <a:gd name="connsiteX3548" fmla="*/ 2462139 w 4682816"/>
                  <a:gd name="connsiteY3548" fmla="*/ 387627 h 2943306"/>
                  <a:gd name="connsiteX3549" fmla="*/ 2473454 w 4682816"/>
                  <a:gd name="connsiteY3549" fmla="*/ 373307 h 2943306"/>
                  <a:gd name="connsiteX3550" fmla="*/ 2479138 w 4682816"/>
                  <a:gd name="connsiteY3550" fmla="*/ 370131 h 2943306"/>
                  <a:gd name="connsiteX3551" fmla="*/ 2452128 w 4682816"/>
                  <a:gd name="connsiteY3551" fmla="*/ 362031 h 2943306"/>
                  <a:gd name="connsiteX3552" fmla="*/ 2795050 w 4682816"/>
                  <a:gd name="connsiteY3552" fmla="*/ 333757 h 2943306"/>
                  <a:gd name="connsiteX3553" fmla="*/ 2775109 w 4682816"/>
                  <a:gd name="connsiteY3553" fmla="*/ 334348 h 2943306"/>
                  <a:gd name="connsiteX3554" fmla="*/ 2759348 w 4682816"/>
                  <a:gd name="connsiteY3554" fmla="*/ 339074 h 2943306"/>
                  <a:gd name="connsiteX3555" fmla="*/ 2756065 w 4682816"/>
                  <a:gd name="connsiteY3555" fmla="*/ 338593 h 2943306"/>
                  <a:gd name="connsiteX3556" fmla="*/ 2755544 w 4682816"/>
                  <a:gd name="connsiteY3556" fmla="*/ 343035 h 2943306"/>
                  <a:gd name="connsiteX3557" fmla="*/ 2754470 w 4682816"/>
                  <a:gd name="connsiteY3557" fmla="*/ 344775 h 2943306"/>
                  <a:gd name="connsiteX3558" fmla="*/ 2755555 w 4682816"/>
                  <a:gd name="connsiteY3558" fmla="*/ 354038 h 2943306"/>
                  <a:gd name="connsiteX3559" fmla="*/ 2753767 w 4682816"/>
                  <a:gd name="connsiteY3559" fmla="*/ 360358 h 2943306"/>
                  <a:gd name="connsiteX3560" fmla="*/ 2762788 w 4682816"/>
                  <a:gd name="connsiteY3560" fmla="*/ 365736 h 2943306"/>
                  <a:gd name="connsiteX3561" fmla="*/ 2765495 w 4682816"/>
                  <a:gd name="connsiteY3561" fmla="*/ 372150 h 2943306"/>
                  <a:gd name="connsiteX3562" fmla="*/ 2766191 w 4682816"/>
                  <a:gd name="connsiteY3562" fmla="*/ 370499 h 2943306"/>
                  <a:gd name="connsiteX3563" fmla="*/ 2787727 w 4682816"/>
                  <a:gd name="connsiteY3563" fmla="*/ 357659 h 2943306"/>
                  <a:gd name="connsiteX3564" fmla="*/ 2803002 w 4682816"/>
                  <a:gd name="connsiteY3564" fmla="*/ 355426 h 2943306"/>
                  <a:gd name="connsiteX3565" fmla="*/ 2798968 w 4682816"/>
                  <a:gd name="connsiteY3565" fmla="*/ 350321 h 2943306"/>
                  <a:gd name="connsiteX3566" fmla="*/ 2874641 w 4682816"/>
                  <a:gd name="connsiteY3566" fmla="*/ 297138 h 2943306"/>
                  <a:gd name="connsiteX3567" fmla="*/ 2861502 w 4682816"/>
                  <a:gd name="connsiteY3567" fmla="*/ 302799 h 2943306"/>
                  <a:gd name="connsiteX3568" fmla="*/ 2847077 w 4682816"/>
                  <a:gd name="connsiteY3568" fmla="*/ 302373 h 2943306"/>
                  <a:gd name="connsiteX3569" fmla="*/ 2860349 w 4682816"/>
                  <a:gd name="connsiteY3569" fmla="*/ 314883 h 2943306"/>
                  <a:gd name="connsiteX3570" fmla="*/ 2863141 w 4682816"/>
                  <a:gd name="connsiteY3570" fmla="*/ 321906 h 2943306"/>
                  <a:gd name="connsiteX3571" fmla="*/ 2874456 w 4682816"/>
                  <a:gd name="connsiteY3571" fmla="*/ 307586 h 2943306"/>
                  <a:gd name="connsiteX3572" fmla="*/ 2875779 w 4682816"/>
                  <a:gd name="connsiteY3572" fmla="*/ 306847 h 2943306"/>
                  <a:gd name="connsiteX3573" fmla="*/ 2955407 w 4682816"/>
                  <a:gd name="connsiteY3573" fmla="*/ 295782 h 2943306"/>
                  <a:gd name="connsiteX3574" fmla="*/ 2950802 w 4682816"/>
                  <a:gd name="connsiteY3574" fmla="*/ 297163 h 2943306"/>
                  <a:gd name="connsiteX3575" fmla="*/ 2945158 w 4682816"/>
                  <a:gd name="connsiteY3575" fmla="*/ 296338 h 2943306"/>
                  <a:gd name="connsiteX3576" fmla="*/ 2947009 w 4682816"/>
                  <a:gd name="connsiteY3576" fmla="*/ 312127 h 2943306"/>
                  <a:gd name="connsiteX3577" fmla="*/ 2940181 w 4682816"/>
                  <a:gd name="connsiteY3577" fmla="*/ 336252 h 2943306"/>
                  <a:gd name="connsiteX3578" fmla="*/ 2926570 w 4682816"/>
                  <a:gd name="connsiteY3578" fmla="*/ 346838 h 2943306"/>
                  <a:gd name="connsiteX3579" fmla="*/ 2923899 w 4682816"/>
                  <a:gd name="connsiteY3579" fmla="*/ 358132 h 2943306"/>
                  <a:gd name="connsiteX3580" fmla="*/ 2920364 w 4682816"/>
                  <a:gd name="connsiteY3580" fmla="*/ 362606 h 2943306"/>
                  <a:gd name="connsiteX3581" fmla="*/ 2934702 w 4682816"/>
                  <a:gd name="connsiteY3581" fmla="*/ 368786 h 2943306"/>
                  <a:gd name="connsiteX3582" fmla="*/ 2936583 w 4682816"/>
                  <a:gd name="connsiteY3582" fmla="*/ 355187 h 2943306"/>
                  <a:gd name="connsiteX3583" fmla="*/ 2954062 w 4682816"/>
                  <a:gd name="connsiteY3583" fmla="*/ 337211 h 2943306"/>
                  <a:gd name="connsiteX3584" fmla="*/ 2967503 w 4682816"/>
                  <a:gd name="connsiteY3584" fmla="*/ 331417 h 2943306"/>
                  <a:gd name="connsiteX3585" fmla="*/ 2962269 w 4682816"/>
                  <a:gd name="connsiteY3585" fmla="*/ 324795 h 2943306"/>
                  <a:gd name="connsiteX3586" fmla="*/ 2437169 w 4682816"/>
                  <a:gd name="connsiteY3586" fmla="*/ 275485 h 2943306"/>
                  <a:gd name="connsiteX3587" fmla="*/ 2435504 w 4682816"/>
                  <a:gd name="connsiteY3587" fmla="*/ 289696 h 2943306"/>
                  <a:gd name="connsiteX3588" fmla="*/ 2427207 w 4682816"/>
                  <a:gd name="connsiteY3588" fmla="*/ 303131 h 2943306"/>
                  <a:gd name="connsiteX3589" fmla="*/ 2442748 w 4682816"/>
                  <a:gd name="connsiteY3589" fmla="*/ 312397 h 2943306"/>
                  <a:gd name="connsiteX3590" fmla="*/ 2445455 w 4682816"/>
                  <a:gd name="connsiteY3590" fmla="*/ 318810 h 2943306"/>
                  <a:gd name="connsiteX3591" fmla="*/ 2446151 w 4682816"/>
                  <a:gd name="connsiteY3591" fmla="*/ 317159 h 2943306"/>
                  <a:gd name="connsiteX3592" fmla="*/ 2467686 w 4682816"/>
                  <a:gd name="connsiteY3592" fmla="*/ 304319 h 2943306"/>
                  <a:gd name="connsiteX3593" fmla="*/ 2482961 w 4682816"/>
                  <a:gd name="connsiteY3593" fmla="*/ 302086 h 2943306"/>
                  <a:gd name="connsiteX3594" fmla="*/ 2478928 w 4682816"/>
                  <a:gd name="connsiteY3594" fmla="*/ 296981 h 2943306"/>
                  <a:gd name="connsiteX3595" fmla="*/ 2475010 w 4682816"/>
                  <a:gd name="connsiteY3595" fmla="*/ 280418 h 2943306"/>
                  <a:gd name="connsiteX3596" fmla="*/ 2450308 w 4682816"/>
                  <a:gd name="connsiteY3596" fmla="*/ 281147 h 2943306"/>
                  <a:gd name="connsiteX3597" fmla="*/ 2554601 w 4682816"/>
                  <a:gd name="connsiteY3597" fmla="*/ 243797 h 2943306"/>
                  <a:gd name="connsiteX3598" fmla="*/ 2541462 w 4682816"/>
                  <a:gd name="connsiteY3598" fmla="*/ 249460 h 2943306"/>
                  <a:gd name="connsiteX3599" fmla="*/ 2527037 w 4682816"/>
                  <a:gd name="connsiteY3599" fmla="*/ 249034 h 2943306"/>
                  <a:gd name="connsiteX3600" fmla="*/ 2540309 w 4682816"/>
                  <a:gd name="connsiteY3600" fmla="*/ 261543 h 2943306"/>
                  <a:gd name="connsiteX3601" fmla="*/ 2543101 w 4682816"/>
                  <a:gd name="connsiteY3601" fmla="*/ 268565 h 2943306"/>
                  <a:gd name="connsiteX3602" fmla="*/ 2554415 w 4682816"/>
                  <a:gd name="connsiteY3602" fmla="*/ 254246 h 2943306"/>
                  <a:gd name="connsiteX3603" fmla="*/ 2555738 w 4682816"/>
                  <a:gd name="connsiteY3603" fmla="*/ 253507 h 2943306"/>
                  <a:gd name="connsiteX3604" fmla="*/ 2635367 w 4682816"/>
                  <a:gd name="connsiteY3604" fmla="*/ 242442 h 2943306"/>
                  <a:gd name="connsiteX3605" fmla="*/ 2630761 w 4682816"/>
                  <a:gd name="connsiteY3605" fmla="*/ 243822 h 2943306"/>
                  <a:gd name="connsiteX3606" fmla="*/ 2625118 w 4682816"/>
                  <a:gd name="connsiteY3606" fmla="*/ 242997 h 2943306"/>
                  <a:gd name="connsiteX3607" fmla="*/ 2626968 w 4682816"/>
                  <a:gd name="connsiteY3607" fmla="*/ 258787 h 2943306"/>
                  <a:gd name="connsiteX3608" fmla="*/ 2620140 w 4682816"/>
                  <a:gd name="connsiteY3608" fmla="*/ 282912 h 2943306"/>
                  <a:gd name="connsiteX3609" fmla="*/ 2606530 w 4682816"/>
                  <a:gd name="connsiteY3609" fmla="*/ 293498 h 2943306"/>
                  <a:gd name="connsiteX3610" fmla="*/ 2603859 w 4682816"/>
                  <a:gd name="connsiteY3610" fmla="*/ 304792 h 2943306"/>
                  <a:gd name="connsiteX3611" fmla="*/ 2600323 w 4682816"/>
                  <a:gd name="connsiteY3611" fmla="*/ 309266 h 2943306"/>
                  <a:gd name="connsiteX3612" fmla="*/ 2601641 w 4682816"/>
                  <a:gd name="connsiteY3612" fmla="*/ 309835 h 2943306"/>
                  <a:gd name="connsiteX3613" fmla="*/ 2611298 w 4682816"/>
                  <a:gd name="connsiteY3613" fmla="*/ 293261 h 2943306"/>
                  <a:gd name="connsiteX3614" fmla="*/ 2626772 w 4682816"/>
                  <a:gd name="connsiteY3614" fmla="*/ 291326 h 2943306"/>
                  <a:gd name="connsiteX3615" fmla="*/ 2633924 w 4682816"/>
                  <a:gd name="connsiteY3615" fmla="*/ 283971 h 2943306"/>
                  <a:gd name="connsiteX3616" fmla="*/ 2637604 w 4682816"/>
                  <a:gd name="connsiteY3616" fmla="*/ 275247 h 2943306"/>
                  <a:gd name="connsiteX3617" fmla="*/ 2642785 w 4682816"/>
                  <a:gd name="connsiteY3617" fmla="*/ 272159 h 2943306"/>
                  <a:gd name="connsiteX3618" fmla="*/ 2642229 w 4682816"/>
                  <a:gd name="connsiteY3618" fmla="*/ 271455 h 2943306"/>
                  <a:gd name="connsiteX3619" fmla="*/ 2801402 w 4682816"/>
                  <a:gd name="connsiteY3619" fmla="*/ 223896 h 2943306"/>
                  <a:gd name="connsiteX3620" fmla="*/ 2803628 w 4682816"/>
                  <a:gd name="connsiteY3620" fmla="*/ 227717 h 2943306"/>
                  <a:gd name="connsiteX3621" fmla="*/ 2795312 w 4682816"/>
                  <a:gd name="connsiteY3621" fmla="*/ 262880 h 2943306"/>
                  <a:gd name="connsiteX3622" fmla="*/ 2791776 w 4682816"/>
                  <a:gd name="connsiteY3622" fmla="*/ 267356 h 2943306"/>
                  <a:gd name="connsiteX3623" fmla="*/ 2806114 w 4682816"/>
                  <a:gd name="connsiteY3623" fmla="*/ 273536 h 2943306"/>
                  <a:gd name="connsiteX3624" fmla="*/ 2807996 w 4682816"/>
                  <a:gd name="connsiteY3624" fmla="*/ 259936 h 2943306"/>
                  <a:gd name="connsiteX3625" fmla="*/ 2825475 w 4682816"/>
                  <a:gd name="connsiteY3625" fmla="*/ 241960 h 2943306"/>
                  <a:gd name="connsiteX3626" fmla="*/ 2838916 w 4682816"/>
                  <a:gd name="connsiteY3626" fmla="*/ 236167 h 2943306"/>
                  <a:gd name="connsiteX3627" fmla="*/ 2838283 w 4682816"/>
                  <a:gd name="connsiteY3627" fmla="*/ 235367 h 2943306"/>
                  <a:gd name="connsiteX3628" fmla="*/ 2827931 w 4682816"/>
                  <a:gd name="connsiteY3628" fmla="*/ 238184 h 2943306"/>
                  <a:gd name="connsiteX3629" fmla="*/ 2481362 w 4682816"/>
                  <a:gd name="connsiteY3629" fmla="*/ 170556 h 2943306"/>
                  <a:gd name="connsiteX3630" fmla="*/ 2483589 w 4682816"/>
                  <a:gd name="connsiteY3630" fmla="*/ 174377 h 2943306"/>
                  <a:gd name="connsiteX3631" fmla="*/ 2475272 w 4682816"/>
                  <a:gd name="connsiteY3631" fmla="*/ 209541 h 2943306"/>
                  <a:gd name="connsiteX3632" fmla="*/ 2471736 w 4682816"/>
                  <a:gd name="connsiteY3632" fmla="*/ 214016 h 2943306"/>
                  <a:gd name="connsiteX3633" fmla="*/ 2486075 w 4682816"/>
                  <a:gd name="connsiteY3633" fmla="*/ 220195 h 2943306"/>
                  <a:gd name="connsiteX3634" fmla="*/ 2487956 w 4682816"/>
                  <a:gd name="connsiteY3634" fmla="*/ 206595 h 2943306"/>
                  <a:gd name="connsiteX3635" fmla="*/ 2505434 w 4682816"/>
                  <a:gd name="connsiteY3635" fmla="*/ 188619 h 2943306"/>
                  <a:gd name="connsiteX3636" fmla="*/ 2518875 w 4682816"/>
                  <a:gd name="connsiteY3636" fmla="*/ 182827 h 2943306"/>
                  <a:gd name="connsiteX3637" fmla="*/ 2518243 w 4682816"/>
                  <a:gd name="connsiteY3637" fmla="*/ 182027 h 2943306"/>
                  <a:gd name="connsiteX3638" fmla="*/ 2507891 w 4682816"/>
                  <a:gd name="connsiteY3638" fmla="*/ 184844 h 2943306"/>
                  <a:gd name="connsiteX3639" fmla="*/ 2464650 w 4682816"/>
                  <a:gd name="connsiteY3639" fmla="*/ 0 h 2943306"/>
                  <a:gd name="connsiteX3640" fmla="*/ 2500089 w 4682816"/>
                  <a:gd name="connsiteY3640" fmla="*/ 48947 h 2943306"/>
                  <a:gd name="connsiteX3641" fmla="*/ 2498996 w 4682816"/>
                  <a:gd name="connsiteY3641" fmla="*/ 56426 h 2943306"/>
                  <a:gd name="connsiteX3642" fmla="*/ 2515955 w 4682816"/>
                  <a:gd name="connsiteY3642" fmla="*/ 49682 h 2943306"/>
                  <a:gd name="connsiteX3643" fmla="*/ 2558171 w 4682816"/>
                  <a:gd name="connsiteY3643" fmla="*/ 63014 h 2943306"/>
                  <a:gd name="connsiteX3644" fmla="*/ 2558284 w 4682816"/>
                  <a:gd name="connsiteY3644" fmla="*/ 91883 h 2943306"/>
                  <a:gd name="connsiteX3645" fmla="*/ 2537548 w 4682816"/>
                  <a:gd name="connsiteY3645" fmla="*/ 113883 h 2943306"/>
                  <a:gd name="connsiteX3646" fmla="*/ 2541197 w 4682816"/>
                  <a:gd name="connsiteY3646" fmla="*/ 113427 h 2943306"/>
                  <a:gd name="connsiteX3647" fmla="*/ 2563085 w 4682816"/>
                  <a:gd name="connsiteY3647" fmla="*/ 125658 h 2943306"/>
                  <a:gd name="connsiteX3648" fmla="*/ 2572655 w 4682816"/>
                  <a:gd name="connsiteY3648" fmla="*/ 137769 h 2943306"/>
                  <a:gd name="connsiteX3649" fmla="*/ 2575059 w 4682816"/>
                  <a:gd name="connsiteY3649" fmla="*/ 131723 h 2943306"/>
                  <a:gd name="connsiteX3650" fmla="*/ 2630224 w 4682816"/>
                  <a:gd name="connsiteY3650" fmla="*/ 107052 h 2943306"/>
                  <a:gd name="connsiteX3651" fmla="*/ 2636440 w 4682816"/>
                  <a:gd name="connsiteY3651" fmla="*/ 167161 h 2943306"/>
                  <a:gd name="connsiteX3652" fmla="*/ 2631755 w 4682816"/>
                  <a:gd name="connsiteY3652" fmla="*/ 173092 h 2943306"/>
                  <a:gd name="connsiteX3653" fmla="*/ 2649814 w 4682816"/>
                  <a:gd name="connsiteY3653" fmla="*/ 175731 h 2943306"/>
                  <a:gd name="connsiteX3654" fmla="*/ 2671349 w 4682816"/>
                  <a:gd name="connsiteY3654" fmla="*/ 188571 h 2943306"/>
                  <a:gd name="connsiteX3655" fmla="*/ 2675117 w 4682816"/>
                  <a:gd name="connsiteY3655" fmla="*/ 197501 h 2943306"/>
                  <a:gd name="connsiteX3656" fmla="*/ 2676597 w 4682816"/>
                  <a:gd name="connsiteY3656" fmla="*/ 194961 h 2943306"/>
                  <a:gd name="connsiteX3657" fmla="*/ 2705467 w 4682816"/>
                  <a:gd name="connsiteY3657" fmla="*/ 194847 h 2943306"/>
                  <a:gd name="connsiteX3658" fmla="*/ 2713374 w 4682816"/>
                  <a:gd name="connsiteY3658" fmla="*/ 202300 h 2943306"/>
                  <a:gd name="connsiteX3659" fmla="*/ 2717403 w 4682816"/>
                  <a:gd name="connsiteY3659" fmla="*/ 186374 h 2943306"/>
                  <a:gd name="connsiteX3660" fmla="*/ 2726146 w 4682816"/>
                  <a:gd name="connsiteY3660" fmla="*/ 174637 h 2943306"/>
                  <a:gd name="connsiteX3661" fmla="*/ 2718302 w 4682816"/>
                  <a:gd name="connsiteY3661" fmla="*/ 171518 h 2943306"/>
                  <a:gd name="connsiteX3662" fmla="*/ 2693631 w 4682816"/>
                  <a:gd name="connsiteY3662" fmla="*/ 116353 h 2943306"/>
                  <a:gd name="connsiteX3663" fmla="*/ 2735848 w 4682816"/>
                  <a:gd name="connsiteY3663" fmla="*/ 103022 h 2943306"/>
                  <a:gd name="connsiteX3664" fmla="*/ 2750193 w 4682816"/>
                  <a:gd name="connsiteY3664" fmla="*/ 108726 h 2943306"/>
                  <a:gd name="connsiteX3665" fmla="*/ 2749251 w 4682816"/>
                  <a:gd name="connsiteY3665" fmla="*/ 102287 h 2943306"/>
                  <a:gd name="connsiteX3666" fmla="*/ 2784690 w 4682816"/>
                  <a:gd name="connsiteY3666" fmla="*/ 53341 h 2943306"/>
                  <a:gd name="connsiteX3667" fmla="*/ 2820129 w 4682816"/>
                  <a:gd name="connsiteY3667" fmla="*/ 102288 h 2943306"/>
                  <a:gd name="connsiteX3668" fmla="*/ 2819036 w 4682816"/>
                  <a:gd name="connsiteY3668" fmla="*/ 109766 h 2943306"/>
                  <a:gd name="connsiteX3669" fmla="*/ 2835994 w 4682816"/>
                  <a:gd name="connsiteY3669" fmla="*/ 103022 h 2943306"/>
                  <a:gd name="connsiteX3670" fmla="*/ 2878212 w 4682816"/>
                  <a:gd name="connsiteY3670" fmla="*/ 116354 h 2943306"/>
                  <a:gd name="connsiteX3671" fmla="*/ 2878325 w 4682816"/>
                  <a:gd name="connsiteY3671" fmla="*/ 145223 h 2943306"/>
                  <a:gd name="connsiteX3672" fmla="*/ 2857589 w 4682816"/>
                  <a:gd name="connsiteY3672" fmla="*/ 167223 h 2943306"/>
                  <a:gd name="connsiteX3673" fmla="*/ 2861238 w 4682816"/>
                  <a:gd name="connsiteY3673" fmla="*/ 166767 h 2943306"/>
                  <a:gd name="connsiteX3674" fmla="*/ 2883125 w 4682816"/>
                  <a:gd name="connsiteY3674" fmla="*/ 178998 h 2943306"/>
                  <a:gd name="connsiteX3675" fmla="*/ 2892695 w 4682816"/>
                  <a:gd name="connsiteY3675" fmla="*/ 191109 h 2943306"/>
                  <a:gd name="connsiteX3676" fmla="*/ 2895100 w 4682816"/>
                  <a:gd name="connsiteY3676" fmla="*/ 185063 h 2943306"/>
                  <a:gd name="connsiteX3677" fmla="*/ 2950264 w 4682816"/>
                  <a:gd name="connsiteY3677" fmla="*/ 160393 h 2943306"/>
                  <a:gd name="connsiteX3678" fmla="*/ 2956481 w 4682816"/>
                  <a:gd name="connsiteY3678" fmla="*/ 220501 h 2943306"/>
                  <a:gd name="connsiteX3679" fmla="*/ 2951795 w 4682816"/>
                  <a:gd name="connsiteY3679" fmla="*/ 226432 h 2943306"/>
                  <a:gd name="connsiteX3680" fmla="*/ 2969854 w 4682816"/>
                  <a:gd name="connsiteY3680" fmla="*/ 229071 h 2943306"/>
                  <a:gd name="connsiteX3681" fmla="*/ 2999749 w 4682816"/>
                  <a:gd name="connsiteY3681" fmla="*/ 261724 h 2943306"/>
                  <a:gd name="connsiteX3682" fmla="*/ 2997218 w 4682816"/>
                  <a:gd name="connsiteY3682" fmla="*/ 266150 h 2943306"/>
                  <a:gd name="connsiteX3683" fmla="*/ 3011712 w 4682816"/>
                  <a:gd name="connsiteY3683" fmla="*/ 274248 h 2943306"/>
                  <a:gd name="connsiteX3684" fmla="*/ 3021283 w 4682816"/>
                  <a:gd name="connsiteY3684" fmla="*/ 286361 h 2943306"/>
                  <a:gd name="connsiteX3685" fmla="*/ 3023686 w 4682816"/>
                  <a:gd name="connsiteY3685" fmla="*/ 280314 h 2943306"/>
                  <a:gd name="connsiteX3686" fmla="*/ 3078852 w 4682816"/>
                  <a:gd name="connsiteY3686" fmla="*/ 255643 h 2943306"/>
                  <a:gd name="connsiteX3687" fmla="*/ 3085068 w 4682816"/>
                  <a:gd name="connsiteY3687" fmla="*/ 315752 h 2943306"/>
                  <a:gd name="connsiteX3688" fmla="*/ 3080382 w 4682816"/>
                  <a:gd name="connsiteY3688" fmla="*/ 321682 h 2943306"/>
                  <a:gd name="connsiteX3689" fmla="*/ 3098441 w 4682816"/>
                  <a:gd name="connsiteY3689" fmla="*/ 324321 h 2943306"/>
                  <a:gd name="connsiteX3690" fmla="*/ 3128337 w 4682816"/>
                  <a:gd name="connsiteY3690" fmla="*/ 356976 h 2943306"/>
                  <a:gd name="connsiteX3691" fmla="*/ 3079389 w 4682816"/>
                  <a:gd name="connsiteY3691" fmla="*/ 392413 h 2943306"/>
                  <a:gd name="connsiteX3692" fmla="*/ 3073746 w 4682816"/>
                  <a:gd name="connsiteY3692" fmla="*/ 391588 h 2943306"/>
                  <a:gd name="connsiteX3693" fmla="*/ 3075596 w 4682816"/>
                  <a:gd name="connsiteY3693" fmla="*/ 407379 h 2943306"/>
                  <a:gd name="connsiteX3694" fmla="*/ 3051793 w 4682816"/>
                  <a:gd name="connsiteY3694" fmla="*/ 444706 h 2943306"/>
                  <a:gd name="connsiteX3695" fmla="*/ 3023878 w 4682816"/>
                  <a:gd name="connsiteY3695" fmla="*/ 437343 h 2943306"/>
                  <a:gd name="connsiteX3696" fmla="*/ 3009149 w 4682816"/>
                  <a:gd name="connsiteY3696" fmla="*/ 413491 h 2943306"/>
                  <a:gd name="connsiteX3697" fmla="*/ 3004106 w 4682816"/>
                  <a:gd name="connsiteY3697" fmla="*/ 434813 h 2943306"/>
                  <a:gd name="connsiteX3698" fmla="*/ 2999420 w 4682816"/>
                  <a:gd name="connsiteY3698" fmla="*/ 440744 h 2943306"/>
                  <a:gd name="connsiteX3699" fmla="*/ 3017479 w 4682816"/>
                  <a:gd name="connsiteY3699" fmla="*/ 443383 h 2943306"/>
                  <a:gd name="connsiteX3700" fmla="*/ 3047374 w 4682816"/>
                  <a:gd name="connsiteY3700" fmla="*/ 476037 h 2943306"/>
                  <a:gd name="connsiteX3701" fmla="*/ 2998426 w 4682816"/>
                  <a:gd name="connsiteY3701" fmla="*/ 511475 h 2943306"/>
                  <a:gd name="connsiteX3702" fmla="*/ 2992784 w 4682816"/>
                  <a:gd name="connsiteY3702" fmla="*/ 510649 h 2943306"/>
                  <a:gd name="connsiteX3703" fmla="*/ 2994633 w 4682816"/>
                  <a:gd name="connsiteY3703" fmla="*/ 526439 h 2943306"/>
                  <a:gd name="connsiteX3704" fmla="*/ 2970831 w 4682816"/>
                  <a:gd name="connsiteY3704" fmla="*/ 563767 h 2943306"/>
                  <a:gd name="connsiteX3705" fmla="*/ 2923931 w 4682816"/>
                  <a:gd name="connsiteY3705" fmla="*/ 525659 h 2943306"/>
                  <a:gd name="connsiteX3706" fmla="*/ 2922266 w 4682816"/>
                  <a:gd name="connsiteY3706" fmla="*/ 511449 h 2943306"/>
                  <a:gd name="connsiteX3707" fmla="*/ 2909127 w 4682816"/>
                  <a:gd name="connsiteY3707" fmla="*/ 517112 h 2943306"/>
                  <a:gd name="connsiteX3708" fmla="*/ 2873008 w 4682816"/>
                  <a:gd name="connsiteY3708" fmla="*/ 516044 h 2943306"/>
                  <a:gd name="connsiteX3709" fmla="*/ 2872856 w 4682816"/>
                  <a:gd name="connsiteY3709" fmla="*/ 515890 h 2943306"/>
                  <a:gd name="connsiteX3710" fmla="*/ 2874426 w 4682816"/>
                  <a:gd name="connsiteY3710" fmla="*/ 527238 h 2943306"/>
                  <a:gd name="connsiteX3711" fmla="*/ 2817974 w 4682816"/>
                  <a:gd name="connsiteY3711" fmla="*/ 548800 h 2943306"/>
                  <a:gd name="connsiteX3712" fmla="*/ 2804835 w 4682816"/>
                  <a:gd name="connsiteY3712" fmla="*/ 543137 h 2943306"/>
                  <a:gd name="connsiteX3713" fmla="*/ 2803169 w 4682816"/>
                  <a:gd name="connsiteY3713" fmla="*/ 557347 h 2943306"/>
                  <a:gd name="connsiteX3714" fmla="*/ 2756269 w 4682816"/>
                  <a:gd name="connsiteY3714" fmla="*/ 595455 h 2943306"/>
                  <a:gd name="connsiteX3715" fmla="*/ 2732466 w 4682816"/>
                  <a:gd name="connsiteY3715" fmla="*/ 558127 h 2943306"/>
                  <a:gd name="connsiteX3716" fmla="*/ 2734170 w 4682816"/>
                  <a:gd name="connsiteY3716" fmla="*/ 543590 h 2943306"/>
                  <a:gd name="connsiteX3717" fmla="*/ 2725818 w 4682816"/>
                  <a:gd name="connsiteY3717" fmla="*/ 544811 h 2943306"/>
                  <a:gd name="connsiteX3718" fmla="*/ 2676870 w 4682816"/>
                  <a:gd name="connsiteY3718" fmla="*/ 509373 h 2943306"/>
                  <a:gd name="connsiteX3719" fmla="*/ 2706764 w 4682816"/>
                  <a:gd name="connsiteY3719" fmla="*/ 476720 h 2943306"/>
                  <a:gd name="connsiteX3720" fmla="*/ 2722040 w 4682816"/>
                  <a:gd name="connsiteY3720" fmla="*/ 474487 h 2943306"/>
                  <a:gd name="connsiteX3721" fmla="*/ 2718006 w 4682816"/>
                  <a:gd name="connsiteY3721" fmla="*/ 469382 h 2943306"/>
                  <a:gd name="connsiteX3722" fmla="*/ 2713881 w 4682816"/>
                  <a:gd name="connsiteY3722" fmla="*/ 451945 h 2943306"/>
                  <a:gd name="connsiteX3723" fmla="*/ 2711579 w 4682816"/>
                  <a:gd name="connsiteY3723" fmla="*/ 460078 h 2943306"/>
                  <a:gd name="connsiteX3724" fmla="*/ 2694604 w 4682816"/>
                  <a:gd name="connsiteY3724" fmla="*/ 473280 h 2943306"/>
                  <a:gd name="connsiteX3725" fmla="*/ 2680285 w 4682816"/>
                  <a:gd name="connsiteY3725" fmla="*/ 473136 h 2943306"/>
                  <a:gd name="connsiteX3726" fmla="*/ 2674221 w 4682816"/>
                  <a:gd name="connsiteY3726" fmla="*/ 469917 h 2943306"/>
                  <a:gd name="connsiteX3727" fmla="*/ 2674594 w 4682816"/>
                  <a:gd name="connsiteY3727" fmla="*/ 473099 h 2943306"/>
                  <a:gd name="connsiteX3728" fmla="*/ 2650791 w 4682816"/>
                  <a:gd name="connsiteY3728" fmla="*/ 510427 h 2943306"/>
                  <a:gd name="connsiteX3729" fmla="*/ 2603891 w 4682816"/>
                  <a:gd name="connsiteY3729" fmla="*/ 472319 h 2943306"/>
                  <a:gd name="connsiteX3730" fmla="*/ 2602225 w 4682816"/>
                  <a:gd name="connsiteY3730" fmla="*/ 458109 h 2943306"/>
                  <a:gd name="connsiteX3731" fmla="*/ 2589087 w 4682816"/>
                  <a:gd name="connsiteY3731" fmla="*/ 463772 h 2943306"/>
                  <a:gd name="connsiteX3732" fmla="*/ 2552967 w 4682816"/>
                  <a:gd name="connsiteY3732" fmla="*/ 462704 h 2943306"/>
                  <a:gd name="connsiteX3733" fmla="*/ 2552816 w 4682816"/>
                  <a:gd name="connsiteY3733" fmla="*/ 462551 h 2943306"/>
                  <a:gd name="connsiteX3734" fmla="*/ 2554385 w 4682816"/>
                  <a:gd name="connsiteY3734" fmla="*/ 473898 h 2943306"/>
                  <a:gd name="connsiteX3735" fmla="*/ 2497933 w 4682816"/>
                  <a:gd name="connsiteY3735" fmla="*/ 495460 h 2943306"/>
                  <a:gd name="connsiteX3736" fmla="*/ 2484795 w 4682816"/>
                  <a:gd name="connsiteY3736" fmla="*/ 489797 h 2943306"/>
                  <a:gd name="connsiteX3737" fmla="*/ 2483130 w 4682816"/>
                  <a:gd name="connsiteY3737" fmla="*/ 504007 h 2943306"/>
                  <a:gd name="connsiteX3738" fmla="*/ 2464145 w 4682816"/>
                  <a:gd name="connsiteY3738" fmla="*/ 534753 h 2943306"/>
                  <a:gd name="connsiteX3739" fmla="*/ 2458536 w 4682816"/>
                  <a:gd name="connsiteY3739" fmla="*/ 537730 h 2943306"/>
                  <a:gd name="connsiteX3740" fmla="*/ 2468544 w 4682816"/>
                  <a:gd name="connsiteY3740" fmla="*/ 554909 h 2943306"/>
                  <a:gd name="connsiteX3741" fmla="*/ 2465067 w 4682816"/>
                  <a:gd name="connsiteY3741" fmla="*/ 569610 h 2943306"/>
                  <a:gd name="connsiteX3742" fmla="*/ 2466938 w 4682816"/>
                  <a:gd name="connsiteY3742" fmla="*/ 568194 h 2943306"/>
                  <a:gd name="connsiteX3743" fmla="*/ 2492007 w 4682816"/>
                  <a:gd name="connsiteY3743" fmla="*/ 567842 h 2943306"/>
                  <a:gd name="connsiteX3744" fmla="*/ 2506352 w 4682816"/>
                  <a:gd name="connsiteY3744" fmla="*/ 573546 h 2943306"/>
                  <a:gd name="connsiteX3745" fmla="*/ 2505411 w 4682816"/>
                  <a:gd name="connsiteY3745" fmla="*/ 567108 h 2943306"/>
                  <a:gd name="connsiteX3746" fmla="*/ 2540850 w 4682816"/>
                  <a:gd name="connsiteY3746" fmla="*/ 518160 h 2943306"/>
                  <a:gd name="connsiteX3747" fmla="*/ 2576289 w 4682816"/>
                  <a:gd name="connsiteY3747" fmla="*/ 567108 h 2943306"/>
                  <a:gd name="connsiteX3748" fmla="*/ 2575195 w 4682816"/>
                  <a:gd name="connsiteY3748" fmla="*/ 574585 h 2943306"/>
                  <a:gd name="connsiteX3749" fmla="*/ 2592155 w 4682816"/>
                  <a:gd name="connsiteY3749" fmla="*/ 567842 h 2943306"/>
                  <a:gd name="connsiteX3750" fmla="*/ 2634371 w 4682816"/>
                  <a:gd name="connsiteY3750" fmla="*/ 581174 h 2943306"/>
                  <a:gd name="connsiteX3751" fmla="*/ 2634485 w 4682816"/>
                  <a:gd name="connsiteY3751" fmla="*/ 610043 h 2943306"/>
                  <a:gd name="connsiteX3752" fmla="*/ 2613748 w 4682816"/>
                  <a:gd name="connsiteY3752" fmla="*/ 632044 h 2943306"/>
                  <a:gd name="connsiteX3753" fmla="*/ 2617397 w 4682816"/>
                  <a:gd name="connsiteY3753" fmla="*/ 631587 h 2943306"/>
                  <a:gd name="connsiteX3754" fmla="*/ 2639284 w 4682816"/>
                  <a:gd name="connsiteY3754" fmla="*/ 643817 h 2943306"/>
                  <a:gd name="connsiteX3755" fmla="*/ 2648856 w 4682816"/>
                  <a:gd name="connsiteY3755" fmla="*/ 655929 h 2943306"/>
                  <a:gd name="connsiteX3756" fmla="*/ 2651260 w 4682816"/>
                  <a:gd name="connsiteY3756" fmla="*/ 649883 h 2943306"/>
                  <a:gd name="connsiteX3757" fmla="*/ 2706424 w 4682816"/>
                  <a:gd name="connsiteY3757" fmla="*/ 625213 h 2943306"/>
                  <a:gd name="connsiteX3758" fmla="*/ 2712640 w 4682816"/>
                  <a:gd name="connsiteY3758" fmla="*/ 685321 h 2943306"/>
                  <a:gd name="connsiteX3759" fmla="*/ 2707955 w 4682816"/>
                  <a:gd name="connsiteY3759" fmla="*/ 691252 h 2943306"/>
                  <a:gd name="connsiteX3760" fmla="*/ 2726014 w 4682816"/>
                  <a:gd name="connsiteY3760" fmla="*/ 693891 h 2943306"/>
                  <a:gd name="connsiteX3761" fmla="*/ 2755908 w 4682816"/>
                  <a:gd name="connsiteY3761" fmla="*/ 726544 h 2943306"/>
                  <a:gd name="connsiteX3762" fmla="*/ 2753377 w 4682816"/>
                  <a:gd name="connsiteY3762" fmla="*/ 730970 h 2943306"/>
                  <a:gd name="connsiteX3763" fmla="*/ 2767871 w 4682816"/>
                  <a:gd name="connsiteY3763" fmla="*/ 739069 h 2943306"/>
                  <a:gd name="connsiteX3764" fmla="*/ 2777442 w 4682816"/>
                  <a:gd name="connsiteY3764" fmla="*/ 751180 h 2943306"/>
                  <a:gd name="connsiteX3765" fmla="*/ 2779846 w 4682816"/>
                  <a:gd name="connsiteY3765" fmla="*/ 745134 h 2943306"/>
                  <a:gd name="connsiteX3766" fmla="*/ 2835011 w 4682816"/>
                  <a:gd name="connsiteY3766" fmla="*/ 720463 h 2943306"/>
                  <a:gd name="connsiteX3767" fmla="*/ 2841228 w 4682816"/>
                  <a:gd name="connsiteY3767" fmla="*/ 780572 h 2943306"/>
                  <a:gd name="connsiteX3768" fmla="*/ 2836542 w 4682816"/>
                  <a:gd name="connsiteY3768" fmla="*/ 786503 h 2943306"/>
                  <a:gd name="connsiteX3769" fmla="*/ 2854601 w 4682816"/>
                  <a:gd name="connsiteY3769" fmla="*/ 789142 h 2943306"/>
                  <a:gd name="connsiteX3770" fmla="*/ 2862848 w 4682816"/>
                  <a:gd name="connsiteY3770" fmla="*/ 794059 h 2943306"/>
                  <a:gd name="connsiteX3771" fmla="*/ 2868511 w 4682816"/>
                  <a:gd name="connsiteY3771" fmla="*/ 792480 h 2943306"/>
                  <a:gd name="connsiteX3772" fmla="*/ 2903949 w 4682816"/>
                  <a:gd name="connsiteY3772" fmla="*/ 841427 h 2943306"/>
                  <a:gd name="connsiteX3773" fmla="*/ 2902856 w 4682816"/>
                  <a:gd name="connsiteY3773" fmla="*/ 848906 h 2943306"/>
                  <a:gd name="connsiteX3774" fmla="*/ 2919815 w 4682816"/>
                  <a:gd name="connsiteY3774" fmla="*/ 842162 h 2943306"/>
                  <a:gd name="connsiteX3775" fmla="*/ 2962032 w 4682816"/>
                  <a:gd name="connsiteY3775" fmla="*/ 855494 h 2943306"/>
                  <a:gd name="connsiteX3776" fmla="*/ 2962146 w 4682816"/>
                  <a:gd name="connsiteY3776" fmla="*/ 884363 h 2943306"/>
                  <a:gd name="connsiteX3777" fmla="*/ 2941409 w 4682816"/>
                  <a:gd name="connsiteY3777" fmla="*/ 906363 h 2943306"/>
                  <a:gd name="connsiteX3778" fmla="*/ 2945057 w 4682816"/>
                  <a:gd name="connsiteY3778" fmla="*/ 905907 h 2943306"/>
                  <a:gd name="connsiteX3779" fmla="*/ 2966945 w 4682816"/>
                  <a:gd name="connsiteY3779" fmla="*/ 918137 h 2943306"/>
                  <a:gd name="connsiteX3780" fmla="*/ 2976516 w 4682816"/>
                  <a:gd name="connsiteY3780" fmla="*/ 930249 h 2943306"/>
                  <a:gd name="connsiteX3781" fmla="*/ 2978920 w 4682816"/>
                  <a:gd name="connsiteY3781" fmla="*/ 924203 h 2943306"/>
                  <a:gd name="connsiteX3782" fmla="*/ 3005214 w 4682816"/>
                  <a:gd name="connsiteY3782" fmla="*/ 899419 h 2943306"/>
                  <a:gd name="connsiteX3783" fmla="*/ 3005414 w 4682816"/>
                  <a:gd name="connsiteY3783" fmla="*/ 899373 h 2943306"/>
                  <a:gd name="connsiteX3784" fmla="*/ 3006115 w 4682816"/>
                  <a:gd name="connsiteY3784" fmla="*/ 894301 h 2943306"/>
                  <a:gd name="connsiteX3785" fmla="*/ 3023594 w 4682816"/>
                  <a:gd name="connsiteY3785" fmla="*/ 876326 h 2943306"/>
                  <a:gd name="connsiteX3786" fmla="*/ 3037035 w 4682816"/>
                  <a:gd name="connsiteY3786" fmla="*/ 870532 h 2943306"/>
                  <a:gd name="connsiteX3787" fmla="*/ 3031801 w 4682816"/>
                  <a:gd name="connsiteY3787" fmla="*/ 863910 h 2943306"/>
                  <a:gd name="connsiteX3788" fmla="*/ 3038017 w 4682816"/>
                  <a:gd name="connsiteY3788" fmla="*/ 803800 h 2943306"/>
                  <a:gd name="connsiteX3789" fmla="*/ 3057766 w 4682816"/>
                  <a:gd name="connsiteY3789" fmla="*/ 801332 h 2943306"/>
                  <a:gd name="connsiteX3790" fmla="*/ 3064325 w 4682816"/>
                  <a:gd name="connsiteY3790" fmla="*/ 785788 h 2943306"/>
                  <a:gd name="connsiteX3791" fmla="*/ 3085860 w 4682816"/>
                  <a:gd name="connsiteY3791" fmla="*/ 772948 h 2943306"/>
                  <a:gd name="connsiteX3792" fmla="*/ 3101135 w 4682816"/>
                  <a:gd name="connsiteY3792" fmla="*/ 770715 h 2943306"/>
                  <a:gd name="connsiteX3793" fmla="*/ 3097101 w 4682816"/>
                  <a:gd name="connsiteY3793" fmla="*/ 765610 h 2943306"/>
                  <a:gd name="connsiteX3794" fmla="*/ 3103317 w 4682816"/>
                  <a:gd name="connsiteY3794" fmla="*/ 705501 h 2943306"/>
                  <a:gd name="connsiteX3795" fmla="*/ 3132187 w 4682816"/>
                  <a:gd name="connsiteY3795" fmla="*/ 705388 h 2943306"/>
                  <a:gd name="connsiteX3796" fmla="*/ 3140094 w 4682816"/>
                  <a:gd name="connsiteY3796" fmla="*/ 712841 h 2943306"/>
                  <a:gd name="connsiteX3797" fmla="*/ 3144123 w 4682816"/>
                  <a:gd name="connsiteY3797" fmla="*/ 696913 h 2943306"/>
                  <a:gd name="connsiteX3798" fmla="*/ 3152867 w 4682816"/>
                  <a:gd name="connsiteY3798" fmla="*/ 685176 h 2943306"/>
                  <a:gd name="connsiteX3799" fmla="*/ 3145023 w 4682816"/>
                  <a:gd name="connsiteY3799" fmla="*/ 682057 h 2943306"/>
                  <a:gd name="connsiteX3800" fmla="*/ 3120352 w 4682816"/>
                  <a:gd name="connsiteY3800" fmla="*/ 626893 h 2943306"/>
                  <a:gd name="connsiteX3801" fmla="*/ 3162568 w 4682816"/>
                  <a:gd name="connsiteY3801" fmla="*/ 613562 h 2943306"/>
                  <a:gd name="connsiteX3802" fmla="*/ 3176913 w 4682816"/>
                  <a:gd name="connsiteY3802" fmla="*/ 619266 h 2943306"/>
                  <a:gd name="connsiteX3803" fmla="*/ 3175972 w 4682816"/>
                  <a:gd name="connsiteY3803" fmla="*/ 612828 h 2943306"/>
                  <a:gd name="connsiteX3804" fmla="*/ 3211410 w 4682816"/>
                  <a:gd name="connsiteY3804" fmla="*/ 563880 h 2943306"/>
                  <a:gd name="connsiteX3805" fmla="*/ 3246849 w 4682816"/>
                  <a:gd name="connsiteY3805" fmla="*/ 612827 h 2943306"/>
                  <a:gd name="connsiteX3806" fmla="*/ 3245756 w 4682816"/>
                  <a:gd name="connsiteY3806" fmla="*/ 620306 h 2943306"/>
                  <a:gd name="connsiteX3807" fmla="*/ 3262715 w 4682816"/>
                  <a:gd name="connsiteY3807" fmla="*/ 613562 h 2943306"/>
                  <a:gd name="connsiteX3808" fmla="*/ 3304932 w 4682816"/>
                  <a:gd name="connsiteY3808" fmla="*/ 626893 h 2943306"/>
                  <a:gd name="connsiteX3809" fmla="*/ 3305046 w 4682816"/>
                  <a:gd name="connsiteY3809" fmla="*/ 655763 h 2943306"/>
                  <a:gd name="connsiteX3810" fmla="*/ 3284309 w 4682816"/>
                  <a:gd name="connsiteY3810" fmla="*/ 677763 h 2943306"/>
                  <a:gd name="connsiteX3811" fmla="*/ 3287958 w 4682816"/>
                  <a:gd name="connsiteY3811" fmla="*/ 677307 h 2943306"/>
                  <a:gd name="connsiteX3812" fmla="*/ 3309845 w 4682816"/>
                  <a:gd name="connsiteY3812" fmla="*/ 689537 h 2943306"/>
                  <a:gd name="connsiteX3813" fmla="*/ 3319416 w 4682816"/>
                  <a:gd name="connsiteY3813" fmla="*/ 701649 h 2943306"/>
                  <a:gd name="connsiteX3814" fmla="*/ 3321820 w 4682816"/>
                  <a:gd name="connsiteY3814" fmla="*/ 695603 h 2943306"/>
                  <a:gd name="connsiteX3815" fmla="*/ 3376985 w 4682816"/>
                  <a:gd name="connsiteY3815" fmla="*/ 670933 h 2943306"/>
                  <a:gd name="connsiteX3816" fmla="*/ 3383201 w 4682816"/>
                  <a:gd name="connsiteY3816" fmla="*/ 731042 h 2943306"/>
                  <a:gd name="connsiteX3817" fmla="*/ 3378515 w 4682816"/>
                  <a:gd name="connsiteY3817" fmla="*/ 736971 h 2943306"/>
                  <a:gd name="connsiteX3818" fmla="*/ 3396574 w 4682816"/>
                  <a:gd name="connsiteY3818" fmla="*/ 739611 h 2943306"/>
                  <a:gd name="connsiteX3819" fmla="*/ 3426469 w 4682816"/>
                  <a:gd name="connsiteY3819" fmla="*/ 772264 h 2943306"/>
                  <a:gd name="connsiteX3820" fmla="*/ 3423937 w 4682816"/>
                  <a:gd name="connsiteY3820" fmla="*/ 776689 h 2943306"/>
                  <a:gd name="connsiteX3821" fmla="*/ 3438432 w 4682816"/>
                  <a:gd name="connsiteY3821" fmla="*/ 784788 h 2943306"/>
                  <a:gd name="connsiteX3822" fmla="*/ 3448003 w 4682816"/>
                  <a:gd name="connsiteY3822" fmla="*/ 796900 h 2943306"/>
                  <a:gd name="connsiteX3823" fmla="*/ 3450407 w 4682816"/>
                  <a:gd name="connsiteY3823" fmla="*/ 790854 h 2943306"/>
                  <a:gd name="connsiteX3824" fmla="*/ 3505571 w 4682816"/>
                  <a:gd name="connsiteY3824" fmla="*/ 766184 h 2943306"/>
                  <a:gd name="connsiteX3825" fmla="*/ 3511788 w 4682816"/>
                  <a:gd name="connsiteY3825" fmla="*/ 826293 h 2943306"/>
                  <a:gd name="connsiteX3826" fmla="*/ 3507102 w 4682816"/>
                  <a:gd name="connsiteY3826" fmla="*/ 832223 h 2943306"/>
                  <a:gd name="connsiteX3827" fmla="*/ 3525161 w 4682816"/>
                  <a:gd name="connsiteY3827" fmla="*/ 834862 h 2943306"/>
                  <a:gd name="connsiteX3828" fmla="*/ 3555056 w 4682816"/>
                  <a:gd name="connsiteY3828" fmla="*/ 867515 h 2943306"/>
                  <a:gd name="connsiteX3829" fmla="*/ 3506109 w 4682816"/>
                  <a:gd name="connsiteY3829" fmla="*/ 902954 h 2943306"/>
                  <a:gd name="connsiteX3830" fmla="*/ 3500466 w 4682816"/>
                  <a:gd name="connsiteY3830" fmla="*/ 902129 h 2943306"/>
                  <a:gd name="connsiteX3831" fmla="*/ 3502316 w 4682816"/>
                  <a:gd name="connsiteY3831" fmla="*/ 917918 h 2943306"/>
                  <a:gd name="connsiteX3832" fmla="*/ 3478512 w 4682816"/>
                  <a:gd name="connsiteY3832" fmla="*/ 955246 h 2943306"/>
                  <a:gd name="connsiteX3833" fmla="*/ 3450597 w 4682816"/>
                  <a:gd name="connsiteY3833" fmla="*/ 947884 h 2943306"/>
                  <a:gd name="connsiteX3834" fmla="*/ 3435869 w 4682816"/>
                  <a:gd name="connsiteY3834" fmla="*/ 924030 h 2943306"/>
                  <a:gd name="connsiteX3835" fmla="*/ 3430826 w 4682816"/>
                  <a:gd name="connsiteY3835" fmla="*/ 945354 h 2943306"/>
                  <a:gd name="connsiteX3836" fmla="*/ 3426141 w 4682816"/>
                  <a:gd name="connsiteY3836" fmla="*/ 951284 h 2943306"/>
                  <a:gd name="connsiteX3837" fmla="*/ 3444200 w 4682816"/>
                  <a:gd name="connsiteY3837" fmla="*/ 953923 h 2943306"/>
                  <a:gd name="connsiteX3838" fmla="*/ 3474095 w 4682816"/>
                  <a:gd name="connsiteY3838" fmla="*/ 986576 h 2943306"/>
                  <a:gd name="connsiteX3839" fmla="*/ 3425147 w 4682816"/>
                  <a:gd name="connsiteY3839" fmla="*/ 1022015 h 2943306"/>
                  <a:gd name="connsiteX3840" fmla="*/ 3419504 w 4682816"/>
                  <a:gd name="connsiteY3840" fmla="*/ 1021190 h 2943306"/>
                  <a:gd name="connsiteX3841" fmla="*/ 3421354 w 4682816"/>
                  <a:gd name="connsiteY3841" fmla="*/ 1036979 h 2943306"/>
                  <a:gd name="connsiteX3842" fmla="*/ 3397551 w 4682816"/>
                  <a:gd name="connsiteY3842" fmla="*/ 1074307 h 2943306"/>
                  <a:gd name="connsiteX3843" fmla="*/ 3350652 w 4682816"/>
                  <a:gd name="connsiteY3843" fmla="*/ 1036199 h 2943306"/>
                  <a:gd name="connsiteX3844" fmla="*/ 3348986 w 4682816"/>
                  <a:gd name="connsiteY3844" fmla="*/ 1021989 h 2943306"/>
                  <a:gd name="connsiteX3845" fmla="*/ 3335847 w 4682816"/>
                  <a:gd name="connsiteY3845" fmla="*/ 1027652 h 2943306"/>
                  <a:gd name="connsiteX3846" fmla="*/ 3299728 w 4682816"/>
                  <a:gd name="connsiteY3846" fmla="*/ 1026585 h 2943306"/>
                  <a:gd name="connsiteX3847" fmla="*/ 3299577 w 4682816"/>
                  <a:gd name="connsiteY3847" fmla="*/ 1026431 h 2943306"/>
                  <a:gd name="connsiteX3848" fmla="*/ 3301145 w 4682816"/>
                  <a:gd name="connsiteY3848" fmla="*/ 1037778 h 2943306"/>
                  <a:gd name="connsiteX3849" fmla="*/ 3244694 w 4682816"/>
                  <a:gd name="connsiteY3849" fmla="*/ 1059340 h 2943306"/>
                  <a:gd name="connsiteX3850" fmla="*/ 3231555 w 4682816"/>
                  <a:gd name="connsiteY3850" fmla="*/ 1053677 h 2943306"/>
                  <a:gd name="connsiteX3851" fmla="*/ 3229890 w 4682816"/>
                  <a:gd name="connsiteY3851" fmla="*/ 1067887 h 2943306"/>
                  <a:gd name="connsiteX3852" fmla="*/ 3210905 w 4682816"/>
                  <a:gd name="connsiteY3852" fmla="*/ 1098633 h 2943306"/>
                  <a:gd name="connsiteX3853" fmla="*/ 3210634 w 4682816"/>
                  <a:gd name="connsiteY3853" fmla="*/ 1098777 h 2943306"/>
                  <a:gd name="connsiteX3854" fmla="*/ 3197820 w 4682816"/>
                  <a:gd name="connsiteY3854" fmla="*/ 1121174 h 2943306"/>
                  <a:gd name="connsiteX3855" fmla="*/ 3163208 w 4682816"/>
                  <a:gd name="connsiteY3855" fmla="*/ 1131554 h 2943306"/>
                  <a:gd name="connsiteX3856" fmla="*/ 3157566 w 4682816"/>
                  <a:gd name="connsiteY3856" fmla="*/ 1130728 h 2943306"/>
                  <a:gd name="connsiteX3857" fmla="*/ 3159416 w 4682816"/>
                  <a:gd name="connsiteY3857" fmla="*/ 1146519 h 2943306"/>
                  <a:gd name="connsiteX3858" fmla="*/ 3135613 w 4682816"/>
                  <a:gd name="connsiteY3858" fmla="*/ 1183846 h 2943306"/>
                  <a:gd name="connsiteX3859" fmla="*/ 3129599 w 4682816"/>
                  <a:gd name="connsiteY3859" fmla="*/ 1183785 h 2943306"/>
                  <a:gd name="connsiteX3860" fmla="*/ 3133764 w 4682816"/>
                  <a:gd name="connsiteY3860" fmla="*/ 1184947 h 2943306"/>
                  <a:gd name="connsiteX3861" fmla="*/ 3155409 w 4682816"/>
                  <a:gd name="connsiteY3861" fmla="*/ 1230048 h 2943306"/>
                  <a:gd name="connsiteX3862" fmla="*/ 3154316 w 4682816"/>
                  <a:gd name="connsiteY3862" fmla="*/ 1237525 h 2943306"/>
                  <a:gd name="connsiteX3863" fmla="*/ 3171275 w 4682816"/>
                  <a:gd name="connsiteY3863" fmla="*/ 1230783 h 2943306"/>
                  <a:gd name="connsiteX3864" fmla="*/ 3213492 w 4682816"/>
                  <a:gd name="connsiteY3864" fmla="*/ 1244113 h 2943306"/>
                  <a:gd name="connsiteX3865" fmla="*/ 3213605 w 4682816"/>
                  <a:gd name="connsiteY3865" fmla="*/ 1272983 h 2943306"/>
                  <a:gd name="connsiteX3866" fmla="*/ 3192869 w 4682816"/>
                  <a:gd name="connsiteY3866" fmla="*/ 1294983 h 2943306"/>
                  <a:gd name="connsiteX3867" fmla="*/ 3196518 w 4682816"/>
                  <a:gd name="connsiteY3867" fmla="*/ 1294527 h 2943306"/>
                  <a:gd name="connsiteX3868" fmla="*/ 3218405 w 4682816"/>
                  <a:gd name="connsiteY3868" fmla="*/ 1306757 h 2943306"/>
                  <a:gd name="connsiteX3869" fmla="*/ 3227976 w 4682816"/>
                  <a:gd name="connsiteY3869" fmla="*/ 1318870 h 2943306"/>
                  <a:gd name="connsiteX3870" fmla="*/ 3230380 w 4682816"/>
                  <a:gd name="connsiteY3870" fmla="*/ 1312824 h 2943306"/>
                  <a:gd name="connsiteX3871" fmla="*/ 3285544 w 4682816"/>
                  <a:gd name="connsiteY3871" fmla="*/ 1288153 h 2943306"/>
                  <a:gd name="connsiteX3872" fmla="*/ 3291761 w 4682816"/>
                  <a:gd name="connsiteY3872" fmla="*/ 1348262 h 2943306"/>
                  <a:gd name="connsiteX3873" fmla="*/ 3287076 w 4682816"/>
                  <a:gd name="connsiteY3873" fmla="*/ 1354192 h 2943306"/>
                  <a:gd name="connsiteX3874" fmla="*/ 3305135 w 4682816"/>
                  <a:gd name="connsiteY3874" fmla="*/ 1356831 h 2943306"/>
                  <a:gd name="connsiteX3875" fmla="*/ 3322747 w 4682816"/>
                  <a:gd name="connsiteY3875" fmla="*/ 1367332 h 2943306"/>
                  <a:gd name="connsiteX3876" fmla="*/ 3339706 w 4682816"/>
                  <a:gd name="connsiteY3876" fmla="*/ 1365212 h 2943306"/>
                  <a:gd name="connsiteX3877" fmla="*/ 3346265 w 4682816"/>
                  <a:gd name="connsiteY3877" fmla="*/ 1349667 h 2943306"/>
                  <a:gd name="connsiteX3878" fmla="*/ 3367801 w 4682816"/>
                  <a:gd name="connsiteY3878" fmla="*/ 1336828 h 2943306"/>
                  <a:gd name="connsiteX3879" fmla="*/ 3383075 w 4682816"/>
                  <a:gd name="connsiteY3879" fmla="*/ 1334595 h 2943306"/>
                  <a:gd name="connsiteX3880" fmla="*/ 3379041 w 4682816"/>
                  <a:gd name="connsiteY3880" fmla="*/ 1329490 h 2943306"/>
                  <a:gd name="connsiteX3881" fmla="*/ 3385257 w 4682816"/>
                  <a:gd name="connsiteY3881" fmla="*/ 1269382 h 2943306"/>
                  <a:gd name="connsiteX3882" fmla="*/ 3414127 w 4682816"/>
                  <a:gd name="connsiteY3882" fmla="*/ 1269268 h 2943306"/>
                  <a:gd name="connsiteX3883" fmla="*/ 3422034 w 4682816"/>
                  <a:gd name="connsiteY3883" fmla="*/ 1276721 h 2943306"/>
                  <a:gd name="connsiteX3884" fmla="*/ 3426063 w 4682816"/>
                  <a:gd name="connsiteY3884" fmla="*/ 1260794 h 2943306"/>
                  <a:gd name="connsiteX3885" fmla="*/ 3434807 w 4682816"/>
                  <a:gd name="connsiteY3885" fmla="*/ 1249057 h 2943306"/>
                  <a:gd name="connsiteX3886" fmla="*/ 3426963 w 4682816"/>
                  <a:gd name="connsiteY3886" fmla="*/ 1245938 h 2943306"/>
                  <a:gd name="connsiteX3887" fmla="*/ 3402291 w 4682816"/>
                  <a:gd name="connsiteY3887" fmla="*/ 1190773 h 2943306"/>
                  <a:gd name="connsiteX3888" fmla="*/ 3444509 w 4682816"/>
                  <a:gd name="connsiteY3888" fmla="*/ 1177442 h 2943306"/>
                  <a:gd name="connsiteX3889" fmla="*/ 3458852 w 4682816"/>
                  <a:gd name="connsiteY3889" fmla="*/ 1183146 h 2943306"/>
                  <a:gd name="connsiteX3890" fmla="*/ 3457912 w 4682816"/>
                  <a:gd name="connsiteY3890" fmla="*/ 1176707 h 2943306"/>
                  <a:gd name="connsiteX3891" fmla="*/ 3493350 w 4682816"/>
                  <a:gd name="connsiteY3891" fmla="*/ 1127760 h 2943306"/>
                  <a:gd name="connsiteX3892" fmla="*/ 3528789 w 4682816"/>
                  <a:gd name="connsiteY3892" fmla="*/ 1176708 h 2943306"/>
                  <a:gd name="connsiteX3893" fmla="*/ 3527696 w 4682816"/>
                  <a:gd name="connsiteY3893" fmla="*/ 1184186 h 2943306"/>
                  <a:gd name="connsiteX3894" fmla="*/ 3539618 w 4682816"/>
                  <a:gd name="connsiteY3894" fmla="*/ 1179445 h 2943306"/>
                  <a:gd name="connsiteX3895" fmla="*/ 3540938 w 4682816"/>
                  <a:gd name="connsiteY3895" fmla="*/ 1177181 h 2943306"/>
                  <a:gd name="connsiteX3896" fmla="*/ 3560686 w 4682816"/>
                  <a:gd name="connsiteY3896" fmla="*/ 1174712 h 2943306"/>
                  <a:gd name="connsiteX3897" fmla="*/ 3567245 w 4682816"/>
                  <a:gd name="connsiteY3897" fmla="*/ 1159168 h 2943306"/>
                  <a:gd name="connsiteX3898" fmla="*/ 3588780 w 4682816"/>
                  <a:gd name="connsiteY3898" fmla="*/ 1146328 h 2943306"/>
                  <a:gd name="connsiteX3899" fmla="*/ 3604055 w 4682816"/>
                  <a:gd name="connsiteY3899" fmla="*/ 1144096 h 2943306"/>
                  <a:gd name="connsiteX3900" fmla="*/ 3600021 w 4682816"/>
                  <a:gd name="connsiteY3900" fmla="*/ 1138991 h 2943306"/>
                  <a:gd name="connsiteX3901" fmla="*/ 3606238 w 4682816"/>
                  <a:gd name="connsiteY3901" fmla="*/ 1078881 h 2943306"/>
                  <a:gd name="connsiteX3902" fmla="*/ 3635107 w 4682816"/>
                  <a:gd name="connsiteY3902" fmla="*/ 1078768 h 2943306"/>
                  <a:gd name="connsiteX3903" fmla="*/ 3643014 w 4682816"/>
                  <a:gd name="connsiteY3903" fmla="*/ 1086220 h 2943306"/>
                  <a:gd name="connsiteX3904" fmla="*/ 3647043 w 4682816"/>
                  <a:gd name="connsiteY3904" fmla="*/ 1070294 h 2943306"/>
                  <a:gd name="connsiteX3905" fmla="*/ 3655787 w 4682816"/>
                  <a:gd name="connsiteY3905" fmla="*/ 1058557 h 2943306"/>
                  <a:gd name="connsiteX3906" fmla="*/ 3647943 w 4682816"/>
                  <a:gd name="connsiteY3906" fmla="*/ 1055438 h 2943306"/>
                  <a:gd name="connsiteX3907" fmla="*/ 3623272 w 4682816"/>
                  <a:gd name="connsiteY3907" fmla="*/ 1000274 h 2943306"/>
                  <a:gd name="connsiteX3908" fmla="*/ 3665489 w 4682816"/>
                  <a:gd name="connsiteY3908" fmla="*/ 986942 h 2943306"/>
                  <a:gd name="connsiteX3909" fmla="*/ 3679833 w 4682816"/>
                  <a:gd name="connsiteY3909" fmla="*/ 992646 h 2943306"/>
                  <a:gd name="connsiteX3910" fmla="*/ 3678892 w 4682816"/>
                  <a:gd name="connsiteY3910" fmla="*/ 986208 h 2943306"/>
                  <a:gd name="connsiteX3911" fmla="*/ 3700536 w 4682816"/>
                  <a:gd name="connsiteY3911" fmla="*/ 941106 h 2943306"/>
                  <a:gd name="connsiteX3912" fmla="*/ 3709067 w 4682816"/>
                  <a:gd name="connsiteY3912" fmla="*/ 938727 h 2943306"/>
                  <a:gd name="connsiteX3913" fmla="*/ 3699265 w 4682816"/>
                  <a:gd name="connsiteY3913" fmla="*/ 922853 h 2943306"/>
                  <a:gd name="connsiteX3914" fmla="*/ 3697600 w 4682816"/>
                  <a:gd name="connsiteY3914" fmla="*/ 908643 h 2943306"/>
                  <a:gd name="connsiteX3915" fmla="*/ 3684461 w 4682816"/>
                  <a:gd name="connsiteY3915" fmla="*/ 914306 h 2943306"/>
                  <a:gd name="connsiteX3916" fmla="*/ 3628009 w 4682816"/>
                  <a:gd name="connsiteY3916" fmla="*/ 892744 h 2943306"/>
                  <a:gd name="connsiteX3917" fmla="*/ 3648434 w 4682816"/>
                  <a:gd name="connsiteY3917" fmla="*/ 853466 h 2943306"/>
                  <a:gd name="connsiteX3918" fmla="*/ 3661875 w 4682816"/>
                  <a:gd name="connsiteY3918" fmla="*/ 847673 h 2943306"/>
                  <a:gd name="connsiteX3919" fmla="*/ 3656641 w 4682816"/>
                  <a:gd name="connsiteY3919" fmla="*/ 841050 h 2943306"/>
                  <a:gd name="connsiteX3920" fmla="*/ 3662858 w 4682816"/>
                  <a:gd name="connsiteY3920" fmla="*/ 780940 h 2943306"/>
                  <a:gd name="connsiteX3921" fmla="*/ 3682607 w 4682816"/>
                  <a:gd name="connsiteY3921" fmla="*/ 778471 h 2943306"/>
                  <a:gd name="connsiteX3922" fmla="*/ 3689165 w 4682816"/>
                  <a:gd name="connsiteY3922" fmla="*/ 762927 h 2943306"/>
                  <a:gd name="connsiteX3923" fmla="*/ 3710701 w 4682816"/>
                  <a:gd name="connsiteY3923" fmla="*/ 750088 h 2943306"/>
                  <a:gd name="connsiteX3924" fmla="*/ 3725975 w 4682816"/>
                  <a:gd name="connsiteY3924" fmla="*/ 747855 h 2943306"/>
                  <a:gd name="connsiteX3925" fmla="*/ 3721941 w 4682816"/>
                  <a:gd name="connsiteY3925" fmla="*/ 742750 h 2943306"/>
                  <a:gd name="connsiteX3926" fmla="*/ 3728157 w 4682816"/>
                  <a:gd name="connsiteY3926" fmla="*/ 682641 h 2943306"/>
                  <a:gd name="connsiteX3927" fmla="*/ 3757027 w 4682816"/>
                  <a:gd name="connsiteY3927" fmla="*/ 682528 h 2943306"/>
                  <a:gd name="connsiteX3928" fmla="*/ 3764935 w 4682816"/>
                  <a:gd name="connsiteY3928" fmla="*/ 689980 h 2943306"/>
                  <a:gd name="connsiteX3929" fmla="*/ 3768963 w 4682816"/>
                  <a:gd name="connsiteY3929" fmla="*/ 674054 h 2943306"/>
                  <a:gd name="connsiteX3930" fmla="*/ 3777707 w 4682816"/>
                  <a:gd name="connsiteY3930" fmla="*/ 662316 h 2943306"/>
                  <a:gd name="connsiteX3931" fmla="*/ 3769863 w 4682816"/>
                  <a:gd name="connsiteY3931" fmla="*/ 659198 h 2943306"/>
                  <a:gd name="connsiteX3932" fmla="*/ 3745192 w 4682816"/>
                  <a:gd name="connsiteY3932" fmla="*/ 604033 h 2943306"/>
                  <a:gd name="connsiteX3933" fmla="*/ 3787409 w 4682816"/>
                  <a:gd name="connsiteY3933" fmla="*/ 590702 h 2943306"/>
                  <a:gd name="connsiteX3934" fmla="*/ 3801753 w 4682816"/>
                  <a:gd name="connsiteY3934" fmla="*/ 596406 h 2943306"/>
                  <a:gd name="connsiteX3935" fmla="*/ 3800812 w 4682816"/>
                  <a:gd name="connsiteY3935" fmla="*/ 589968 h 2943306"/>
                  <a:gd name="connsiteX3936" fmla="*/ 3836250 w 4682816"/>
                  <a:gd name="connsiteY3936" fmla="*/ 541020 h 2943306"/>
                  <a:gd name="connsiteX3937" fmla="*/ 3871689 w 4682816"/>
                  <a:gd name="connsiteY3937" fmla="*/ 589967 h 2943306"/>
                  <a:gd name="connsiteX3938" fmla="*/ 3870596 w 4682816"/>
                  <a:gd name="connsiteY3938" fmla="*/ 597446 h 2943306"/>
                  <a:gd name="connsiteX3939" fmla="*/ 3887555 w 4682816"/>
                  <a:gd name="connsiteY3939" fmla="*/ 590702 h 2943306"/>
                  <a:gd name="connsiteX3940" fmla="*/ 3929771 w 4682816"/>
                  <a:gd name="connsiteY3940" fmla="*/ 604034 h 2943306"/>
                  <a:gd name="connsiteX3941" fmla="*/ 3929885 w 4682816"/>
                  <a:gd name="connsiteY3941" fmla="*/ 632902 h 2943306"/>
                  <a:gd name="connsiteX3942" fmla="*/ 3909149 w 4682816"/>
                  <a:gd name="connsiteY3942" fmla="*/ 654903 h 2943306"/>
                  <a:gd name="connsiteX3943" fmla="*/ 3912798 w 4682816"/>
                  <a:gd name="connsiteY3943" fmla="*/ 654446 h 2943306"/>
                  <a:gd name="connsiteX3944" fmla="*/ 3934685 w 4682816"/>
                  <a:gd name="connsiteY3944" fmla="*/ 666678 h 2943306"/>
                  <a:gd name="connsiteX3945" fmla="*/ 3944256 w 4682816"/>
                  <a:gd name="connsiteY3945" fmla="*/ 678790 h 2943306"/>
                  <a:gd name="connsiteX3946" fmla="*/ 3946660 w 4682816"/>
                  <a:gd name="connsiteY3946" fmla="*/ 672743 h 2943306"/>
                  <a:gd name="connsiteX3947" fmla="*/ 4001824 w 4682816"/>
                  <a:gd name="connsiteY3947" fmla="*/ 648072 h 2943306"/>
                  <a:gd name="connsiteX3948" fmla="*/ 4008040 w 4682816"/>
                  <a:gd name="connsiteY3948" fmla="*/ 708181 h 2943306"/>
                  <a:gd name="connsiteX3949" fmla="*/ 4003356 w 4682816"/>
                  <a:gd name="connsiteY3949" fmla="*/ 714111 h 2943306"/>
                  <a:gd name="connsiteX3950" fmla="*/ 4021414 w 4682816"/>
                  <a:gd name="connsiteY3950" fmla="*/ 716751 h 2943306"/>
                  <a:gd name="connsiteX3951" fmla="*/ 4051309 w 4682816"/>
                  <a:gd name="connsiteY3951" fmla="*/ 749405 h 2943306"/>
                  <a:gd name="connsiteX3952" fmla="*/ 4048778 w 4682816"/>
                  <a:gd name="connsiteY3952" fmla="*/ 753829 h 2943306"/>
                  <a:gd name="connsiteX3953" fmla="*/ 4063272 w 4682816"/>
                  <a:gd name="connsiteY3953" fmla="*/ 761929 h 2943306"/>
                  <a:gd name="connsiteX3954" fmla="*/ 4072843 w 4682816"/>
                  <a:gd name="connsiteY3954" fmla="*/ 774041 h 2943306"/>
                  <a:gd name="connsiteX3955" fmla="*/ 4075247 w 4682816"/>
                  <a:gd name="connsiteY3955" fmla="*/ 767995 h 2943306"/>
                  <a:gd name="connsiteX3956" fmla="*/ 4130411 w 4682816"/>
                  <a:gd name="connsiteY3956" fmla="*/ 743324 h 2943306"/>
                  <a:gd name="connsiteX3957" fmla="*/ 4136628 w 4682816"/>
                  <a:gd name="connsiteY3957" fmla="*/ 803433 h 2943306"/>
                  <a:gd name="connsiteX3958" fmla="*/ 4131942 w 4682816"/>
                  <a:gd name="connsiteY3958" fmla="*/ 809362 h 2943306"/>
                  <a:gd name="connsiteX3959" fmla="*/ 4150002 w 4682816"/>
                  <a:gd name="connsiteY3959" fmla="*/ 812002 h 2943306"/>
                  <a:gd name="connsiteX3960" fmla="*/ 4179897 w 4682816"/>
                  <a:gd name="connsiteY3960" fmla="*/ 844655 h 2943306"/>
                  <a:gd name="connsiteX3961" fmla="*/ 4165560 w 4682816"/>
                  <a:gd name="connsiteY3961" fmla="*/ 869714 h 2943306"/>
                  <a:gd name="connsiteX3962" fmla="*/ 4135834 w 4682816"/>
                  <a:gd name="connsiteY3962" fmla="*/ 878628 h 2943306"/>
                  <a:gd name="connsiteX3963" fmla="*/ 4138389 w 4682816"/>
                  <a:gd name="connsiteY3963" fmla="*/ 887148 h 2943306"/>
                  <a:gd name="connsiteX3964" fmla="*/ 4137295 w 4682816"/>
                  <a:gd name="connsiteY3964" fmla="*/ 894626 h 2943306"/>
                  <a:gd name="connsiteX3965" fmla="*/ 4154255 w 4682816"/>
                  <a:gd name="connsiteY3965" fmla="*/ 887882 h 2943306"/>
                  <a:gd name="connsiteX3966" fmla="*/ 4196471 w 4682816"/>
                  <a:gd name="connsiteY3966" fmla="*/ 901213 h 2943306"/>
                  <a:gd name="connsiteX3967" fmla="*/ 4196585 w 4682816"/>
                  <a:gd name="connsiteY3967" fmla="*/ 930083 h 2943306"/>
                  <a:gd name="connsiteX3968" fmla="*/ 4175848 w 4682816"/>
                  <a:gd name="connsiteY3968" fmla="*/ 952083 h 2943306"/>
                  <a:gd name="connsiteX3969" fmla="*/ 4179498 w 4682816"/>
                  <a:gd name="connsiteY3969" fmla="*/ 951627 h 2943306"/>
                  <a:gd name="connsiteX3970" fmla="*/ 4201385 w 4682816"/>
                  <a:gd name="connsiteY3970" fmla="*/ 963857 h 2943306"/>
                  <a:gd name="connsiteX3971" fmla="*/ 4210956 w 4682816"/>
                  <a:gd name="connsiteY3971" fmla="*/ 975969 h 2943306"/>
                  <a:gd name="connsiteX3972" fmla="*/ 4213360 w 4682816"/>
                  <a:gd name="connsiteY3972" fmla="*/ 969923 h 2943306"/>
                  <a:gd name="connsiteX3973" fmla="*/ 4268524 w 4682816"/>
                  <a:gd name="connsiteY3973" fmla="*/ 945253 h 2943306"/>
                  <a:gd name="connsiteX3974" fmla="*/ 4274741 w 4682816"/>
                  <a:gd name="connsiteY3974" fmla="*/ 1005362 h 2943306"/>
                  <a:gd name="connsiteX3975" fmla="*/ 4270055 w 4682816"/>
                  <a:gd name="connsiteY3975" fmla="*/ 1011291 h 2943306"/>
                  <a:gd name="connsiteX3976" fmla="*/ 4288114 w 4682816"/>
                  <a:gd name="connsiteY3976" fmla="*/ 1013931 h 2943306"/>
                  <a:gd name="connsiteX3977" fmla="*/ 4318009 w 4682816"/>
                  <a:gd name="connsiteY3977" fmla="*/ 1046585 h 2943306"/>
                  <a:gd name="connsiteX3978" fmla="*/ 4315478 w 4682816"/>
                  <a:gd name="connsiteY3978" fmla="*/ 1051009 h 2943306"/>
                  <a:gd name="connsiteX3979" fmla="*/ 4329971 w 4682816"/>
                  <a:gd name="connsiteY3979" fmla="*/ 1059108 h 2943306"/>
                  <a:gd name="connsiteX3980" fmla="*/ 4339543 w 4682816"/>
                  <a:gd name="connsiteY3980" fmla="*/ 1071220 h 2943306"/>
                  <a:gd name="connsiteX3981" fmla="*/ 4341947 w 4682816"/>
                  <a:gd name="connsiteY3981" fmla="*/ 1065174 h 2943306"/>
                  <a:gd name="connsiteX3982" fmla="*/ 4397111 w 4682816"/>
                  <a:gd name="connsiteY3982" fmla="*/ 1040504 h 2943306"/>
                  <a:gd name="connsiteX3983" fmla="*/ 4403327 w 4682816"/>
                  <a:gd name="connsiteY3983" fmla="*/ 1100613 h 2943306"/>
                  <a:gd name="connsiteX3984" fmla="*/ 4398643 w 4682816"/>
                  <a:gd name="connsiteY3984" fmla="*/ 1106543 h 2943306"/>
                  <a:gd name="connsiteX3985" fmla="*/ 4416701 w 4682816"/>
                  <a:gd name="connsiteY3985" fmla="*/ 1109182 h 2943306"/>
                  <a:gd name="connsiteX3986" fmla="*/ 4446596 w 4682816"/>
                  <a:gd name="connsiteY3986" fmla="*/ 1141835 h 2943306"/>
                  <a:gd name="connsiteX3987" fmla="*/ 4397649 w 4682816"/>
                  <a:gd name="connsiteY3987" fmla="*/ 1177274 h 2943306"/>
                  <a:gd name="connsiteX3988" fmla="*/ 4392006 w 4682816"/>
                  <a:gd name="connsiteY3988" fmla="*/ 1176449 h 2943306"/>
                  <a:gd name="connsiteX3989" fmla="*/ 4393856 w 4682816"/>
                  <a:gd name="connsiteY3989" fmla="*/ 1192238 h 2943306"/>
                  <a:gd name="connsiteX3990" fmla="*/ 4370053 w 4682816"/>
                  <a:gd name="connsiteY3990" fmla="*/ 1229566 h 2943306"/>
                  <a:gd name="connsiteX3991" fmla="*/ 4342137 w 4682816"/>
                  <a:gd name="connsiteY3991" fmla="*/ 1222204 h 2943306"/>
                  <a:gd name="connsiteX3992" fmla="*/ 4327409 w 4682816"/>
                  <a:gd name="connsiteY3992" fmla="*/ 1198350 h 2943306"/>
                  <a:gd name="connsiteX3993" fmla="*/ 4322366 w 4682816"/>
                  <a:gd name="connsiteY3993" fmla="*/ 1219674 h 2943306"/>
                  <a:gd name="connsiteX3994" fmla="*/ 4317680 w 4682816"/>
                  <a:gd name="connsiteY3994" fmla="*/ 1225604 h 2943306"/>
                  <a:gd name="connsiteX3995" fmla="*/ 4335739 w 4682816"/>
                  <a:gd name="connsiteY3995" fmla="*/ 1228243 h 2943306"/>
                  <a:gd name="connsiteX3996" fmla="*/ 4365634 w 4682816"/>
                  <a:gd name="connsiteY3996" fmla="*/ 1260896 h 2943306"/>
                  <a:gd name="connsiteX3997" fmla="*/ 4316687 w 4682816"/>
                  <a:gd name="connsiteY3997" fmla="*/ 1296335 h 2943306"/>
                  <a:gd name="connsiteX3998" fmla="*/ 4311044 w 4682816"/>
                  <a:gd name="connsiteY3998" fmla="*/ 1295510 h 2943306"/>
                  <a:gd name="connsiteX3999" fmla="*/ 4312894 w 4682816"/>
                  <a:gd name="connsiteY3999" fmla="*/ 1311299 h 2943306"/>
                  <a:gd name="connsiteX4000" fmla="*/ 4289091 w 4682816"/>
                  <a:gd name="connsiteY4000" fmla="*/ 1348627 h 2943306"/>
                  <a:gd name="connsiteX4001" fmla="*/ 4242191 w 4682816"/>
                  <a:gd name="connsiteY4001" fmla="*/ 1310519 h 2943306"/>
                  <a:gd name="connsiteX4002" fmla="*/ 4240525 w 4682816"/>
                  <a:gd name="connsiteY4002" fmla="*/ 1296309 h 2943306"/>
                  <a:gd name="connsiteX4003" fmla="*/ 4227387 w 4682816"/>
                  <a:gd name="connsiteY4003" fmla="*/ 1301972 h 2943306"/>
                  <a:gd name="connsiteX4004" fmla="*/ 4191269 w 4682816"/>
                  <a:gd name="connsiteY4004" fmla="*/ 1300904 h 2943306"/>
                  <a:gd name="connsiteX4005" fmla="*/ 4191116 w 4682816"/>
                  <a:gd name="connsiteY4005" fmla="*/ 1300751 h 2943306"/>
                  <a:gd name="connsiteX4006" fmla="*/ 4192686 w 4682816"/>
                  <a:gd name="connsiteY4006" fmla="*/ 1312098 h 2943306"/>
                  <a:gd name="connsiteX4007" fmla="*/ 4136234 w 4682816"/>
                  <a:gd name="connsiteY4007" fmla="*/ 1333660 h 2943306"/>
                  <a:gd name="connsiteX4008" fmla="*/ 4123094 w 4682816"/>
                  <a:gd name="connsiteY4008" fmla="*/ 1327997 h 2943306"/>
                  <a:gd name="connsiteX4009" fmla="*/ 4121430 w 4682816"/>
                  <a:gd name="connsiteY4009" fmla="*/ 1342207 h 2943306"/>
                  <a:gd name="connsiteX4010" fmla="*/ 4074530 w 4682816"/>
                  <a:gd name="connsiteY4010" fmla="*/ 1380315 h 2943306"/>
                  <a:gd name="connsiteX4011" fmla="*/ 4050727 w 4682816"/>
                  <a:gd name="connsiteY4011" fmla="*/ 1342987 h 2943306"/>
                  <a:gd name="connsiteX4012" fmla="*/ 4052430 w 4682816"/>
                  <a:gd name="connsiteY4012" fmla="*/ 1328451 h 2943306"/>
                  <a:gd name="connsiteX4013" fmla="*/ 4044078 w 4682816"/>
                  <a:gd name="connsiteY4013" fmla="*/ 1329672 h 2943306"/>
                  <a:gd name="connsiteX4014" fmla="*/ 4009467 w 4682816"/>
                  <a:gd name="connsiteY4014" fmla="*/ 1319292 h 2943306"/>
                  <a:gd name="connsiteX4015" fmla="*/ 4001335 w 4682816"/>
                  <a:gd name="connsiteY4015" fmla="*/ 1305079 h 2943306"/>
                  <a:gd name="connsiteX4016" fmla="*/ 3998408 w 4682816"/>
                  <a:gd name="connsiteY4016" fmla="*/ 1315424 h 2943306"/>
                  <a:gd name="connsiteX4017" fmla="*/ 3981433 w 4682816"/>
                  <a:gd name="connsiteY4017" fmla="*/ 1328626 h 2943306"/>
                  <a:gd name="connsiteX4018" fmla="*/ 3953518 w 4682816"/>
                  <a:gd name="connsiteY4018" fmla="*/ 1321263 h 2943306"/>
                  <a:gd name="connsiteX4019" fmla="*/ 3938789 w 4682816"/>
                  <a:gd name="connsiteY4019" fmla="*/ 1297411 h 2943306"/>
                  <a:gd name="connsiteX4020" fmla="*/ 3933746 w 4682816"/>
                  <a:gd name="connsiteY4020" fmla="*/ 1318734 h 2943306"/>
                  <a:gd name="connsiteX4021" fmla="*/ 3929060 w 4682816"/>
                  <a:gd name="connsiteY4021" fmla="*/ 1324664 h 2943306"/>
                  <a:gd name="connsiteX4022" fmla="*/ 3947119 w 4682816"/>
                  <a:gd name="connsiteY4022" fmla="*/ 1327303 h 2943306"/>
                  <a:gd name="connsiteX4023" fmla="*/ 3977014 w 4682816"/>
                  <a:gd name="connsiteY4023" fmla="*/ 1359957 h 2943306"/>
                  <a:gd name="connsiteX4024" fmla="*/ 3928066 w 4682816"/>
                  <a:gd name="connsiteY4024" fmla="*/ 1395395 h 2943306"/>
                  <a:gd name="connsiteX4025" fmla="*/ 3922424 w 4682816"/>
                  <a:gd name="connsiteY4025" fmla="*/ 1394569 h 2943306"/>
                  <a:gd name="connsiteX4026" fmla="*/ 3924274 w 4682816"/>
                  <a:gd name="connsiteY4026" fmla="*/ 1410360 h 2943306"/>
                  <a:gd name="connsiteX4027" fmla="*/ 3900471 w 4682816"/>
                  <a:gd name="connsiteY4027" fmla="*/ 1447687 h 2943306"/>
                  <a:gd name="connsiteX4028" fmla="*/ 3853571 w 4682816"/>
                  <a:gd name="connsiteY4028" fmla="*/ 1409580 h 2943306"/>
                  <a:gd name="connsiteX4029" fmla="*/ 3851906 w 4682816"/>
                  <a:gd name="connsiteY4029" fmla="*/ 1395369 h 2943306"/>
                  <a:gd name="connsiteX4030" fmla="*/ 3838768 w 4682816"/>
                  <a:gd name="connsiteY4030" fmla="*/ 1401032 h 2943306"/>
                  <a:gd name="connsiteX4031" fmla="*/ 3809490 w 4682816"/>
                  <a:gd name="connsiteY4031" fmla="*/ 1400166 h 2943306"/>
                  <a:gd name="connsiteX4032" fmla="*/ 3828637 w 4682816"/>
                  <a:gd name="connsiteY4032" fmla="*/ 1411582 h 2943306"/>
                  <a:gd name="connsiteX4033" fmla="*/ 3836996 w 4682816"/>
                  <a:gd name="connsiteY4033" fmla="*/ 1431396 h 2943306"/>
                  <a:gd name="connsiteX4034" fmla="*/ 3788049 w 4682816"/>
                  <a:gd name="connsiteY4034" fmla="*/ 1466833 h 2943306"/>
                  <a:gd name="connsiteX4035" fmla="*/ 3782406 w 4682816"/>
                  <a:gd name="connsiteY4035" fmla="*/ 1466009 h 2943306"/>
                  <a:gd name="connsiteX4036" fmla="*/ 3784256 w 4682816"/>
                  <a:gd name="connsiteY4036" fmla="*/ 1481799 h 2943306"/>
                  <a:gd name="connsiteX4037" fmla="*/ 3760453 w 4682816"/>
                  <a:gd name="connsiteY4037" fmla="*/ 1519126 h 2943306"/>
                  <a:gd name="connsiteX4038" fmla="*/ 3732537 w 4682816"/>
                  <a:gd name="connsiteY4038" fmla="*/ 1511764 h 2943306"/>
                  <a:gd name="connsiteX4039" fmla="*/ 3717809 w 4682816"/>
                  <a:gd name="connsiteY4039" fmla="*/ 1487911 h 2943306"/>
                  <a:gd name="connsiteX4040" fmla="*/ 3712766 w 4682816"/>
                  <a:gd name="connsiteY4040" fmla="*/ 1509233 h 2943306"/>
                  <a:gd name="connsiteX4041" fmla="*/ 3708080 w 4682816"/>
                  <a:gd name="connsiteY4041" fmla="*/ 1515164 h 2943306"/>
                  <a:gd name="connsiteX4042" fmla="*/ 3726139 w 4682816"/>
                  <a:gd name="connsiteY4042" fmla="*/ 1517803 h 2943306"/>
                  <a:gd name="connsiteX4043" fmla="*/ 3747674 w 4682816"/>
                  <a:gd name="connsiteY4043" fmla="*/ 1530642 h 2943306"/>
                  <a:gd name="connsiteX4044" fmla="*/ 3754761 w 4682816"/>
                  <a:gd name="connsiteY4044" fmla="*/ 1547438 h 2943306"/>
                  <a:gd name="connsiteX4045" fmla="*/ 3769958 w 4682816"/>
                  <a:gd name="connsiteY4045" fmla="*/ 1535933 h 2943306"/>
                  <a:gd name="connsiteX4046" fmla="*/ 3795028 w 4682816"/>
                  <a:gd name="connsiteY4046" fmla="*/ 1535582 h 2943306"/>
                  <a:gd name="connsiteX4047" fmla="*/ 3809373 w 4682816"/>
                  <a:gd name="connsiteY4047" fmla="*/ 1541286 h 2943306"/>
                  <a:gd name="connsiteX4048" fmla="*/ 3808432 w 4682816"/>
                  <a:gd name="connsiteY4048" fmla="*/ 1534848 h 2943306"/>
                  <a:gd name="connsiteX4049" fmla="*/ 3843870 w 4682816"/>
                  <a:gd name="connsiteY4049" fmla="*/ 1485900 h 2943306"/>
                  <a:gd name="connsiteX4050" fmla="*/ 3879309 w 4682816"/>
                  <a:gd name="connsiteY4050" fmla="*/ 1534848 h 2943306"/>
                  <a:gd name="connsiteX4051" fmla="*/ 3878215 w 4682816"/>
                  <a:gd name="connsiteY4051" fmla="*/ 1542326 h 2943306"/>
                  <a:gd name="connsiteX4052" fmla="*/ 3895175 w 4682816"/>
                  <a:gd name="connsiteY4052" fmla="*/ 1535582 h 2943306"/>
                  <a:gd name="connsiteX4053" fmla="*/ 3937392 w 4682816"/>
                  <a:gd name="connsiteY4053" fmla="*/ 1548913 h 2943306"/>
                  <a:gd name="connsiteX4054" fmla="*/ 3937505 w 4682816"/>
                  <a:gd name="connsiteY4054" fmla="*/ 1577784 h 2943306"/>
                  <a:gd name="connsiteX4055" fmla="*/ 3916769 w 4682816"/>
                  <a:gd name="connsiteY4055" fmla="*/ 1599783 h 2943306"/>
                  <a:gd name="connsiteX4056" fmla="*/ 3920418 w 4682816"/>
                  <a:gd name="connsiteY4056" fmla="*/ 1599327 h 2943306"/>
                  <a:gd name="connsiteX4057" fmla="*/ 3942305 w 4682816"/>
                  <a:gd name="connsiteY4057" fmla="*/ 1611558 h 2943306"/>
                  <a:gd name="connsiteX4058" fmla="*/ 3951876 w 4682816"/>
                  <a:gd name="connsiteY4058" fmla="*/ 1623670 h 2943306"/>
                  <a:gd name="connsiteX4059" fmla="*/ 3954280 w 4682816"/>
                  <a:gd name="connsiteY4059" fmla="*/ 1617623 h 2943306"/>
                  <a:gd name="connsiteX4060" fmla="*/ 4009444 w 4682816"/>
                  <a:gd name="connsiteY4060" fmla="*/ 1592953 h 2943306"/>
                  <a:gd name="connsiteX4061" fmla="*/ 4015661 w 4682816"/>
                  <a:gd name="connsiteY4061" fmla="*/ 1653062 h 2943306"/>
                  <a:gd name="connsiteX4062" fmla="*/ 4010975 w 4682816"/>
                  <a:gd name="connsiteY4062" fmla="*/ 1658991 h 2943306"/>
                  <a:gd name="connsiteX4063" fmla="*/ 4029035 w 4682816"/>
                  <a:gd name="connsiteY4063" fmla="*/ 1661631 h 2943306"/>
                  <a:gd name="connsiteX4064" fmla="*/ 4058930 w 4682816"/>
                  <a:gd name="connsiteY4064" fmla="*/ 1694285 h 2943306"/>
                  <a:gd name="connsiteX4065" fmla="*/ 4056398 w 4682816"/>
                  <a:gd name="connsiteY4065" fmla="*/ 1698709 h 2943306"/>
                  <a:gd name="connsiteX4066" fmla="*/ 4070891 w 4682816"/>
                  <a:gd name="connsiteY4066" fmla="*/ 1706809 h 2943306"/>
                  <a:gd name="connsiteX4067" fmla="*/ 4080463 w 4682816"/>
                  <a:gd name="connsiteY4067" fmla="*/ 1718921 h 2943306"/>
                  <a:gd name="connsiteX4068" fmla="*/ 4082867 w 4682816"/>
                  <a:gd name="connsiteY4068" fmla="*/ 1712875 h 2943306"/>
                  <a:gd name="connsiteX4069" fmla="*/ 4138031 w 4682816"/>
                  <a:gd name="connsiteY4069" fmla="*/ 1688204 h 2943306"/>
                  <a:gd name="connsiteX4070" fmla="*/ 4144247 w 4682816"/>
                  <a:gd name="connsiteY4070" fmla="*/ 1748313 h 2943306"/>
                  <a:gd name="connsiteX4071" fmla="*/ 4139562 w 4682816"/>
                  <a:gd name="connsiteY4071" fmla="*/ 1754242 h 2943306"/>
                  <a:gd name="connsiteX4072" fmla="*/ 4157622 w 4682816"/>
                  <a:gd name="connsiteY4072" fmla="*/ 1756882 h 2943306"/>
                  <a:gd name="connsiteX4073" fmla="*/ 4163429 w 4682816"/>
                  <a:gd name="connsiteY4073" fmla="*/ 1760345 h 2943306"/>
                  <a:gd name="connsiteX4074" fmla="*/ 4159561 w 4682816"/>
                  <a:gd name="connsiteY4074" fmla="*/ 1755449 h 2943306"/>
                  <a:gd name="connsiteX4075" fmla="*/ 4165778 w 4682816"/>
                  <a:gd name="connsiteY4075" fmla="*/ 1695341 h 2943306"/>
                  <a:gd name="connsiteX4076" fmla="*/ 4185526 w 4682816"/>
                  <a:gd name="connsiteY4076" fmla="*/ 1692872 h 2943306"/>
                  <a:gd name="connsiteX4077" fmla="*/ 4192085 w 4682816"/>
                  <a:gd name="connsiteY4077" fmla="*/ 1677327 h 2943306"/>
                  <a:gd name="connsiteX4078" fmla="*/ 4213620 w 4682816"/>
                  <a:gd name="connsiteY4078" fmla="*/ 1664488 h 2943306"/>
                  <a:gd name="connsiteX4079" fmla="*/ 4228895 w 4682816"/>
                  <a:gd name="connsiteY4079" fmla="*/ 1662255 h 2943306"/>
                  <a:gd name="connsiteX4080" fmla="*/ 4224861 w 4682816"/>
                  <a:gd name="connsiteY4080" fmla="*/ 1657150 h 2943306"/>
                  <a:gd name="connsiteX4081" fmla="*/ 4231077 w 4682816"/>
                  <a:gd name="connsiteY4081" fmla="*/ 1597041 h 2943306"/>
                  <a:gd name="connsiteX4082" fmla="*/ 4259947 w 4682816"/>
                  <a:gd name="connsiteY4082" fmla="*/ 1596927 h 2943306"/>
                  <a:gd name="connsiteX4083" fmla="*/ 4267854 w 4682816"/>
                  <a:gd name="connsiteY4083" fmla="*/ 1604381 h 2943306"/>
                  <a:gd name="connsiteX4084" fmla="*/ 4271884 w 4682816"/>
                  <a:gd name="connsiteY4084" fmla="*/ 1588454 h 2943306"/>
                  <a:gd name="connsiteX4085" fmla="*/ 4280626 w 4682816"/>
                  <a:gd name="connsiteY4085" fmla="*/ 1576716 h 2943306"/>
                  <a:gd name="connsiteX4086" fmla="*/ 4272783 w 4682816"/>
                  <a:gd name="connsiteY4086" fmla="*/ 1573598 h 2943306"/>
                  <a:gd name="connsiteX4087" fmla="*/ 4248112 w 4682816"/>
                  <a:gd name="connsiteY4087" fmla="*/ 1518433 h 2943306"/>
                  <a:gd name="connsiteX4088" fmla="*/ 4290328 w 4682816"/>
                  <a:gd name="connsiteY4088" fmla="*/ 1505102 h 2943306"/>
                  <a:gd name="connsiteX4089" fmla="*/ 4304673 w 4682816"/>
                  <a:gd name="connsiteY4089" fmla="*/ 1510806 h 2943306"/>
                  <a:gd name="connsiteX4090" fmla="*/ 4303732 w 4682816"/>
                  <a:gd name="connsiteY4090" fmla="*/ 1504368 h 2943306"/>
                  <a:gd name="connsiteX4091" fmla="*/ 4339171 w 4682816"/>
                  <a:gd name="connsiteY4091" fmla="*/ 1455420 h 2943306"/>
                  <a:gd name="connsiteX4092" fmla="*/ 4374609 w 4682816"/>
                  <a:gd name="connsiteY4092" fmla="*/ 1504368 h 2943306"/>
                  <a:gd name="connsiteX4093" fmla="*/ 4373516 w 4682816"/>
                  <a:gd name="connsiteY4093" fmla="*/ 1511845 h 2943306"/>
                  <a:gd name="connsiteX4094" fmla="*/ 4390475 w 4682816"/>
                  <a:gd name="connsiteY4094" fmla="*/ 1505102 h 2943306"/>
                  <a:gd name="connsiteX4095" fmla="*/ 4432692 w 4682816"/>
                  <a:gd name="connsiteY4095" fmla="*/ 1518434 h 2943306"/>
                  <a:gd name="connsiteX4096" fmla="*/ 4432805 w 4682816"/>
                  <a:gd name="connsiteY4096" fmla="*/ 1547303 h 2943306"/>
                  <a:gd name="connsiteX4097" fmla="*/ 4412069 w 4682816"/>
                  <a:gd name="connsiteY4097" fmla="*/ 1569304 h 2943306"/>
                  <a:gd name="connsiteX4098" fmla="*/ 4415718 w 4682816"/>
                  <a:gd name="connsiteY4098" fmla="*/ 1568847 h 2943306"/>
                  <a:gd name="connsiteX4099" fmla="*/ 4437605 w 4682816"/>
                  <a:gd name="connsiteY4099" fmla="*/ 1581077 h 2943306"/>
                  <a:gd name="connsiteX4100" fmla="*/ 4447175 w 4682816"/>
                  <a:gd name="connsiteY4100" fmla="*/ 1593190 h 2943306"/>
                  <a:gd name="connsiteX4101" fmla="*/ 4449579 w 4682816"/>
                  <a:gd name="connsiteY4101" fmla="*/ 1587144 h 2943306"/>
                  <a:gd name="connsiteX4102" fmla="*/ 4504745 w 4682816"/>
                  <a:gd name="connsiteY4102" fmla="*/ 1562473 h 2943306"/>
                  <a:gd name="connsiteX4103" fmla="*/ 4510961 w 4682816"/>
                  <a:gd name="connsiteY4103" fmla="*/ 1622582 h 2943306"/>
                  <a:gd name="connsiteX4104" fmla="*/ 4506275 w 4682816"/>
                  <a:gd name="connsiteY4104" fmla="*/ 1628512 h 2943306"/>
                  <a:gd name="connsiteX4105" fmla="*/ 4524334 w 4682816"/>
                  <a:gd name="connsiteY4105" fmla="*/ 1631151 h 2943306"/>
                  <a:gd name="connsiteX4106" fmla="*/ 4554229 w 4682816"/>
                  <a:gd name="connsiteY4106" fmla="*/ 1663804 h 2943306"/>
                  <a:gd name="connsiteX4107" fmla="*/ 4551698 w 4682816"/>
                  <a:gd name="connsiteY4107" fmla="*/ 1668230 h 2943306"/>
                  <a:gd name="connsiteX4108" fmla="*/ 4566192 w 4682816"/>
                  <a:gd name="connsiteY4108" fmla="*/ 1676329 h 2943306"/>
                  <a:gd name="connsiteX4109" fmla="*/ 4575763 w 4682816"/>
                  <a:gd name="connsiteY4109" fmla="*/ 1688440 h 2943306"/>
                  <a:gd name="connsiteX4110" fmla="*/ 4578167 w 4682816"/>
                  <a:gd name="connsiteY4110" fmla="*/ 1682394 h 2943306"/>
                  <a:gd name="connsiteX4111" fmla="*/ 4633331 w 4682816"/>
                  <a:gd name="connsiteY4111" fmla="*/ 1657724 h 2943306"/>
                  <a:gd name="connsiteX4112" fmla="*/ 4639548 w 4682816"/>
                  <a:gd name="connsiteY4112" fmla="*/ 1717832 h 2943306"/>
                  <a:gd name="connsiteX4113" fmla="*/ 4634862 w 4682816"/>
                  <a:gd name="connsiteY4113" fmla="*/ 1723763 h 2943306"/>
                  <a:gd name="connsiteX4114" fmla="*/ 4652921 w 4682816"/>
                  <a:gd name="connsiteY4114" fmla="*/ 1726402 h 2943306"/>
                  <a:gd name="connsiteX4115" fmla="*/ 4682816 w 4682816"/>
                  <a:gd name="connsiteY4115" fmla="*/ 1759056 h 2943306"/>
                  <a:gd name="connsiteX4116" fmla="*/ 4633869 w 4682816"/>
                  <a:gd name="connsiteY4116" fmla="*/ 1794494 h 2943306"/>
                  <a:gd name="connsiteX4117" fmla="*/ 4628226 w 4682816"/>
                  <a:gd name="connsiteY4117" fmla="*/ 1793668 h 2943306"/>
                  <a:gd name="connsiteX4118" fmla="*/ 4630076 w 4682816"/>
                  <a:gd name="connsiteY4118" fmla="*/ 1809458 h 2943306"/>
                  <a:gd name="connsiteX4119" fmla="*/ 4606273 w 4682816"/>
                  <a:gd name="connsiteY4119" fmla="*/ 1846787 h 2943306"/>
                  <a:gd name="connsiteX4120" fmla="*/ 4578357 w 4682816"/>
                  <a:gd name="connsiteY4120" fmla="*/ 1839424 h 2943306"/>
                  <a:gd name="connsiteX4121" fmla="*/ 4563630 w 4682816"/>
                  <a:gd name="connsiteY4121" fmla="*/ 1815571 h 2943306"/>
                  <a:gd name="connsiteX4122" fmla="*/ 4558586 w 4682816"/>
                  <a:gd name="connsiteY4122" fmla="*/ 1836894 h 2943306"/>
                  <a:gd name="connsiteX4123" fmla="*/ 4553901 w 4682816"/>
                  <a:gd name="connsiteY4123" fmla="*/ 1842824 h 2943306"/>
                  <a:gd name="connsiteX4124" fmla="*/ 4571959 w 4682816"/>
                  <a:gd name="connsiteY4124" fmla="*/ 1845463 h 2943306"/>
                  <a:gd name="connsiteX4125" fmla="*/ 4601854 w 4682816"/>
                  <a:gd name="connsiteY4125" fmla="*/ 1878116 h 2943306"/>
                  <a:gd name="connsiteX4126" fmla="*/ 4552907 w 4682816"/>
                  <a:gd name="connsiteY4126" fmla="*/ 1913555 h 2943306"/>
                  <a:gd name="connsiteX4127" fmla="*/ 4547264 w 4682816"/>
                  <a:gd name="connsiteY4127" fmla="*/ 1912730 h 2943306"/>
                  <a:gd name="connsiteX4128" fmla="*/ 4549113 w 4682816"/>
                  <a:gd name="connsiteY4128" fmla="*/ 1928519 h 2943306"/>
                  <a:gd name="connsiteX4129" fmla="*/ 4525311 w 4682816"/>
                  <a:gd name="connsiteY4129" fmla="*/ 1965847 h 2943306"/>
                  <a:gd name="connsiteX4130" fmla="*/ 4478411 w 4682816"/>
                  <a:gd name="connsiteY4130" fmla="*/ 1927739 h 2943306"/>
                  <a:gd name="connsiteX4131" fmla="*/ 4476746 w 4682816"/>
                  <a:gd name="connsiteY4131" fmla="*/ 1913530 h 2943306"/>
                  <a:gd name="connsiteX4132" fmla="*/ 4463607 w 4682816"/>
                  <a:gd name="connsiteY4132" fmla="*/ 1919192 h 2943306"/>
                  <a:gd name="connsiteX4133" fmla="*/ 4427488 w 4682816"/>
                  <a:gd name="connsiteY4133" fmla="*/ 1918124 h 2943306"/>
                  <a:gd name="connsiteX4134" fmla="*/ 4427336 w 4682816"/>
                  <a:gd name="connsiteY4134" fmla="*/ 1917971 h 2943306"/>
                  <a:gd name="connsiteX4135" fmla="*/ 4428906 w 4682816"/>
                  <a:gd name="connsiteY4135" fmla="*/ 1929318 h 2943306"/>
                  <a:gd name="connsiteX4136" fmla="*/ 4372454 w 4682816"/>
                  <a:gd name="connsiteY4136" fmla="*/ 1950880 h 2943306"/>
                  <a:gd name="connsiteX4137" fmla="*/ 4359315 w 4682816"/>
                  <a:gd name="connsiteY4137" fmla="*/ 1945218 h 2943306"/>
                  <a:gd name="connsiteX4138" fmla="*/ 4357650 w 4682816"/>
                  <a:gd name="connsiteY4138" fmla="*/ 1959427 h 2943306"/>
                  <a:gd name="connsiteX4139" fmla="*/ 4310750 w 4682816"/>
                  <a:gd name="connsiteY4139" fmla="*/ 1997536 h 2943306"/>
                  <a:gd name="connsiteX4140" fmla="*/ 4286946 w 4682816"/>
                  <a:gd name="connsiteY4140" fmla="*/ 1960207 h 2943306"/>
                  <a:gd name="connsiteX4141" fmla="*/ 4288651 w 4682816"/>
                  <a:gd name="connsiteY4141" fmla="*/ 1945671 h 2943306"/>
                  <a:gd name="connsiteX4142" fmla="*/ 4280298 w 4682816"/>
                  <a:gd name="connsiteY4142" fmla="*/ 1946891 h 2943306"/>
                  <a:gd name="connsiteX4143" fmla="*/ 4231350 w 4682816"/>
                  <a:gd name="connsiteY4143" fmla="*/ 1911454 h 2943306"/>
                  <a:gd name="connsiteX4144" fmla="*/ 4261246 w 4682816"/>
                  <a:gd name="connsiteY4144" fmla="*/ 1878800 h 2943306"/>
                  <a:gd name="connsiteX4145" fmla="*/ 4276520 w 4682816"/>
                  <a:gd name="connsiteY4145" fmla="*/ 1876568 h 2943306"/>
                  <a:gd name="connsiteX4146" fmla="*/ 4272486 w 4682816"/>
                  <a:gd name="connsiteY4146" fmla="*/ 1871462 h 2943306"/>
                  <a:gd name="connsiteX4147" fmla="*/ 4268361 w 4682816"/>
                  <a:gd name="connsiteY4147" fmla="*/ 1854025 h 2943306"/>
                  <a:gd name="connsiteX4148" fmla="*/ 4266060 w 4682816"/>
                  <a:gd name="connsiteY4148" fmla="*/ 1862158 h 2943306"/>
                  <a:gd name="connsiteX4149" fmla="*/ 4249085 w 4682816"/>
                  <a:gd name="connsiteY4149" fmla="*/ 1875361 h 2943306"/>
                  <a:gd name="connsiteX4150" fmla="*/ 4202186 w 4682816"/>
                  <a:gd name="connsiteY4150" fmla="*/ 1837253 h 2943306"/>
                  <a:gd name="connsiteX4151" fmla="*/ 4200519 w 4682816"/>
                  <a:gd name="connsiteY4151" fmla="*/ 1823043 h 2943306"/>
                  <a:gd name="connsiteX4152" fmla="*/ 4187382 w 4682816"/>
                  <a:gd name="connsiteY4152" fmla="*/ 1828706 h 2943306"/>
                  <a:gd name="connsiteX4153" fmla="*/ 4151263 w 4682816"/>
                  <a:gd name="connsiteY4153" fmla="*/ 1827638 h 2943306"/>
                  <a:gd name="connsiteX4154" fmla="*/ 4146314 w 4682816"/>
                  <a:gd name="connsiteY4154" fmla="*/ 1822651 h 2943306"/>
                  <a:gd name="connsiteX4155" fmla="*/ 4138569 w 4682816"/>
                  <a:gd name="connsiteY4155" fmla="*/ 1824974 h 2943306"/>
                  <a:gd name="connsiteX4156" fmla="*/ 4132926 w 4682816"/>
                  <a:gd name="connsiteY4156" fmla="*/ 1824149 h 2943306"/>
                  <a:gd name="connsiteX4157" fmla="*/ 4134776 w 4682816"/>
                  <a:gd name="connsiteY4157" fmla="*/ 1839938 h 2943306"/>
                  <a:gd name="connsiteX4158" fmla="*/ 4110973 w 4682816"/>
                  <a:gd name="connsiteY4158" fmla="*/ 1877266 h 2943306"/>
                  <a:gd name="connsiteX4159" fmla="*/ 4083058 w 4682816"/>
                  <a:gd name="connsiteY4159" fmla="*/ 1869903 h 2943306"/>
                  <a:gd name="connsiteX4160" fmla="*/ 4068329 w 4682816"/>
                  <a:gd name="connsiteY4160" fmla="*/ 1846051 h 2943306"/>
                  <a:gd name="connsiteX4161" fmla="*/ 4063286 w 4682816"/>
                  <a:gd name="connsiteY4161" fmla="*/ 1867374 h 2943306"/>
                  <a:gd name="connsiteX4162" fmla="*/ 4058600 w 4682816"/>
                  <a:gd name="connsiteY4162" fmla="*/ 1873303 h 2943306"/>
                  <a:gd name="connsiteX4163" fmla="*/ 4076660 w 4682816"/>
                  <a:gd name="connsiteY4163" fmla="*/ 1875943 h 2943306"/>
                  <a:gd name="connsiteX4164" fmla="*/ 4106554 w 4682816"/>
                  <a:gd name="connsiteY4164" fmla="*/ 1908597 h 2943306"/>
                  <a:gd name="connsiteX4165" fmla="*/ 4057607 w 4682816"/>
                  <a:gd name="connsiteY4165" fmla="*/ 1944035 h 2943306"/>
                  <a:gd name="connsiteX4166" fmla="*/ 4051964 w 4682816"/>
                  <a:gd name="connsiteY4166" fmla="*/ 1943210 h 2943306"/>
                  <a:gd name="connsiteX4167" fmla="*/ 4053814 w 4682816"/>
                  <a:gd name="connsiteY4167" fmla="*/ 1959000 h 2943306"/>
                  <a:gd name="connsiteX4168" fmla="*/ 4030011 w 4682816"/>
                  <a:gd name="connsiteY4168" fmla="*/ 1996327 h 2943306"/>
                  <a:gd name="connsiteX4169" fmla="*/ 3983111 w 4682816"/>
                  <a:gd name="connsiteY4169" fmla="*/ 1958219 h 2943306"/>
                  <a:gd name="connsiteX4170" fmla="*/ 3981446 w 4682816"/>
                  <a:gd name="connsiteY4170" fmla="*/ 1944009 h 2943306"/>
                  <a:gd name="connsiteX4171" fmla="*/ 3968307 w 4682816"/>
                  <a:gd name="connsiteY4171" fmla="*/ 1949672 h 2943306"/>
                  <a:gd name="connsiteX4172" fmla="*/ 3932188 w 4682816"/>
                  <a:gd name="connsiteY4172" fmla="*/ 1948604 h 2943306"/>
                  <a:gd name="connsiteX4173" fmla="*/ 3932036 w 4682816"/>
                  <a:gd name="connsiteY4173" fmla="*/ 1948450 h 2943306"/>
                  <a:gd name="connsiteX4174" fmla="*/ 3933606 w 4682816"/>
                  <a:gd name="connsiteY4174" fmla="*/ 1959797 h 2943306"/>
                  <a:gd name="connsiteX4175" fmla="*/ 3877154 w 4682816"/>
                  <a:gd name="connsiteY4175" fmla="*/ 1981360 h 2943306"/>
                  <a:gd name="connsiteX4176" fmla="*/ 3864014 w 4682816"/>
                  <a:gd name="connsiteY4176" fmla="*/ 1975697 h 2943306"/>
                  <a:gd name="connsiteX4177" fmla="*/ 3862350 w 4682816"/>
                  <a:gd name="connsiteY4177" fmla="*/ 1989908 h 2943306"/>
                  <a:gd name="connsiteX4178" fmla="*/ 3815450 w 4682816"/>
                  <a:gd name="connsiteY4178" fmla="*/ 2028015 h 2943306"/>
                  <a:gd name="connsiteX4179" fmla="*/ 3791647 w 4682816"/>
                  <a:gd name="connsiteY4179" fmla="*/ 1990687 h 2943306"/>
                  <a:gd name="connsiteX4180" fmla="*/ 3793350 w 4682816"/>
                  <a:gd name="connsiteY4180" fmla="*/ 1976151 h 2943306"/>
                  <a:gd name="connsiteX4181" fmla="*/ 3784998 w 4682816"/>
                  <a:gd name="connsiteY4181" fmla="*/ 1977372 h 2943306"/>
                  <a:gd name="connsiteX4182" fmla="*/ 3736050 w 4682816"/>
                  <a:gd name="connsiteY4182" fmla="*/ 1941933 h 2943306"/>
                  <a:gd name="connsiteX4183" fmla="*/ 3765945 w 4682816"/>
                  <a:gd name="connsiteY4183" fmla="*/ 1909280 h 2943306"/>
                  <a:gd name="connsiteX4184" fmla="*/ 3781220 w 4682816"/>
                  <a:gd name="connsiteY4184" fmla="*/ 1907047 h 2943306"/>
                  <a:gd name="connsiteX4185" fmla="*/ 3777186 w 4682816"/>
                  <a:gd name="connsiteY4185" fmla="*/ 1901942 h 2943306"/>
                  <a:gd name="connsiteX4186" fmla="*/ 3773062 w 4682816"/>
                  <a:gd name="connsiteY4186" fmla="*/ 1884505 h 2943306"/>
                  <a:gd name="connsiteX4187" fmla="*/ 3770760 w 4682816"/>
                  <a:gd name="connsiteY4187" fmla="*/ 1892638 h 2943306"/>
                  <a:gd name="connsiteX4188" fmla="*/ 3753785 w 4682816"/>
                  <a:gd name="connsiteY4188" fmla="*/ 1905842 h 2943306"/>
                  <a:gd name="connsiteX4189" fmla="*/ 3706885 w 4682816"/>
                  <a:gd name="connsiteY4189" fmla="*/ 1867734 h 2943306"/>
                  <a:gd name="connsiteX4190" fmla="*/ 3705220 w 4682816"/>
                  <a:gd name="connsiteY4190" fmla="*/ 1853523 h 2943306"/>
                  <a:gd name="connsiteX4191" fmla="*/ 3692081 w 4682816"/>
                  <a:gd name="connsiteY4191" fmla="*/ 1859187 h 2943306"/>
                  <a:gd name="connsiteX4192" fmla="*/ 3635629 w 4682816"/>
                  <a:gd name="connsiteY4192" fmla="*/ 1837624 h 2943306"/>
                  <a:gd name="connsiteX4193" fmla="*/ 3656054 w 4682816"/>
                  <a:gd name="connsiteY4193" fmla="*/ 1798346 h 2943306"/>
                  <a:gd name="connsiteX4194" fmla="*/ 3669494 w 4682816"/>
                  <a:gd name="connsiteY4194" fmla="*/ 1792553 h 2943306"/>
                  <a:gd name="connsiteX4195" fmla="*/ 3664261 w 4682816"/>
                  <a:gd name="connsiteY4195" fmla="*/ 1785930 h 2943306"/>
                  <a:gd name="connsiteX4196" fmla="*/ 3670478 w 4682816"/>
                  <a:gd name="connsiteY4196" fmla="*/ 1725821 h 2943306"/>
                  <a:gd name="connsiteX4197" fmla="*/ 3690226 w 4682816"/>
                  <a:gd name="connsiteY4197" fmla="*/ 1723352 h 2943306"/>
                  <a:gd name="connsiteX4198" fmla="*/ 3696785 w 4682816"/>
                  <a:gd name="connsiteY4198" fmla="*/ 1707808 h 2943306"/>
                  <a:gd name="connsiteX4199" fmla="*/ 3718320 w 4682816"/>
                  <a:gd name="connsiteY4199" fmla="*/ 1694968 h 2943306"/>
                  <a:gd name="connsiteX4200" fmla="*/ 3733595 w 4682816"/>
                  <a:gd name="connsiteY4200" fmla="*/ 1692736 h 2943306"/>
                  <a:gd name="connsiteX4201" fmla="*/ 3729561 w 4682816"/>
                  <a:gd name="connsiteY4201" fmla="*/ 1687631 h 2943306"/>
                  <a:gd name="connsiteX4202" fmla="*/ 3735778 w 4682816"/>
                  <a:gd name="connsiteY4202" fmla="*/ 1627521 h 2943306"/>
                  <a:gd name="connsiteX4203" fmla="*/ 3764647 w 4682816"/>
                  <a:gd name="connsiteY4203" fmla="*/ 1627408 h 2943306"/>
                  <a:gd name="connsiteX4204" fmla="*/ 3772554 w 4682816"/>
                  <a:gd name="connsiteY4204" fmla="*/ 1634860 h 2943306"/>
                  <a:gd name="connsiteX4205" fmla="*/ 3776583 w 4682816"/>
                  <a:gd name="connsiteY4205" fmla="*/ 1618934 h 2943306"/>
                  <a:gd name="connsiteX4206" fmla="*/ 3785327 w 4682816"/>
                  <a:gd name="connsiteY4206" fmla="*/ 1607196 h 2943306"/>
                  <a:gd name="connsiteX4207" fmla="*/ 3777483 w 4682816"/>
                  <a:gd name="connsiteY4207" fmla="*/ 1604078 h 2943306"/>
                  <a:gd name="connsiteX4208" fmla="*/ 3752699 w 4682816"/>
                  <a:gd name="connsiteY4208" fmla="*/ 1577783 h 2943306"/>
                  <a:gd name="connsiteX4209" fmla="*/ 3752783 w 4682816"/>
                  <a:gd name="connsiteY4209" fmla="*/ 1556139 h 2943306"/>
                  <a:gd name="connsiteX4210" fmla="*/ 3741698 w 4682816"/>
                  <a:gd name="connsiteY4210" fmla="*/ 1575515 h 2943306"/>
                  <a:gd name="connsiteX4211" fmla="*/ 3707087 w 4682816"/>
                  <a:gd name="connsiteY4211" fmla="*/ 1585895 h 2943306"/>
                  <a:gd name="connsiteX4212" fmla="*/ 3701443 w 4682816"/>
                  <a:gd name="connsiteY4212" fmla="*/ 1585070 h 2943306"/>
                  <a:gd name="connsiteX4213" fmla="*/ 3703294 w 4682816"/>
                  <a:gd name="connsiteY4213" fmla="*/ 1600859 h 2943306"/>
                  <a:gd name="connsiteX4214" fmla="*/ 3679491 w 4682816"/>
                  <a:gd name="connsiteY4214" fmla="*/ 1638187 h 2943306"/>
                  <a:gd name="connsiteX4215" fmla="*/ 3632591 w 4682816"/>
                  <a:gd name="connsiteY4215" fmla="*/ 1600079 h 2943306"/>
                  <a:gd name="connsiteX4216" fmla="*/ 3630926 w 4682816"/>
                  <a:gd name="connsiteY4216" fmla="*/ 1585870 h 2943306"/>
                  <a:gd name="connsiteX4217" fmla="*/ 3617787 w 4682816"/>
                  <a:gd name="connsiteY4217" fmla="*/ 1591532 h 2943306"/>
                  <a:gd name="connsiteX4218" fmla="*/ 3581669 w 4682816"/>
                  <a:gd name="connsiteY4218" fmla="*/ 1590464 h 2943306"/>
                  <a:gd name="connsiteX4219" fmla="*/ 3581516 w 4682816"/>
                  <a:gd name="connsiteY4219" fmla="*/ 1590310 h 2943306"/>
                  <a:gd name="connsiteX4220" fmla="*/ 3583086 w 4682816"/>
                  <a:gd name="connsiteY4220" fmla="*/ 1601658 h 2943306"/>
                  <a:gd name="connsiteX4221" fmla="*/ 3526633 w 4682816"/>
                  <a:gd name="connsiteY4221" fmla="*/ 1623220 h 2943306"/>
                  <a:gd name="connsiteX4222" fmla="*/ 3513495 w 4682816"/>
                  <a:gd name="connsiteY4222" fmla="*/ 1617558 h 2943306"/>
                  <a:gd name="connsiteX4223" fmla="*/ 3511829 w 4682816"/>
                  <a:gd name="connsiteY4223" fmla="*/ 1631767 h 2943306"/>
                  <a:gd name="connsiteX4224" fmla="*/ 3464930 w 4682816"/>
                  <a:gd name="connsiteY4224" fmla="*/ 1669875 h 2943306"/>
                  <a:gd name="connsiteX4225" fmla="*/ 3441127 w 4682816"/>
                  <a:gd name="connsiteY4225" fmla="*/ 1632547 h 2943306"/>
                  <a:gd name="connsiteX4226" fmla="*/ 3442830 w 4682816"/>
                  <a:gd name="connsiteY4226" fmla="*/ 1618011 h 2943306"/>
                  <a:gd name="connsiteX4227" fmla="*/ 3434478 w 4682816"/>
                  <a:gd name="connsiteY4227" fmla="*/ 1619232 h 2943306"/>
                  <a:gd name="connsiteX4228" fmla="*/ 3385531 w 4682816"/>
                  <a:gd name="connsiteY4228" fmla="*/ 1583793 h 2943306"/>
                  <a:gd name="connsiteX4229" fmla="*/ 3391890 w 4682816"/>
                  <a:gd name="connsiteY4229" fmla="*/ 1568719 h 2943306"/>
                  <a:gd name="connsiteX4230" fmla="*/ 3387073 w 4682816"/>
                  <a:gd name="connsiteY4230" fmla="*/ 1572467 h 2943306"/>
                  <a:gd name="connsiteX4231" fmla="*/ 3359158 w 4682816"/>
                  <a:gd name="connsiteY4231" fmla="*/ 1565104 h 2943306"/>
                  <a:gd name="connsiteX4232" fmla="*/ 3344429 w 4682816"/>
                  <a:gd name="connsiteY4232" fmla="*/ 1541250 h 2943306"/>
                  <a:gd name="connsiteX4233" fmla="*/ 3339386 w 4682816"/>
                  <a:gd name="connsiteY4233" fmla="*/ 1562574 h 2943306"/>
                  <a:gd name="connsiteX4234" fmla="*/ 3334700 w 4682816"/>
                  <a:gd name="connsiteY4234" fmla="*/ 1568504 h 2943306"/>
                  <a:gd name="connsiteX4235" fmla="*/ 3352759 w 4682816"/>
                  <a:gd name="connsiteY4235" fmla="*/ 1571143 h 2943306"/>
                  <a:gd name="connsiteX4236" fmla="*/ 3382654 w 4682816"/>
                  <a:gd name="connsiteY4236" fmla="*/ 1603796 h 2943306"/>
                  <a:gd name="connsiteX4237" fmla="*/ 3333706 w 4682816"/>
                  <a:gd name="connsiteY4237" fmla="*/ 1639235 h 2943306"/>
                  <a:gd name="connsiteX4238" fmla="*/ 3328064 w 4682816"/>
                  <a:gd name="connsiteY4238" fmla="*/ 1638410 h 2943306"/>
                  <a:gd name="connsiteX4239" fmla="*/ 3329913 w 4682816"/>
                  <a:gd name="connsiteY4239" fmla="*/ 1654199 h 2943306"/>
                  <a:gd name="connsiteX4240" fmla="*/ 3323086 w 4682816"/>
                  <a:gd name="connsiteY4240" fmla="*/ 1678324 h 2943306"/>
                  <a:gd name="connsiteX4241" fmla="*/ 3320117 w 4682816"/>
                  <a:gd name="connsiteY4241" fmla="*/ 1680633 h 2943306"/>
                  <a:gd name="connsiteX4242" fmla="*/ 3325885 w 4682816"/>
                  <a:gd name="connsiteY4242" fmla="*/ 1680714 h 2943306"/>
                  <a:gd name="connsiteX4243" fmla="*/ 3343032 w 4682816"/>
                  <a:gd name="connsiteY4243" fmla="*/ 1693693 h 2943306"/>
                  <a:gd name="connsiteX4244" fmla="*/ 3343145 w 4682816"/>
                  <a:gd name="connsiteY4244" fmla="*/ 1722564 h 2943306"/>
                  <a:gd name="connsiteX4245" fmla="*/ 3322409 w 4682816"/>
                  <a:gd name="connsiteY4245" fmla="*/ 1744563 h 2943306"/>
                  <a:gd name="connsiteX4246" fmla="*/ 3326058 w 4682816"/>
                  <a:gd name="connsiteY4246" fmla="*/ 1744108 h 2943306"/>
                  <a:gd name="connsiteX4247" fmla="*/ 3347944 w 4682816"/>
                  <a:gd name="connsiteY4247" fmla="*/ 1756338 h 2943306"/>
                  <a:gd name="connsiteX4248" fmla="*/ 3357516 w 4682816"/>
                  <a:gd name="connsiteY4248" fmla="*/ 1768450 h 2943306"/>
                  <a:gd name="connsiteX4249" fmla="*/ 3359920 w 4682816"/>
                  <a:gd name="connsiteY4249" fmla="*/ 1762404 h 2943306"/>
                  <a:gd name="connsiteX4250" fmla="*/ 3415084 w 4682816"/>
                  <a:gd name="connsiteY4250" fmla="*/ 1737733 h 2943306"/>
                  <a:gd name="connsiteX4251" fmla="*/ 3421301 w 4682816"/>
                  <a:gd name="connsiteY4251" fmla="*/ 1797842 h 2943306"/>
                  <a:gd name="connsiteX4252" fmla="*/ 3416615 w 4682816"/>
                  <a:gd name="connsiteY4252" fmla="*/ 1803771 h 2943306"/>
                  <a:gd name="connsiteX4253" fmla="*/ 3434675 w 4682816"/>
                  <a:gd name="connsiteY4253" fmla="*/ 1806411 h 2943306"/>
                  <a:gd name="connsiteX4254" fmla="*/ 3464570 w 4682816"/>
                  <a:gd name="connsiteY4254" fmla="*/ 1839065 h 2943306"/>
                  <a:gd name="connsiteX4255" fmla="*/ 3462038 w 4682816"/>
                  <a:gd name="connsiteY4255" fmla="*/ 1843489 h 2943306"/>
                  <a:gd name="connsiteX4256" fmla="*/ 3476532 w 4682816"/>
                  <a:gd name="connsiteY4256" fmla="*/ 1851588 h 2943306"/>
                  <a:gd name="connsiteX4257" fmla="*/ 3486103 w 4682816"/>
                  <a:gd name="connsiteY4257" fmla="*/ 1863701 h 2943306"/>
                  <a:gd name="connsiteX4258" fmla="*/ 3488507 w 4682816"/>
                  <a:gd name="connsiteY4258" fmla="*/ 1857655 h 2943306"/>
                  <a:gd name="connsiteX4259" fmla="*/ 3543671 w 4682816"/>
                  <a:gd name="connsiteY4259" fmla="*/ 1832984 h 2943306"/>
                  <a:gd name="connsiteX4260" fmla="*/ 3549888 w 4682816"/>
                  <a:gd name="connsiteY4260" fmla="*/ 1893093 h 2943306"/>
                  <a:gd name="connsiteX4261" fmla="*/ 3545203 w 4682816"/>
                  <a:gd name="connsiteY4261" fmla="*/ 1899023 h 2943306"/>
                  <a:gd name="connsiteX4262" fmla="*/ 3563262 w 4682816"/>
                  <a:gd name="connsiteY4262" fmla="*/ 1901662 h 2943306"/>
                  <a:gd name="connsiteX4263" fmla="*/ 3593156 w 4682816"/>
                  <a:gd name="connsiteY4263" fmla="*/ 1934315 h 2943306"/>
                  <a:gd name="connsiteX4264" fmla="*/ 3544209 w 4682816"/>
                  <a:gd name="connsiteY4264" fmla="*/ 1969754 h 2943306"/>
                  <a:gd name="connsiteX4265" fmla="*/ 3538565 w 4682816"/>
                  <a:gd name="connsiteY4265" fmla="*/ 1968929 h 2943306"/>
                  <a:gd name="connsiteX4266" fmla="*/ 3540416 w 4682816"/>
                  <a:gd name="connsiteY4266" fmla="*/ 1984718 h 2943306"/>
                  <a:gd name="connsiteX4267" fmla="*/ 3516613 w 4682816"/>
                  <a:gd name="connsiteY4267" fmla="*/ 2022046 h 2943306"/>
                  <a:gd name="connsiteX4268" fmla="*/ 3488697 w 4682816"/>
                  <a:gd name="connsiteY4268" fmla="*/ 2014683 h 2943306"/>
                  <a:gd name="connsiteX4269" fmla="*/ 3473969 w 4682816"/>
                  <a:gd name="connsiteY4269" fmla="*/ 1990831 h 2943306"/>
                  <a:gd name="connsiteX4270" fmla="*/ 3468926 w 4682816"/>
                  <a:gd name="connsiteY4270" fmla="*/ 2012154 h 2943306"/>
                  <a:gd name="connsiteX4271" fmla="*/ 3464240 w 4682816"/>
                  <a:gd name="connsiteY4271" fmla="*/ 2018083 h 2943306"/>
                  <a:gd name="connsiteX4272" fmla="*/ 3482299 w 4682816"/>
                  <a:gd name="connsiteY4272" fmla="*/ 2020723 h 2943306"/>
                  <a:gd name="connsiteX4273" fmla="*/ 3512194 w 4682816"/>
                  <a:gd name="connsiteY4273" fmla="*/ 2053377 h 2943306"/>
                  <a:gd name="connsiteX4274" fmla="*/ 3463247 w 4682816"/>
                  <a:gd name="connsiteY4274" fmla="*/ 2088815 h 2943306"/>
                  <a:gd name="connsiteX4275" fmla="*/ 3457604 w 4682816"/>
                  <a:gd name="connsiteY4275" fmla="*/ 2087990 h 2943306"/>
                  <a:gd name="connsiteX4276" fmla="*/ 3459454 w 4682816"/>
                  <a:gd name="connsiteY4276" fmla="*/ 2103780 h 2943306"/>
                  <a:gd name="connsiteX4277" fmla="*/ 3435650 w 4682816"/>
                  <a:gd name="connsiteY4277" fmla="*/ 2141107 h 2943306"/>
                  <a:gd name="connsiteX4278" fmla="*/ 3388751 w 4682816"/>
                  <a:gd name="connsiteY4278" fmla="*/ 2102999 h 2943306"/>
                  <a:gd name="connsiteX4279" fmla="*/ 3387086 w 4682816"/>
                  <a:gd name="connsiteY4279" fmla="*/ 2088789 h 2943306"/>
                  <a:gd name="connsiteX4280" fmla="*/ 3373947 w 4682816"/>
                  <a:gd name="connsiteY4280" fmla="*/ 2094452 h 2943306"/>
                  <a:gd name="connsiteX4281" fmla="*/ 3337828 w 4682816"/>
                  <a:gd name="connsiteY4281" fmla="*/ 2093385 h 2943306"/>
                  <a:gd name="connsiteX4282" fmla="*/ 3337676 w 4682816"/>
                  <a:gd name="connsiteY4282" fmla="*/ 2093231 h 2943306"/>
                  <a:gd name="connsiteX4283" fmla="*/ 3339246 w 4682816"/>
                  <a:gd name="connsiteY4283" fmla="*/ 2104577 h 2943306"/>
                  <a:gd name="connsiteX4284" fmla="*/ 3318912 w 4682816"/>
                  <a:gd name="connsiteY4284" fmla="*/ 2125072 h 2943306"/>
                  <a:gd name="connsiteX4285" fmla="*/ 3297541 w 4682816"/>
                  <a:gd name="connsiteY4285" fmla="*/ 2125704 h 2943306"/>
                  <a:gd name="connsiteX4286" fmla="*/ 3305049 w 4682816"/>
                  <a:gd name="connsiteY4286" fmla="*/ 2132697 h 2943306"/>
                  <a:gd name="connsiteX4287" fmla="*/ 3315429 w 4682816"/>
                  <a:gd name="connsiteY4287" fmla="*/ 2167308 h 2943306"/>
                  <a:gd name="connsiteX4288" fmla="*/ 3314336 w 4682816"/>
                  <a:gd name="connsiteY4288" fmla="*/ 2174786 h 2943306"/>
                  <a:gd name="connsiteX4289" fmla="*/ 3331295 w 4682816"/>
                  <a:gd name="connsiteY4289" fmla="*/ 2168042 h 2943306"/>
                  <a:gd name="connsiteX4290" fmla="*/ 3373511 w 4682816"/>
                  <a:gd name="connsiteY4290" fmla="*/ 2181373 h 2943306"/>
                  <a:gd name="connsiteX4291" fmla="*/ 3373626 w 4682816"/>
                  <a:gd name="connsiteY4291" fmla="*/ 2210243 h 2943306"/>
                  <a:gd name="connsiteX4292" fmla="*/ 3352888 w 4682816"/>
                  <a:gd name="connsiteY4292" fmla="*/ 2232243 h 2943306"/>
                  <a:gd name="connsiteX4293" fmla="*/ 3356537 w 4682816"/>
                  <a:gd name="connsiteY4293" fmla="*/ 2231788 h 2943306"/>
                  <a:gd name="connsiteX4294" fmla="*/ 3378425 w 4682816"/>
                  <a:gd name="connsiteY4294" fmla="*/ 2244017 h 2943306"/>
                  <a:gd name="connsiteX4295" fmla="*/ 3387996 w 4682816"/>
                  <a:gd name="connsiteY4295" fmla="*/ 2256129 h 2943306"/>
                  <a:gd name="connsiteX4296" fmla="*/ 3390400 w 4682816"/>
                  <a:gd name="connsiteY4296" fmla="*/ 2250083 h 2943306"/>
                  <a:gd name="connsiteX4297" fmla="*/ 3445565 w 4682816"/>
                  <a:gd name="connsiteY4297" fmla="*/ 2225413 h 2943306"/>
                  <a:gd name="connsiteX4298" fmla="*/ 3451781 w 4682816"/>
                  <a:gd name="connsiteY4298" fmla="*/ 2285522 h 2943306"/>
                  <a:gd name="connsiteX4299" fmla="*/ 3447095 w 4682816"/>
                  <a:gd name="connsiteY4299" fmla="*/ 2291452 h 2943306"/>
                  <a:gd name="connsiteX4300" fmla="*/ 3465154 w 4682816"/>
                  <a:gd name="connsiteY4300" fmla="*/ 2294091 h 2943306"/>
                  <a:gd name="connsiteX4301" fmla="*/ 3495049 w 4682816"/>
                  <a:gd name="connsiteY4301" fmla="*/ 2326745 h 2943306"/>
                  <a:gd name="connsiteX4302" fmla="*/ 3492517 w 4682816"/>
                  <a:gd name="connsiteY4302" fmla="*/ 2331169 h 2943306"/>
                  <a:gd name="connsiteX4303" fmla="*/ 3507012 w 4682816"/>
                  <a:gd name="connsiteY4303" fmla="*/ 2339269 h 2943306"/>
                  <a:gd name="connsiteX4304" fmla="*/ 3516583 w 4682816"/>
                  <a:gd name="connsiteY4304" fmla="*/ 2351380 h 2943306"/>
                  <a:gd name="connsiteX4305" fmla="*/ 3518987 w 4682816"/>
                  <a:gd name="connsiteY4305" fmla="*/ 2345334 h 2943306"/>
                  <a:gd name="connsiteX4306" fmla="*/ 3530436 w 4682816"/>
                  <a:gd name="connsiteY4306" fmla="*/ 2334543 h 2943306"/>
                  <a:gd name="connsiteX4307" fmla="*/ 3513709 w 4682816"/>
                  <a:gd name="connsiteY4307" fmla="*/ 2317684 h 2943306"/>
                  <a:gd name="connsiteX4308" fmla="*/ 3534134 w 4682816"/>
                  <a:gd name="connsiteY4308" fmla="*/ 2278406 h 2943306"/>
                  <a:gd name="connsiteX4309" fmla="*/ 3547575 w 4682816"/>
                  <a:gd name="connsiteY4309" fmla="*/ 2272612 h 2943306"/>
                  <a:gd name="connsiteX4310" fmla="*/ 3542342 w 4682816"/>
                  <a:gd name="connsiteY4310" fmla="*/ 2265990 h 2943306"/>
                  <a:gd name="connsiteX4311" fmla="*/ 3548558 w 4682816"/>
                  <a:gd name="connsiteY4311" fmla="*/ 2205880 h 2943306"/>
                  <a:gd name="connsiteX4312" fmla="*/ 3568307 w 4682816"/>
                  <a:gd name="connsiteY4312" fmla="*/ 2203412 h 2943306"/>
                  <a:gd name="connsiteX4313" fmla="*/ 3574865 w 4682816"/>
                  <a:gd name="connsiteY4313" fmla="*/ 2187868 h 2943306"/>
                  <a:gd name="connsiteX4314" fmla="*/ 3596400 w 4682816"/>
                  <a:gd name="connsiteY4314" fmla="*/ 2175028 h 2943306"/>
                  <a:gd name="connsiteX4315" fmla="*/ 3611674 w 4682816"/>
                  <a:gd name="connsiteY4315" fmla="*/ 2172796 h 2943306"/>
                  <a:gd name="connsiteX4316" fmla="*/ 3607640 w 4682816"/>
                  <a:gd name="connsiteY4316" fmla="*/ 2167691 h 2943306"/>
                  <a:gd name="connsiteX4317" fmla="*/ 3613858 w 4682816"/>
                  <a:gd name="connsiteY4317" fmla="*/ 2107581 h 2943306"/>
                  <a:gd name="connsiteX4318" fmla="*/ 3642728 w 4682816"/>
                  <a:gd name="connsiteY4318" fmla="*/ 2107468 h 2943306"/>
                  <a:gd name="connsiteX4319" fmla="*/ 3650635 w 4682816"/>
                  <a:gd name="connsiteY4319" fmla="*/ 2114921 h 2943306"/>
                  <a:gd name="connsiteX4320" fmla="*/ 3654663 w 4682816"/>
                  <a:gd name="connsiteY4320" fmla="*/ 2098994 h 2943306"/>
                  <a:gd name="connsiteX4321" fmla="*/ 3663407 w 4682816"/>
                  <a:gd name="connsiteY4321" fmla="*/ 2087256 h 2943306"/>
                  <a:gd name="connsiteX4322" fmla="*/ 3655562 w 4682816"/>
                  <a:gd name="connsiteY4322" fmla="*/ 2084138 h 2943306"/>
                  <a:gd name="connsiteX4323" fmla="*/ 3630892 w 4682816"/>
                  <a:gd name="connsiteY4323" fmla="*/ 2028973 h 2943306"/>
                  <a:gd name="connsiteX4324" fmla="*/ 3673108 w 4682816"/>
                  <a:gd name="connsiteY4324" fmla="*/ 2015642 h 2943306"/>
                  <a:gd name="connsiteX4325" fmla="*/ 3687453 w 4682816"/>
                  <a:gd name="connsiteY4325" fmla="*/ 2021346 h 2943306"/>
                  <a:gd name="connsiteX4326" fmla="*/ 3686512 w 4682816"/>
                  <a:gd name="connsiteY4326" fmla="*/ 2014908 h 2943306"/>
                  <a:gd name="connsiteX4327" fmla="*/ 3721950 w 4682816"/>
                  <a:gd name="connsiteY4327" fmla="*/ 1965960 h 2943306"/>
                  <a:gd name="connsiteX4328" fmla="*/ 3757388 w 4682816"/>
                  <a:gd name="connsiteY4328" fmla="*/ 2014908 h 2943306"/>
                  <a:gd name="connsiteX4329" fmla="*/ 3756296 w 4682816"/>
                  <a:gd name="connsiteY4329" fmla="*/ 2022386 h 2943306"/>
                  <a:gd name="connsiteX4330" fmla="*/ 3773254 w 4682816"/>
                  <a:gd name="connsiteY4330" fmla="*/ 2015642 h 2943306"/>
                  <a:gd name="connsiteX4331" fmla="*/ 3815472 w 4682816"/>
                  <a:gd name="connsiteY4331" fmla="*/ 2028973 h 2943306"/>
                  <a:gd name="connsiteX4332" fmla="*/ 3815585 w 4682816"/>
                  <a:gd name="connsiteY4332" fmla="*/ 2057844 h 2943306"/>
                  <a:gd name="connsiteX4333" fmla="*/ 3794849 w 4682816"/>
                  <a:gd name="connsiteY4333" fmla="*/ 2079843 h 2943306"/>
                  <a:gd name="connsiteX4334" fmla="*/ 3798498 w 4682816"/>
                  <a:gd name="connsiteY4334" fmla="*/ 2079388 h 2943306"/>
                  <a:gd name="connsiteX4335" fmla="*/ 3820384 w 4682816"/>
                  <a:gd name="connsiteY4335" fmla="*/ 2091618 h 2943306"/>
                  <a:gd name="connsiteX4336" fmla="*/ 3829956 w 4682816"/>
                  <a:gd name="connsiteY4336" fmla="*/ 2103730 h 2943306"/>
                  <a:gd name="connsiteX4337" fmla="*/ 3832360 w 4682816"/>
                  <a:gd name="connsiteY4337" fmla="*/ 2097684 h 2943306"/>
                  <a:gd name="connsiteX4338" fmla="*/ 3887524 w 4682816"/>
                  <a:gd name="connsiteY4338" fmla="*/ 2073013 h 2943306"/>
                  <a:gd name="connsiteX4339" fmla="*/ 3893741 w 4682816"/>
                  <a:gd name="connsiteY4339" fmla="*/ 2133122 h 2943306"/>
                  <a:gd name="connsiteX4340" fmla="*/ 3889055 w 4682816"/>
                  <a:gd name="connsiteY4340" fmla="*/ 2139051 h 2943306"/>
                  <a:gd name="connsiteX4341" fmla="*/ 3907115 w 4682816"/>
                  <a:gd name="connsiteY4341" fmla="*/ 2141691 h 2943306"/>
                  <a:gd name="connsiteX4342" fmla="*/ 3937010 w 4682816"/>
                  <a:gd name="connsiteY4342" fmla="*/ 2174345 h 2943306"/>
                  <a:gd name="connsiteX4343" fmla="*/ 3934478 w 4682816"/>
                  <a:gd name="connsiteY4343" fmla="*/ 2178769 h 2943306"/>
                  <a:gd name="connsiteX4344" fmla="*/ 3948972 w 4682816"/>
                  <a:gd name="connsiteY4344" fmla="*/ 2186868 h 2943306"/>
                  <a:gd name="connsiteX4345" fmla="*/ 3958542 w 4682816"/>
                  <a:gd name="connsiteY4345" fmla="*/ 2198981 h 2943306"/>
                  <a:gd name="connsiteX4346" fmla="*/ 3960947 w 4682816"/>
                  <a:gd name="connsiteY4346" fmla="*/ 2192935 h 2943306"/>
                  <a:gd name="connsiteX4347" fmla="*/ 4016111 w 4682816"/>
                  <a:gd name="connsiteY4347" fmla="*/ 2168264 h 2943306"/>
                  <a:gd name="connsiteX4348" fmla="*/ 4022328 w 4682816"/>
                  <a:gd name="connsiteY4348" fmla="*/ 2228373 h 2943306"/>
                  <a:gd name="connsiteX4349" fmla="*/ 4017643 w 4682816"/>
                  <a:gd name="connsiteY4349" fmla="*/ 2234303 h 2943306"/>
                  <a:gd name="connsiteX4350" fmla="*/ 4035702 w 4682816"/>
                  <a:gd name="connsiteY4350" fmla="*/ 2236942 h 2943306"/>
                  <a:gd name="connsiteX4351" fmla="*/ 4065596 w 4682816"/>
                  <a:gd name="connsiteY4351" fmla="*/ 2269595 h 2943306"/>
                  <a:gd name="connsiteX4352" fmla="*/ 4016649 w 4682816"/>
                  <a:gd name="connsiteY4352" fmla="*/ 2305034 h 2943306"/>
                  <a:gd name="connsiteX4353" fmla="*/ 4011006 w 4682816"/>
                  <a:gd name="connsiteY4353" fmla="*/ 2304209 h 2943306"/>
                  <a:gd name="connsiteX4354" fmla="*/ 4012856 w 4682816"/>
                  <a:gd name="connsiteY4354" fmla="*/ 2319998 h 2943306"/>
                  <a:gd name="connsiteX4355" fmla="*/ 3989053 w 4682816"/>
                  <a:gd name="connsiteY4355" fmla="*/ 2357326 h 2943306"/>
                  <a:gd name="connsiteX4356" fmla="*/ 3961137 w 4682816"/>
                  <a:gd name="connsiteY4356" fmla="*/ 2349963 h 2943306"/>
                  <a:gd name="connsiteX4357" fmla="*/ 3946409 w 4682816"/>
                  <a:gd name="connsiteY4357" fmla="*/ 2326111 h 2943306"/>
                  <a:gd name="connsiteX4358" fmla="*/ 3941366 w 4682816"/>
                  <a:gd name="connsiteY4358" fmla="*/ 2347434 h 2943306"/>
                  <a:gd name="connsiteX4359" fmla="*/ 3936680 w 4682816"/>
                  <a:gd name="connsiteY4359" fmla="*/ 2353364 h 2943306"/>
                  <a:gd name="connsiteX4360" fmla="*/ 3954739 w 4682816"/>
                  <a:gd name="connsiteY4360" fmla="*/ 2356004 h 2943306"/>
                  <a:gd name="connsiteX4361" fmla="*/ 3984634 w 4682816"/>
                  <a:gd name="connsiteY4361" fmla="*/ 2388657 h 2943306"/>
                  <a:gd name="connsiteX4362" fmla="*/ 3935687 w 4682816"/>
                  <a:gd name="connsiteY4362" fmla="*/ 2424095 h 2943306"/>
                  <a:gd name="connsiteX4363" fmla="*/ 3930044 w 4682816"/>
                  <a:gd name="connsiteY4363" fmla="*/ 2423270 h 2943306"/>
                  <a:gd name="connsiteX4364" fmla="*/ 3931894 w 4682816"/>
                  <a:gd name="connsiteY4364" fmla="*/ 2439060 h 2943306"/>
                  <a:gd name="connsiteX4365" fmla="*/ 3908090 w 4682816"/>
                  <a:gd name="connsiteY4365" fmla="*/ 2476387 h 2943306"/>
                  <a:gd name="connsiteX4366" fmla="*/ 3861191 w 4682816"/>
                  <a:gd name="connsiteY4366" fmla="*/ 2438279 h 2943306"/>
                  <a:gd name="connsiteX4367" fmla="*/ 3859526 w 4682816"/>
                  <a:gd name="connsiteY4367" fmla="*/ 2424069 h 2943306"/>
                  <a:gd name="connsiteX4368" fmla="*/ 3846387 w 4682816"/>
                  <a:gd name="connsiteY4368" fmla="*/ 2429732 h 2943306"/>
                  <a:gd name="connsiteX4369" fmla="*/ 3810268 w 4682816"/>
                  <a:gd name="connsiteY4369" fmla="*/ 2428665 h 2943306"/>
                  <a:gd name="connsiteX4370" fmla="*/ 3810116 w 4682816"/>
                  <a:gd name="connsiteY4370" fmla="*/ 2428511 h 2943306"/>
                  <a:gd name="connsiteX4371" fmla="*/ 3811686 w 4682816"/>
                  <a:gd name="connsiteY4371" fmla="*/ 2439858 h 2943306"/>
                  <a:gd name="connsiteX4372" fmla="*/ 3755234 w 4682816"/>
                  <a:gd name="connsiteY4372" fmla="*/ 2461420 h 2943306"/>
                  <a:gd name="connsiteX4373" fmla="*/ 3742094 w 4682816"/>
                  <a:gd name="connsiteY4373" fmla="*/ 2455758 h 2943306"/>
                  <a:gd name="connsiteX4374" fmla="*/ 3740430 w 4682816"/>
                  <a:gd name="connsiteY4374" fmla="*/ 2469967 h 2943306"/>
                  <a:gd name="connsiteX4375" fmla="*/ 3693530 w 4682816"/>
                  <a:gd name="connsiteY4375" fmla="*/ 2508075 h 2943306"/>
                  <a:gd name="connsiteX4376" fmla="*/ 3669727 w 4682816"/>
                  <a:gd name="connsiteY4376" fmla="*/ 2470748 h 2943306"/>
                  <a:gd name="connsiteX4377" fmla="*/ 3671431 w 4682816"/>
                  <a:gd name="connsiteY4377" fmla="*/ 2456211 h 2943306"/>
                  <a:gd name="connsiteX4378" fmla="*/ 3663078 w 4682816"/>
                  <a:gd name="connsiteY4378" fmla="*/ 2457432 h 2943306"/>
                  <a:gd name="connsiteX4379" fmla="*/ 3628466 w 4682816"/>
                  <a:gd name="connsiteY4379" fmla="*/ 2447052 h 2943306"/>
                  <a:gd name="connsiteX4380" fmla="*/ 3618884 w 4682816"/>
                  <a:gd name="connsiteY4380" fmla="*/ 2430303 h 2943306"/>
                  <a:gd name="connsiteX4381" fmla="*/ 3609300 w 4682816"/>
                  <a:gd name="connsiteY4381" fmla="*/ 2447055 h 2943306"/>
                  <a:gd name="connsiteX4382" fmla="*/ 3574689 w 4682816"/>
                  <a:gd name="connsiteY4382" fmla="*/ 2457434 h 2943306"/>
                  <a:gd name="connsiteX4383" fmla="*/ 3569046 w 4682816"/>
                  <a:gd name="connsiteY4383" fmla="*/ 2456609 h 2943306"/>
                  <a:gd name="connsiteX4384" fmla="*/ 3570896 w 4682816"/>
                  <a:gd name="connsiteY4384" fmla="*/ 2472399 h 2943306"/>
                  <a:gd name="connsiteX4385" fmla="*/ 3547093 w 4682816"/>
                  <a:gd name="connsiteY4385" fmla="*/ 2509727 h 2943306"/>
                  <a:gd name="connsiteX4386" fmla="*/ 3519177 w 4682816"/>
                  <a:gd name="connsiteY4386" fmla="*/ 2502364 h 2943306"/>
                  <a:gd name="connsiteX4387" fmla="*/ 3504449 w 4682816"/>
                  <a:gd name="connsiteY4387" fmla="*/ 2478510 h 2943306"/>
                  <a:gd name="connsiteX4388" fmla="*/ 3499406 w 4682816"/>
                  <a:gd name="connsiteY4388" fmla="*/ 2499834 h 2943306"/>
                  <a:gd name="connsiteX4389" fmla="*/ 3494721 w 4682816"/>
                  <a:gd name="connsiteY4389" fmla="*/ 2505764 h 2943306"/>
                  <a:gd name="connsiteX4390" fmla="*/ 3512780 w 4682816"/>
                  <a:gd name="connsiteY4390" fmla="*/ 2508403 h 2943306"/>
                  <a:gd name="connsiteX4391" fmla="*/ 3542674 w 4682816"/>
                  <a:gd name="connsiteY4391" fmla="*/ 2541056 h 2943306"/>
                  <a:gd name="connsiteX4392" fmla="*/ 3493727 w 4682816"/>
                  <a:gd name="connsiteY4392" fmla="*/ 2576495 h 2943306"/>
                  <a:gd name="connsiteX4393" fmla="*/ 3488084 w 4682816"/>
                  <a:gd name="connsiteY4393" fmla="*/ 2575670 h 2943306"/>
                  <a:gd name="connsiteX4394" fmla="*/ 3489934 w 4682816"/>
                  <a:gd name="connsiteY4394" fmla="*/ 2591459 h 2943306"/>
                  <a:gd name="connsiteX4395" fmla="*/ 3466131 w 4682816"/>
                  <a:gd name="connsiteY4395" fmla="*/ 2628787 h 2943306"/>
                  <a:gd name="connsiteX4396" fmla="*/ 3419232 w 4682816"/>
                  <a:gd name="connsiteY4396" fmla="*/ 2590679 h 2943306"/>
                  <a:gd name="connsiteX4397" fmla="*/ 3417566 w 4682816"/>
                  <a:gd name="connsiteY4397" fmla="*/ 2576470 h 2943306"/>
                  <a:gd name="connsiteX4398" fmla="*/ 3404427 w 4682816"/>
                  <a:gd name="connsiteY4398" fmla="*/ 2582132 h 2943306"/>
                  <a:gd name="connsiteX4399" fmla="*/ 3368309 w 4682816"/>
                  <a:gd name="connsiteY4399" fmla="*/ 2581064 h 2943306"/>
                  <a:gd name="connsiteX4400" fmla="*/ 3368157 w 4682816"/>
                  <a:gd name="connsiteY4400" fmla="*/ 2580911 h 2943306"/>
                  <a:gd name="connsiteX4401" fmla="*/ 3369725 w 4682816"/>
                  <a:gd name="connsiteY4401" fmla="*/ 2592258 h 2943306"/>
                  <a:gd name="connsiteX4402" fmla="*/ 3313274 w 4682816"/>
                  <a:gd name="connsiteY4402" fmla="*/ 2613820 h 2943306"/>
                  <a:gd name="connsiteX4403" fmla="*/ 3300135 w 4682816"/>
                  <a:gd name="connsiteY4403" fmla="*/ 2608158 h 2943306"/>
                  <a:gd name="connsiteX4404" fmla="*/ 3298470 w 4682816"/>
                  <a:gd name="connsiteY4404" fmla="*/ 2622367 h 2943306"/>
                  <a:gd name="connsiteX4405" fmla="*/ 3251570 w 4682816"/>
                  <a:gd name="connsiteY4405" fmla="*/ 2660475 h 2943306"/>
                  <a:gd name="connsiteX4406" fmla="*/ 3227766 w 4682816"/>
                  <a:gd name="connsiteY4406" fmla="*/ 2623147 h 2943306"/>
                  <a:gd name="connsiteX4407" fmla="*/ 3229470 w 4682816"/>
                  <a:gd name="connsiteY4407" fmla="*/ 2608611 h 2943306"/>
                  <a:gd name="connsiteX4408" fmla="*/ 3221118 w 4682816"/>
                  <a:gd name="connsiteY4408" fmla="*/ 2609832 h 2943306"/>
                  <a:gd name="connsiteX4409" fmla="*/ 3172170 w 4682816"/>
                  <a:gd name="connsiteY4409" fmla="*/ 2574394 h 2943306"/>
                  <a:gd name="connsiteX4410" fmla="*/ 3202066 w 4682816"/>
                  <a:gd name="connsiteY4410" fmla="*/ 2541740 h 2943306"/>
                  <a:gd name="connsiteX4411" fmla="*/ 3217340 w 4682816"/>
                  <a:gd name="connsiteY4411" fmla="*/ 2539508 h 2943306"/>
                  <a:gd name="connsiteX4412" fmla="*/ 3213305 w 4682816"/>
                  <a:gd name="connsiteY4412" fmla="*/ 2534402 h 2943306"/>
                  <a:gd name="connsiteX4413" fmla="*/ 3209181 w 4682816"/>
                  <a:gd name="connsiteY4413" fmla="*/ 2516965 h 2943306"/>
                  <a:gd name="connsiteX4414" fmla="*/ 3206880 w 4682816"/>
                  <a:gd name="connsiteY4414" fmla="*/ 2525099 h 2943306"/>
                  <a:gd name="connsiteX4415" fmla="*/ 3189905 w 4682816"/>
                  <a:gd name="connsiteY4415" fmla="*/ 2538301 h 2943306"/>
                  <a:gd name="connsiteX4416" fmla="*/ 3143005 w 4682816"/>
                  <a:gd name="connsiteY4416" fmla="*/ 2500193 h 2943306"/>
                  <a:gd name="connsiteX4417" fmla="*/ 3141339 w 4682816"/>
                  <a:gd name="connsiteY4417" fmla="*/ 2485983 h 2943306"/>
                  <a:gd name="connsiteX4418" fmla="*/ 3128201 w 4682816"/>
                  <a:gd name="connsiteY4418" fmla="*/ 2491646 h 2943306"/>
                  <a:gd name="connsiteX4419" fmla="*/ 3071749 w 4682816"/>
                  <a:gd name="connsiteY4419" fmla="*/ 2470083 h 2943306"/>
                  <a:gd name="connsiteX4420" fmla="*/ 3072876 w 4682816"/>
                  <a:gd name="connsiteY4420" fmla="*/ 2461939 h 2943306"/>
                  <a:gd name="connsiteX4421" fmla="*/ 3068984 w 4682816"/>
                  <a:gd name="connsiteY4421" fmla="*/ 2461370 h 2943306"/>
                  <a:gd name="connsiteX4422" fmla="*/ 3070834 w 4682816"/>
                  <a:gd name="connsiteY4422" fmla="*/ 2477160 h 2943306"/>
                  <a:gd name="connsiteX4423" fmla="*/ 3047031 w 4682816"/>
                  <a:gd name="connsiteY4423" fmla="*/ 2514487 h 2943306"/>
                  <a:gd name="connsiteX4424" fmla="*/ 3000131 w 4682816"/>
                  <a:gd name="connsiteY4424" fmla="*/ 2476379 h 2943306"/>
                  <a:gd name="connsiteX4425" fmla="*/ 2998466 w 4682816"/>
                  <a:gd name="connsiteY4425" fmla="*/ 2462170 h 2943306"/>
                  <a:gd name="connsiteX4426" fmla="*/ 2985327 w 4682816"/>
                  <a:gd name="connsiteY4426" fmla="*/ 2467833 h 2943306"/>
                  <a:gd name="connsiteX4427" fmla="*/ 2949208 w 4682816"/>
                  <a:gd name="connsiteY4427" fmla="*/ 2466764 h 2943306"/>
                  <a:gd name="connsiteX4428" fmla="*/ 2949056 w 4682816"/>
                  <a:gd name="connsiteY4428" fmla="*/ 2466611 h 2943306"/>
                  <a:gd name="connsiteX4429" fmla="*/ 2950626 w 4682816"/>
                  <a:gd name="connsiteY4429" fmla="*/ 2477958 h 2943306"/>
                  <a:gd name="connsiteX4430" fmla="*/ 2894174 w 4682816"/>
                  <a:gd name="connsiteY4430" fmla="*/ 2499520 h 2943306"/>
                  <a:gd name="connsiteX4431" fmla="*/ 2881035 w 4682816"/>
                  <a:gd name="connsiteY4431" fmla="*/ 2493857 h 2943306"/>
                  <a:gd name="connsiteX4432" fmla="*/ 2879370 w 4682816"/>
                  <a:gd name="connsiteY4432" fmla="*/ 2508067 h 2943306"/>
                  <a:gd name="connsiteX4433" fmla="*/ 2860385 w 4682816"/>
                  <a:gd name="connsiteY4433" fmla="*/ 2538812 h 2943306"/>
                  <a:gd name="connsiteX4434" fmla="*/ 2847316 w 4682816"/>
                  <a:gd name="connsiteY4434" fmla="*/ 2545750 h 2943306"/>
                  <a:gd name="connsiteX4435" fmla="*/ 2842181 w 4682816"/>
                  <a:gd name="connsiteY4435" fmla="*/ 2567462 h 2943306"/>
                  <a:gd name="connsiteX4436" fmla="*/ 2837495 w 4682816"/>
                  <a:gd name="connsiteY4436" fmla="*/ 2573392 h 2943306"/>
                  <a:gd name="connsiteX4437" fmla="*/ 2855554 w 4682816"/>
                  <a:gd name="connsiteY4437" fmla="*/ 2576031 h 2943306"/>
                  <a:gd name="connsiteX4438" fmla="*/ 2885449 w 4682816"/>
                  <a:gd name="connsiteY4438" fmla="*/ 2608684 h 2943306"/>
                  <a:gd name="connsiteX4439" fmla="*/ 2882918 w 4682816"/>
                  <a:gd name="connsiteY4439" fmla="*/ 2613110 h 2943306"/>
                  <a:gd name="connsiteX4440" fmla="*/ 2897412 w 4682816"/>
                  <a:gd name="connsiteY4440" fmla="*/ 2621209 h 2943306"/>
                  <a:gd name="connsiteX4441" fmla="*/ 2906983 w 4682816"/>
                  <a:gd name="connsiteY4441" fmla="*/ 2633321 h 2943306"/>
                  <a:gd name="connsiteX4442" fmla="*/ 2909387 w 4682816"/>
                  <a:gd name="connsiteY4442" fmla="*/ 2627275 h 2943306"/>
                  <a:gd name="connsiteX4443" fmla="*/ 2964551 w 4682816"/>
                  <a:gd name="connsiteY4443" fmla="*/ 2602604 h 2943306"/>
                  <a:gd name="connsiteX4444" fmla="*/ 2970768 w 4682816"/>
                  <a:gd name="connsiteY4444" fmla="*/ 2662713 h 2943306"/>
                  <a:gd name="connsiteX4445" fmla="*/ 2966082 w 4682816"/>
                  <a:gd name="connsiteY4445" fmla="*/ 2668643 h 2943306"/>
                  <a:gd name="connsiteX4446" fmla="*/ 2984141 w 4682816"/>
                  <a:gd name="connsiteY4446" fmla="*/ 2671282 h 2943306"/>
                  <a:gd name="connsiteX4447" fmla="*/ 3014036 w 4682816"/>
                  <a:gd name="connsiteY4447" fmla="*/ 2703936 h 2943306"/>
                  <a:gd name="connsiteX4448" fmla="*/ 2965088 w 4682816"/>
                  <a:gd name="connsiteY4448" fmla="*/ 2739374 h 2943306"/>
                  <a:gd name="connsiteX4449" fmla="*/ 2959446 w 4682816"/>
                  <a:gd name="connsiteY4449" fmla="*/ 2738549 h 2943306"/>
                  <a:gd name="connsiteX4450" fmla="*/ 2961296 w 4682816"/>
                  <a:gd name="connsiteY4450" fmla="*/ 2754339 h 2943306"/>
                  <a:gd name="connsiteX4451" fmla="*/ 2937493 w 4682816"/>
                  <a:gd name="connsiteY4451" fmla="*/ 2791667 h 2943306"/>
                  <a:gd name="connsiteX4452" fmla="*/ 2909577 w 4682816"/>
                  <a:gd name="connsiteY4452" fmla="*/ 2784304 h 2943306"/>
                  <a:gd name="connsiteX4453" fmla="*/ 2894850 w 4682816"/>
                  <a:gd name="connsiteY4453" fmla="*/ 2760451 h 2943306"/>
                  <a:gd name="connsiteX4454" fmla="*/ 2889805 w 4682816"/>
                  <a:gd name="connsiteY4454" fmla="*/ 2781774 h 2943306"/>
                  <a:gd name="connsiteX4455" fmla="*/ 2885121 w 4682816"/>
                  <a:gd name="connsiteY4455" fmla="*/ 2787704 h 2943306"/>
                  <a:gd name="connsiteX4456" fmla="*/ 2903179 w 4682816"/>
                  <a:gd name="connsiteY4456" fmla="*/ 2790343 h 2943306"/>
                  <a:gd name="connsiteX4457" fmla="*/ 2933075 w 4682816"/>
                  <a:gd name="connsiteY4457" fmla="*/ 2822997 h 2943306"/>
                  <a:gd name="connsiteX4458" fmla="*/ 2884127 w 4682816"/>
                  <a:gd name="connsiteY4458" fmla="*/ 2858435 h 2943306"/>
                  <a:gd name="connsiteX4459" fmla="*/ 2878484 w 4682816"/>
                  <a:gd name="connsiteY4459" fmla="*/ 2857610 h 2943306"/>
                  <a:gd name="connsiteX4460" fmla="*/ 2880334 w 4682816"/>
                  <a:gd name="connsiteY4460" fmla="*/ 2873400 h 2943306"/>
                  <a:gd name="connsiteX4461" fmla="*/ 2856531 w 4682816"/>
                  <a:gd name="connsiteY4461" fmla="*/ 2910727 h 2943306"/>
                  <a:gd name="connsiteX4462" fmla="*/ 2809631 w 4682816"/>
                  <a:gd name="connsiteY4462" fmla="*/ 2872619 h 2943306"/>
                  <a:gd name="connsiteX4463" fmla="*/ 2807965 w 4682816"/>
                  <a:gd name="connsiteY4463" fmla="*/ 2858410 h 2943306"/>
                  <a:gd name="connsiteX4464" fmla="*/ 2794826 w 4682816"/>
                  <a:gd name="connsiteY4464" fmla="*/ 2864072 h 2943306"/>
                  <a:gd name="connsiteX4465" fmla="*/ 2758707 w 4682816"/>
                  <a:gd name="connsiteY4465" fmla="*/ 2863004 h 2943306"/>
                  <a:gd name="connsiteX4466" fmla="*/ 2758556 w 4682816"/>
                  <a:gd name="connsiteY4466" fmla="*/ 2862850 h 2943306"/>
                  <a:gd name="connsiteX4467" fmla="*/ 2760125 w 4682816"/>
                  <a:gd name="connsiteY4467" fmla="*/ 2874198 h 2943306"/>
                  <a:gd name="connsiteX4468" fmla="*/ 2703673 w 4682816"/>
                  <a:gd name="connsiteY4468" fmla="*/ 2895760 h 2943306"/>
                  <a:gd name="connsiteX4469" fmla="*/ 2690535 w 4682816"/>
                  <a:gd name="connsiteY4469" fmla="*/ 2890098 h 2943306"/>
                  <a:gd name="connsiteX4470" fmla="*/ 2688869 w 4682816"/>
                  <a:gd name="connsiteY4470" fmla="*/ 2904307 h 2943306"/>
                  <a:gd name="connsiteX4471" fmla="*/ 2641969 w 4682816"/>
                  <a:gd name="connsiteY4471" fmla="*/ 2942416 h 2943306"/>
                  <a:gd name="connsiteX4472" fmla="*/ 2618166 w 4682816"/>
                  <a:gd name="connsiteY4472" fmla="*/ 2905088 h 2943306"/>
                  <a:gd name="connsiteX4473" fmla="*/ 2619870 w 4682816"/>
                  <a:gd name="connsiteY4473" fmla="*/ 2890551 h 2943306"/>
                  <a:gd name="connsiteX4474" fmla="*/ 2611517 w 4682816"/>
                  <a:gd name="connsiteY4474" fmla="*/ 2891772 h 2943306"/>
                  <a:gd name="connsiteX4475" fmla="*/ 2562570 w 4682816"/>
                  <a:gd name="connsiteY4475" fmla="*/ 2856334 h 2943306"/>
                  <a:gd name="connsiteX4476" fmla="*/ 2592465 w 4682816"/>
                  <a:gd name="connsiteY4476" fmla="*/ 2823680 h 2943306"/>
                  <a:gd name="connsiteX4477" fmla="*/ 2607739 w 4682816"/>
                  <a:gd name="connsiteY4477" fmla="*/ 2821448 h 2943306"/>
                  <a:gd name="connsiteX4478" fmla="*/ 2603705 w 4682816"/>
                  <a:gd name="connsiteY4478" fmla="*/ 2816342 h 2943306"/>
                  <a:gd name="connsiteX4479" fmla="*/ 2599581 w 4682816"/>
                  <a:gd name="connsiteY4479" fmla="*/ 2798905 h 2943306"/>
                  <a:gd name="connsiteX4480" fmla="*/ 2597279 w 4682816"/>
                  <a:gd name="connsiteY4480" fmla="*/ 2807039 h 2943306"/>
                  <a:gd name="connsiteX4481" fmla="*/ 2580304 w 4682816"/>
                  <a:gd name="connsiteY4481" fmla="*/ 2820241 h 2943306"/>
                  <a:gd name="connsiteX4482" fmla="*/ 2533405 w 4682816"/>
                  <a:gd name="connsiteY4482" fmla="*/ 2782133 h 2943306"/>
                  <a:gd name="connsiteX4483" fmla="*/ 2531739 w 4682816"/>
                  <a:gd name="connsiteY4483" fmla="*/ 2767924 h 2943306"/>
                  <a:gd name="connsiteX4484" fmla="*/ 2518601 w 4682816"/>
                  <a:gd name="connsiteY4484" fmla="*/ 2773586 h 2943306"/>
                  <a:gd name="connsiteX4485" fmla="*/ 2462148 w 4682816"/>
                  <a:gd name="connsiteY4485" fmla="*/ 2752023 h 2943306"/>
                  <a:gd name="connsiteX4486" fmla="*/ 2482573 w 4682816"/>
                  <a:gd name="connsiteY4486" fmla="*/ 2712746 h 2943306"/>
                  <a:gd name="connsiteX4487" fmla="*/ 2496015 w 4682816"/>
                  <a:gd name="connsiteY4487" fmla="*/ 2706953 h 2943306"/>
                  <a:gd name="connsiteX4488" fmla="*/ 2490781 w 4682816"/>
                  <a:gd name="connsiteY4488" fmla="*/ 2700330 h 2943306"/>
                  <a:gd name="connsiteX4489" fmla="*/ 2496997 w 4682816"/>
                  <a:gd name="connsiteY4489" fmla="*/ 2640221 h 2943306"/>
                  <a:gd name="connsiteX4490" fmla="*/ 2516746 w 4682816"/>
                  <a:gd name="connsiteY4490" fmla="*/ 2637752 h 2943306"/>
                  <a:gd name="connsiteX4491" fmla="*/ 2523304 w 4682816"/>
                  <a:gd name="connsiteY4491" fmla="*/ 2622208 h 2943306"/>
                  <a:gd name="connsiteX4492" fmla="*/ 2544840 w 4682816"/>
                  <a:gd name="connsiteY4492" fmla="*/ 2609369 h 2943306"/>
                  <a:gd name="connsiteX4493" fmla="*/ 2560115 w 4682816"/>
                  <a:gd name="connsiteY4493" fmla="*/ 2607136 h 2943306"/>
                  <a:gd name="connsiteX4494" fmla="*/ 2556080 w 4682816"/>
                  <a:gd name="connsiteY4494" fmla="*/ 2602030 h 2943306"/>
                  <a:gd name="connsiteX4495" fmla="*/ 2562297 w 4682816"/>
                  <a:gd name="connsiteY4495" fmla="*/ 2541922 h 2943306"/>
                  <a:gd name="connsiteX4496" fmla="*/ 2591167 w 4682816"/>
                  <a:gd name="connsiteY4496" fmla="*/ 2541808 h 2943306"/>
                  <a:gd name="connsiteX4497" fmla="*/ 2599074 w 4682816"/>
                  <a:gd name="connsiteY4497" fmla="*/ 2549261 h 2943306"/>
                  <a:gd name="connsiteX4498" fmla="*/ 2603103 w 4682816"/>
                  <a:gd name="connsiteY4498" fmla="*/ 2533334 h 2943306"/>
                  <a:gd name="connsiteX4499" fmla="*/ 2611846 w 4682816"/>
                  <a:gd name="connsiteY4499" fmla="*/ 2521597 h 2943306"/>
                  <a:gd name="connsiteX4500" fmla="*/ 2604003 w 4682816"/>
                  <a:gd name="connsiteY4500" fmla="*/ 2518478 h 2943306"/>
                  <a:gd name="connsiteX4501" fmla="*/ 2579331 w 4682816"/>
                  <a:gd name="connsiteY4501" fmla="*/ 2463313 h 2943306"/>
                  <a:gd name="connsiteX4502" fmla="*/ 2621547 w 4682816"/>
                  <a:gd name="connsiteY4502" fmla="*/ 2449982 h 2943306"/>
                  <a:gd name="connsiteX4503" fmla="*/ 2635892 w 4682816"/>
                  <a:gd name="connsiteY4503" fmla="*/ 2455687 h 2943306"/>
                  <a:gd name="connsiteX4504" fmla="*/ 2634951 w 4682816"/>
                  <a:gd name="connsiteY4504" fmla="*/ 2449248 h 2943306"/>
                  <a:gd name="connsiteX4505" fmla="*/ 2670390 w 4682816"/>
                  <a:gd name="connsiteY4505" fmla="*/ 2400300 h 2943306"/>
                  <a:gd name="connsiteX4506" fmla="*/ 2705829 w 4682816"/>
                  <a:gd name="connsiteY4506" fmla="*/ 2449248 h 2943306"/>
                  <a:gd name="connsiteX4507" fmla="*/ 2704735 w 4682816"/>
                  <a:gd name="connsiteY4507" fmla="*/ 2456726 h 2943306"/>
                  <a:gd name="connsiteX4508" fmla="*/ 2721695 w 4682816"/>
                  <a:gd name="connsiteY4508" fmla="*/ 2449982 h 2943306"/>
                  <a:gd name="connsiteX4509" fmla="*/ 2746764 w 4682816"/>
                  <a:gd name="connsiteY4509" fmla="*/ 2450335 h 2943306"/>
                  <a:gd name="connsiteX4510" fmla="*/ 2754664 w 4682816"/>
                  <a:gd name="connsiteY4510" fmla="*/ 2456314 h 2943306"/>
                  <a:gd name="connsiteX4511" fmla="*/ 2761430 w 4682816"/>
                  <a:gd name="connsiteY4511" fmla="*/ 2440280 h 2943306"/>
                  <a:gd name="connsiteX4512" fmla="*/ 2782965 w 4682816"/>
                  <a:gd name="connsiteY4512" fmla="*/ 2427440 h 2943306"/>
                  <a:gd name="connsiteX4513" fmla="*/ 2798239 w 4682816"/>
                  <a:gd name="connsiteY4513" fmla="*/ 2425208 h 2943306"/>
                  <a:gd name="connsiteX4514" fmla="*/ 2794205 w 4682816"/>
                  <a:gd name="connsiteY4514" fmla="*/ 2420102 h 2943306"/>
                  <a:gd name="connsiteX4515" fmla="*/ 2790081 w 4682816"/>
                  <a:gd name="connsiteY4515" fmla="*/ 2402666 h 2943306"/>
                  <a:gd name="connsiteX4516" fmla="*/ 2787779 w 4682816"/>
                  <a:gd name="connsiteY4516" fmla="*/ 2410798 h 2943306"/>
                  <a:gd name="connsiteX4517" fmla="*/ 2770805 w 4682816"/>
                  <a:gd name="connsiteY4517" fmla="*/ 2424002 h 2943306"/>
                  <a:gd name="connsiteX4518" fmla="*/ 2723905 w 4682816"/>
                  <a:gd name="connsiteY4518" fmla="*/ 2385893 h 2943306"/>
                  <a:gd name="connsiteX4519" fmla="*/ 2722239 w 4682816"/>
                  <a:gd name="connsiteY4519" fmla="*/ 2371684 h 2943306"/>
                  <a:gd name="connsiteX4520" fmla="*/ 2709101 w 4682816"/>
                  <a:gd name="connsiteY4520" fmla="*/ 2377346 h 2943306"/>
                  <a:gd name="connsiteX4521" fmla="*/ 2652648 w 4682816"/>
                  <a:gd name="connsiteY4521" fmla="*/ 2355784 h 2943306"/>
                  <a:gd name="connsiteX4522" fmla="*/ 2673073 w 4682816"/>
                  <a:gd name="connsiteY4522" fmla="*/ 2316505 h 2943306"/>
                  <a:gd name="connsiteX4523" fmla="*/ 2686515 w 4682816"/>
                  <a:gd name="connsiteY4523" fmla="*/ 2310713 h 2943306"/>
                  <a:gd name="connsiteX4524" fmla="*/ 2681281 w 4682816"/>
                  <a:gd name="connsiteY4524" fmla="*/ 2304090 h 2943306"/>
                  <a:gd name="connsiteX4525" fmla="*/ 2687497 w 4682816"/>
                  <a:gd name="connsiteY4525" fmla="*/ 2243981 h 2943306"/>
                  <a:gd name="connsiteX4526" fmla="*/ 2707246 w 4682816"/>
                  <a:gd name="connsiteY4526" fmla="*/ 2241512 h 2943306"/>
                  <a:gd name="connsiteX4527" fmla="*/ 2713804 w 4682816"/>
                  <a:gd name="connsiteY4527" fmla="*/ 2225968 h 2943306"/>
                  <a:gd name="connsiteX4528" fmla="*/ 2735340 w 4682816"/>
                  <a:gd name="connsiteY4528" fmla="*/ 2213128 h 2943306"/>
                  <a:gd name="connsiteX4529" fmla="*/ 2750615 w 4682816"/>
                  <a:gd name="connsiteY4529" fmla="*/ 2210896 h 2943306"/>
                  <a:gd name="connsiteX4530" fmla="*/ 2746580 w 4682816"/>
                  <a:gd name="connsiteY4530" fmla="*/ 2205790 h 2943306"/>
                  <a:gd name="connsiteX4531" fmla="*/ 2738263 w 4682816"/>
                  <a:gd name="connsiteY4531" fmla="*/ 2170626 h 2943306"/>
                  <a:gd name="connsiteX4532" fmla="*/ 2738393 w 4682816"/>
                  <a:gd name="connsiteY4532" fmla="*/ 2170403 h 2943306"/>
                  <a:gd name="connsiteX4533" fmla="*/ 2728634 w 4682816"/>
                  <a:gd name="connsiteY4533" fmla="*/ 2166198 h 2943306"/>
                  <a:gd name="connsiteX4534" fmla="*/ 2726969 w 4682816"/>
                  <a:gd name="connsiteY4534" fmla="*/ 2180408 h 2943306"/>
                  <a:gd name="connsiteX4535" fmla="*/ 2680069 w 4682816"/>
                  <a:gd name="connsiteY4535" fmla="*/ 2218515 h 2943306"/>
                  <a:gd name="connsiteX4536" fmla="*/ 2656267 w 4682816"/>
                  <a:gd name="connsiteY4536" fmla="*/ 2181188 h 2943306"/>
                  <a:gd name="connsiteX4537" fmla="*/ 2657970 w 4682816"/>
                  <a:gd name="connsiteY4537" fmla="*/ 2166650 h 2943306"/>
                  <a:gd name="connsiteX4538" fmla="*/ 2649618 w 4682816"/>
                  <a:gd name="connsiteY4538" fmla="*/ 2167871 h 2943306"/>
                  <a:gd name="connsiteX4539" fmla="*/ 2600670 w 4682816"/>
                  <a:gd name="connsiteY4539" fmla="*/ 2132433 h 2943306"/>
                  <a:gd name="connsiteX4540" fmla="*/ 2630564 w 4682816"/>
                  <a:gd name="connsiteY4540" fmla="*/ 2099780 h 2943306"/>
                  <a:gd name="connsiteX4541" fmla="*/ 2645840 w 4682816"/>
                  <a:gd name="connsiteY4541" fmla="*/ 2097547 h 2943306"/>
                  <a:gd name="connsiteX4542" fmla="*/ 2641806 w 4682816"/>
                  <a:gd name="connsiteY4542" fmla="*/ 2092442 h 2943306"/>
                  <a:gd name="connsiteX4543" fmla="*/ 2637681 w 4682816"/>
                  <a:gd name="connsiteY4543" fmla="*/ 2075005 h 2943306"/>
                  <a:gd name="connsiteX4544" fmla="*/ 2635379 w 4682816"/>
                  <a:gd name="connsiteY4544" fmla="*/ 2083138 h 2943306"/>
                  <a:gd name="connsiteX4545" fmla="*/ 2618405 w 4682816"/>
                  <a:gd name="connsiteY4545" fmla="*/ 2096341 h 2943306"/>
                  <a:gd name="connsiteX4546" fmla="*/ 2571504 w 4682816"/>
                  <a:gd name="connsiteY4546" fmla="*/ 2058233 h 2943306"/>
                  <a:gd name="connsiteX4547" fmla="*/ 2569840 w 4682816"/>
                  <a:gd name="connsiteY4547" fmla="*/ 2044024 h 2943306"/>
                  <a:gd name="connsiteX4548" fmla="*/ 2556700 w 4682816"/>
                  <a:gd name="connsiteY4548" fmla="*/ 2049686 h 2943306"/>
                  <a:gd name="connsiteX4549" fmla="*/ 2500248 w 4682816"/>
                  <a:gd name="connsiteY4549" fmla="*/ 2028124 h 2943306"/>
                  <a:gd name="connsiteX4550" fmla="*/ 2520674 w 4682816"/>
                  <a:gd name="connsiteY4550" fmla="*/ 1988846 h 2943306"/>
                  <a:gd name="connsiteX4551" fmla="*/ 2534115 w 4682816"/>
                  <a:gd name="connsiteY4551" fmla="*/ 1983052 h 2943306"/>
                  <a:gd name="connsiteX4552" fmla="*/ 2528881 w 4682816"/>
                  <a:gd name="connsiteY4552" fmla="*/ 1976430 h 2943306"/>
                  <a:gd name="connsiteX4553" fmla="*/ 2535098 w 4682816"/>
                  <a:gd name="connsiteY4553" fmla="*/ 1916321 h 2943306"/>
                  <a:gd name="connsiteX4554" fmla="*/ 2554846 w 4682816"/>
                  <a:gd name="connsiteY4554" fmla="*/ 1913852 h 2943306"/>
                  <a:gd name="connsiteX4555" fmla="*/ 2561405 w 4682816"/>
                  <a:gd name="connsiteY4555" fmla="*/ 1898308 h 2943306"/>
                  <a:gd name="connsiteX4556" fmla="*/ 2582940 w 4682816"/>
                  <a:gd name="connsiteY4556" fmla="*/ 1885468 h 2943306"/>
                  <a:gd name="connsiteX4557" fmla="*/ 2598214 w 4682816"/>
                  <a:gd name="connsiteY4557" fmla="*/ 1883236 h 2943306"/>
                  <a:gd name="connsiteX4558" fmla="*/ 2594180 w 4682816"/>
                  <a:gd name="connsiteY4558" fmla="*/ 1878131 h 2943306"/>
                  <a:gd name="connsiteX4559" fmla="*/ 2600397 w 4682816"/>
                  <a:gd name="connsiteY4559" fmla="*/ 1818021 h 2943306"/>
                  <a:gd name="connsiteX4560" fmla="*/ 2629266 w 4682816"/>
                  <a:gd name="connsiteY4560" fmla="*/ 1817908 h 2943306"/>
                  <a:gd name="connsiteX4561" fmla="*/ 2637174 w 4682816"/>
                  <a:gd name="connsiteY4561" fmla="*/ 1825360 h 2943306"/>
                  <a:gd name="connsiteX4562" fmla="*/ 2641203 w 4682816"/>
                  <a:gd name="connsiteY4562" fmla="*/ 1809434 h 2943306"/>
                  <a:gd name="connsiteX4563" fmla="*/ 2649946 w 4682816"/>
                  <a:gd name="connsiteY4563" fmla="*/ 1797697 h 2943306"/>
                  <a:gd name="connsiteX4564" fmla="*/ 2642102 w 4682816"/>
                  <a:gd name="connsiteY4564" fmla="*/ 1794578 h 2943306"/>
                  <a:gd name="connsiteX4565" fmla="*/ 2617432 w 4682816"/>
                  <a:gd name="connsiteY4565" fmla="*/ 1739414 h 2943306"/>
                  <a:gd name="connsiteX4566" fmla="*/ 2659648 w 4682816"/>
                  <a:gd name="connsiteY4566" fmla="*/ 1726082 h 2943306"/>
                  <a:gd name="connsiteX4567" fmla="*/ 2673993 w 4682816"/>
                  <a:gd name="connsiteY4567" fmla="*/ 1731786 h 2943306"/>
                  <a:gd name="connsiteX4568" fmla="*/ 2673052 w 4682816"/>
                  <a:gd name="connsiteY4568" fmla="*/ 1725348 h 2943306"/>
                  <a:gd name="connsiteX4569" fmla="*/ 2708490 w 4682816"/>
                  <a:gd name="connsiteY4569" fmla="*/ 1676400 h 2943306"/>
                  <a:gd name="connsiteX4570" fmla="*/ 2743928 w 4682816"/>
                  <a:gd name="connsiteY4570" fmla="*/ 1725348 h 2943306"/>
                  <a:gd name="connsiteX4571" fmla="*/ 2742836 w 4682816"/>
                  <a:gd name="connsiteY4571" fmla="*/ 1732826 h 2943306"/>
                  <a:gd name="connsiteX4572" fmla="*/ 2759794 w 4682816"/>
                  <a:gd name="connsiteY4572" fmla="*/ 1726082 h 2943306"/>
                  <a:gd name="connsiteX4573" fmla="*/ 2802012 w 4682816"/>
                  <a:gd name="connsiteY4573" fmla="*/ 1739414 h 2943306"/>
                  <a:gd name="connsiteX4574" fmla="*/ 2802125 w 4682816"/>
                  <a:gd name="connsiteY4574" fmla="*/ 1768283 h 2943306"/>
                  <a:gd name="connsiteX4575" fmla="*/ 2781389 w 4682816"/>
                  <a:gd name="connsiteY4575" fmla="*/ 1790283 h 2943306"/>
                  <a:gd name="connsiteX4576" fmla="*/ 2785037 w 4682816"/>
                  <a:gd name="connsiteY4576" fmla="*/ 1789827 h 2943306"/>
                  <a:gd name="connsiteX4577" fmla="*/ 2806924 w 4682816"/>
                  <a:gd name="connsiteY4577" fmla="*/ 1802058 h 2943306"/>
                  <a:gd name="connsiteX4578" fmla="*/ 2816495 w 4682816"/>
                  <a:gd name="connsiteY4578" fmla="*/ 1814169 h 2943306"/>
                  <a:gd name="connsiteX4579" fmla="*/ 2818900 w 4682816"/>
                  <a:gd name="connsiteY4579" fmla="*/ 1808123 h 2943306"/>
                  <a:gd name="connsiteX4580" fmla="*/ 2874064 w 4682816"/>
                  <a:gd name="connsiteY4580" fmla="*/ 1783453 h 2943306"/>
                  <a:gd name="connsiteX4581" fmla="*/ 2880280 w 4682816"/>
                  <a:gd name="connsiteY4581" fmla="*/ 1843562 h 2943306"/>
                  <a:gd name="connsiteX4582" fmla="*/ 2875596 w 4682816"/>
                  <a:gd name="connsiteY4582" fmla="*/ 1849492 h 2943306"/>
                  <a:gd name="connsiteX4583" fmla="*/ 2893654 w 4682816"/>
                  <a:gd name="connsiteY4583" fmla="*/ 1852131 h 2943306"/>
                  <a:gd name="connsiteX4584" fmla="*/ 2923550 w 4682816"/>
                  <a:gd name="connsiteY4584" fmla="*/ 1884785 h 2943306"/>
                  <a:gd name="connsiteX4585" fmla="*/ 2921018 w 4682816"/>
                  <a:gd name="connsiteY4585" fmla="*/ 1889210 h 2943306"/>
                  <a:gd name="connsiteX4586" fmla="*/ 2935511 w 4682816"/>
                  <a:gd name="connsiteY4586" fmla="*/ 1897309 h 2943306"/>
                  <a:gd name="connsiteX4587" fmla="*/ 2945083 w 4682816"/>
                  <a:gd name="connsiteY4587" fmla="*/ 1909421 h 2943306"/>
                  <a:gd name="connsiteX4588" fmla="*/ 2947487 w 4682816"/>
                  <a:gd name="connsiteY4588" fmla="*/ 1903375 h 2943306"/>
                  <a:gd name="connsiteX4589" fmla="*/ 3002651 w 4682816"/>
                  <a:gd name="connsiteY4589" fmla="*/ 1878704 h 2943306"/>
                  <a:gd name="connsiteX4590" fmla="*/ 3008868 w 4682816"/>
                  <a:gd name="connsiteY4590" fmla="*/ 1938813 h 2943306"/>
                  <a:gd name="connsiteX4591" fmla="*/ 3004182 w 4682816"/>
                  <a:gd name="connsiteY4591" fmla="*/ 1944742 h 2943306"/>
                  <a:gd name="connsiteX4592" fmla="*/ 3022242 w 4682816"/>
                  <a:gd name="connsiteY4592" fmla="*/ 1947382 h 2943306"/>
                  <a:gd name="connsiteX4593" fmla="*/ 3043777 w 4682816"/>
                  <a:gd name="connsiteY4593" fmla="*/ 1960222 h 2943306"/>
                  <a:gd name="connsiteX4594" fmla="*/ 3044199 w 4682816"/>
                  <a:gd name="connsiteY4594" fmla="*/ 1961222 h 2943306"/>
                  <a:gd name="connsiteX4595" fmla="*/ 3044215 w 4682816"/>
                  <a:gd name="connsiteY4595" fmla="*/ 1961102 h 2943306"/>
                  <a:gd name="connsiteX4596" fmla="*/ 3061694 w 4682816"/>
                  <a:gd name="connsiteY4596" fmla="*/ 1943126 h 2943306"/>
                  <a:gd name="connsiteX4597" fmla="*/ 3075135 w 4682816"/>
                  <a:gd name="connsiteY4597" fmla="*/ 1937332 h 2943306"/>
                  <a:gd name="connsiteX4598" fmla="*/ 3069902 w 4682816"/>
                  <a:gd name="connsiteY4598" fmla="*/ 1930710 h 2943306"/>
                  <a:gd name="connsiteX4599" fmla="*/ 3076118 w 4682816"/>
                  <a:gd name="connsiteY4599" fmla="*/ 1870600 h 2943306"/>
                  <a:gd name="connsiteX4600" fmla="*/ 3095867 w 4682816"/>
                  <a:gd name="connsiteY4600" fmla="*/ 1868132 h 2943306"/>
                  <a:gd name="connsiteX4601" fmla="*/ 3102425 w 4682816"/>
                  <a:gd name="connsiteY4601" fmla="*/ 1852588 h 2943306"/>
                  <a:gd name="connsiteX4602" fmla="*/ 3123960 w 4682816"/>
                  <a:gd name="connsiteY4602" fmla="*/ 1839748 h 2943306"/>
                  <a:gd name="connsiteX4603" fmla="*/ 3139234 w 4682816"/>
                  <a:gd name="connsiteY4603" fmla="*/ 1837516 h 2943306"/>
                  <a:gd name="connsiteX4604" fmla="*/ 3135201 w 4682816"/>
                  <a:gd name="connsiteY4604" fmla="*/ 1832411 h 2943306"/>
                  <a:gd name="connsiteX4605" fmla="*/ 3141418 w 4682816"/>
                  <a:gd name="connsiteY4605" fmla="*/ 1772301 h 2943306"/>
                  <a:gd name="connsiteX4606" fmla="*/ 3170288 w 4682816"/>
                  <a:gd name="connsiteY4606" fmla="*/ 1772188 h 2943306"/>
                  <a:gd name="connsiteX4607" fmla="*/ 3178195 w 4682816"/>
                  <a:gd name="connsiteY4607" fmla="*/ 1779641 h 2943306"/>
                  <a:gd name="connsiteX4608" fmla="*/ 3182223 w 4682816"/>
                  <a:gd name="connsiteY4608" fmla="*/ 1763714 h 2943306"/>
                  <a:gd name="connsiteX4609" fmla="*/ 3190967 w 4682816"/>
                  <a:gd name="connsiteY4609" fmla="*/ 1751976 h 2943306"/>
                  <a:gd name="connsiteX4610" fmla="*/ 3183122 w 4682816"/>
                  <a:gd name="connsiteY4610" fmla="*/ 1748858 h 2943306"/>
                  <a:gd name="connsiteX4611" fmla="*/ 3158452 w 4682816"/>
                  <a:gd name="connsiteY4611" fmla="*/ 1693693 h 2943306"/>
                  <a:gd name="connsiteX4612" fmla="*/ 3200668 w 4682816"/>
                  <a:gd name="connsiteY4612" fmla="*/ 1680362 h 2943306"/>
                  <a:gd name="connsiteX4613" fmla="*/ 3215013 w 4682816"/>
                  <a:gd name="connsiteY4613" fmla="*/ 1686066 h 2943306"/>
                  <a:gd name="connsiteX4614" fmla="*/ 3214072 w 4682816"/>
                  <a:gd name="connsiteY4614" fmla="*/ 1679628 h 2943306"/>
                  <a:gd name="connsiteX4615" fmla="*/ 3224451 w 4682816"/>
                  <a:gd name="connsiteY4615" fmla="*/ 1645016 h 2943306"/>
                  <a:gd name="connsiteX4616" fmla="*/ 3225216 w 4682816"/>
                  <a:gd name="connsiteY4616" fmla="*/ 1644304 h 2943306"/>
                  <a:gd name="connsiteX4617" fmla="*/ 3208288 w 4682816"/>
                  <a:gd name="connsiteY4617" fmla="*/ 1643804 h 2943306"/>
                  <a:gd name="connsiteX4618" fmla="*/ 3208136 w 4682816"/>
                  <a:gd name="connsiteY4618" fmla="*/ 1643651 h 2943306"/>
                  <a:gd name="connsiteX4619" fmla="*/ 3209706 w 4682816"/>
                  <a:gd name="connsiteY4619" fmla="*/ 1654998 h 2943306"/>
                  <a:gd name="connsiteX4620" fmla="*/ 3153254 w 4682816"/>
                  <a:gd name="connsiteY4620" fmla="*/ 1676560 h 2943306"/>
                  <a:gd name="connsiteX4621" fmla="*/ 3140115 w 4682816"/>
                  <a:gd name="connsiteY4621" fmla="*/ 1670898 h 2943306"/>
                  <a:gd name="connsiteX4622" fmla="*/ 3138450 w 4682816"/>
                  <a:gd name="connsiteY4622" fmla="*/ 1685107 h 2943306"/>
                  <a:gd name="connsiteX4623" fmla="*/ 3091550 w 4682816"/>
                  <a:gd name="connsiteY4623" fmla="*/ 1723216 h 2943306"/>
                  <a:gd name="connsiteX4624" fmla="*/ 3067747 w 4682816"/>
                  <a:gd name="connsiteY4624" fmla="*/ 1685887 h 2943306"/>
                  <a:gd name="connsiteX4625" fmla="*/ 3069451 w 4682816"/>
                  <a:gd name="connsiteY4625" fmla="*/ 1671351 h 2943306"/>
                  <a:gd name="connsiteX4626" fmla="*/ 3061098 w 4682816"/>
                  <a:gd name="connsiteY4626" fmla="*/ 1672571 h 2943306"/>
                  <a:gd name="connsiteX4627" fmla="*/ 3012150 w 4682816"/>
                  <a:gd name="connsiteY4627" fmla="*/ 1637134 h 2943306"/>
                  <a:gd name="connsiteX4628" fmla="*/ 3042045 w 4682816"/>
                  <a:gd name="connsiteY4628" fmla="*/ 1604481 h 2943306"/>
                  <a:gd name="connsiteX4629" fmla="*/ 3057320 w 4682816"/>
                  <a:gd name="connsiteY4629" fmla="*/ 1602247 h 2943306"/>
                  <a:gd name="connsiteX4630" fmla="*/ 3053286 w 4682816"/>
                  <a:gd name="connsiteY4630" fmla="*/ 1597142 h 2943306"/>
                  <a:gd name="connsiteX4631" fmla="*/ 3049162 w 4682816"/>
                  <a:gd name="connsiteY4631" fmla="*/ 1579705 h 2943306"/>
                  <a:gd name="connsiteX4632" fmla="*/ 3046860 w 4682816"/>
                  <a:gd name="connsiteY4632" fmla="*/ 1587838 h 2943306"/>
                  <a:gd name="connsiteX4633" fmla="*/ 3029885 w 4682816"/>
                  <a:gd name="connsiteY4633" fmla="*/ 1601041 h 2943306"/>
                  <a:gd name="connsiteX4634" fmla="*/ 2982986 w 4682816"/>
                  <a:gd name="connsiteY4634" fmla="*/ 1562933 h 2943306"/>
                  <a:gd name="connsiteX4635" fmla="*/ 2981320 w 4682816"/>
                  <a:gd name="connsiteY4635" fmla="*/ 1548723 h 2943306"/>
                  <a:gd name="connsiteX4636" fmla="*/ 2968181 w 4682816"/>
                  <a:gd name="connsiteY4636" fmla="*/ 1554386 h 2943306"/>
                  <a:gd name="connsiteX4637" fmla="*/ 2932062 w 4682816"/>
                  <a:gd name="connsiteY4637" fmla="*/ 1553319 h 2943306"/>
                  <a:gd name="connsiteX4638" fmla="*/ 2926659 w 4682816"/>
                  <a:gd name="connsiteY4638" fmla="*/ 1547872 h 2943306"/>
                  <a:gd name="connsiteX4639" fmla="*/ 2914633 w 4682816"/>
                  <a:gd name="connsiteY4639" fmla="*/ 1557226 h 2943306"/>
                  <a:gd name="connsiteX4640" fmla="*/ 2886718 w 4682816"/>
                  <a:gd name="connsiteY4640" fmla="*/ 1549864 h 2943306"/>
                  <a:gd name="connsiteX4641" fmla="*/ 2871989 w 4682816"/>
                  <a:gd name="connsiteY4641" fmla="*/ 1526011 h 2943306"/>
                  <a:gd name="connsiteX4642" fmla="*/ 2866946 w 4682816"/>
                  <a:gd name="connsiteY4642" fmla="*/ 1547334 h 2943306"/>
                  <a:gd name="connsiteX4643" fmla="*/ 2862260 w 4682816"/>
                  <a:gd name="connsiteY4643" fmla="*/ 1553263 h 2943306"/>
                  <a:gd name="connsiteX4644" fmla="*/ 2880319 w 4682816"/>
                  <a:gd name="connsiteY4644" fmla="*/ 1555903 h 2943306"/>
                  <a:gd name="connsiteX4645" fmla="*/ 2910214 w 4682816"/>
                  <a:gd name="connsiteY4645" fmla="*/ 1588557 h 2943306"/>
                  <a:gd name="connsiteX4646" fmla="*/ 2861267 w 4682816"/>
                  <a:gd name="connsiteY4646" fmla="*/ 1623995 h 2943306"/>
                  <a:gd name="connsiteX4647" fmla="*/ 2855624 w 4682816"/>
                  <a:gd name="connsiteY4647" fmla="*/ 1623170 h 2943306"/>
                  <a:gd name="connsiteX4648" fmla="*/ 2857474 w 4682816"/>
                  <a:gd name="connsiteY4648" fmla="*/ 1638960 h 2943306"/>
                  <a:gd name="connsiteX4649" fmla="*/ 2833670 w 4682816"/>
                  <a:gd name="connsiteY4649" fmla="*/ 1676287 h 2943306"/>
                  <a:gd name="connsiteX4650" fmla="*/ 2786771 w 4682816"/>
                  <a:gd name="connsiteY4650" fmla="*/ 1638179 h 2943306"/>
                  <a:gd name="connsiteX4651" fmla="*/ 2785105 w 4682816"/>
                  <a:gd name="connsiteY4651" fmla="*/ 1623969 h 2943306"/>
                  <a:gd name="connsiteX4652" fmla="*/ 2771967 w 4682816"/>
                  <a:gd name="connsiteY4652" fmla="*/ 1629632 h 2943306"/>
                  <a:gd name="connsiteX4653" fmla="*/ 2735848 w 4682816"/>
                  <a:gd name="connsiteY4653" fmla="*/ 1628564 h 2943306"/>
                  <a:gd name="connsiteX4654" fmla="*/ 2735696 w 4682816"/>
                  <a:gd name="connsiteY4654" fmla="*/ 1628411 h 2943306"/>
                  <a:gd name="connsiteX4655" fmla="*/ 2737265 w 4682816"/>
                  <a:gd name="connsiteY4655" fmla="*/ 1639757 h 2943306"/>
                  <a:gd name="connsiteX4656" fmla="*/ 2680814 w 4682816"/>
                  <a:gd name="connsiteY4656" fmla="*/ 1661320 h 2943306"/>
                  <a:gd name="connsiteX4657" fmla="*/ 2667674 w 4682816"/>
                  <a:gd name="connsiteY4657" fmla="*/ 1655657 h 2943306"/>
                  <a:gd name="connsiteX4658" fmla="*/ 2666010 w 4682816"/>
                  <a:gd name="connsiteY4658" fmla="*/ 1669867 h 2943306"/>
                  <a:gd name="connsiteX4659" fmla="*/ 2619109 w 4682816"/>
                  <a:gd name="connsiteY4659" fmla="*/ 1707975 h 2943306"/>
                  <a:gd name="connsiteX4660" fmla="*/ 2595306 w 4682816"/>
                  <a:gd name="connsiteY4660" fmla="*/ 1670647 h 2943306"/>
                  <a:gd name="connsiteX4661" fmla="*/ 2597010 w 4682816"/>
                  <a:gd name="connsiteY4661" fmla="*/ 1656111 h 2943306"/>
                  <a:gd name="connsiteX4662" fmla="*/ 2588658 w 4682816"/>
                  <a:gd name="connsiteY4662" fmla="*/ 1657332 h 2943306"/>
                  <a:gd name="connsiteX4663" fmla="*/ 2539710 w 4682816"/>
                  <a:gd name="connsiteY4663" fmla="*/ 1621894 h 2943306"/>
                  <a:gd name="connsiteX4664" fmla="*/ 2569605 w 4682816"/>
                  <a:gd name="connsiteY4664" fmla="*/ 1589241 h 2943306"/>
                  <a:gd name="connsiteX4665" fmla="*/ 2584879 w 4682816"/>
                  <a:gd name="connsiteY4665" fmla="*/ 1587007 h 2943306"/>
                  <a:gd name="connsiteX4666" fmla="*/ 2580845 w 4682816"/>
                  <a:gd name="connsiteY4666" fmla="*/ 1581902 h 2943306"/>
                  <a:gd name="connsiteX4667" fmla="*/ 2576721 w 4682816"/>
                  <a:gd name="connsiteY4667" fmla="*/ 1564465 h 2943306"/>
                  <a:gd name="connsiteX4668" fmla="*/ 2574420 w 4682816"/>
                  <a:gd name="connsiteY4668" fmla="*/ 1572599 h 2943306"/>
                  <a:gd name="connsiteX4669" fmla="*/ 2557445 w 4682816"/>
                  <a:gd name="connsiteY4669" fmla="*/ 1585801 h 2943306"/>
                  <a:gd name="connsiteX4670" fmla="*/ 2510545 w 4682816"/>
                  <a:gd name="connsiteY4670" fmla="*/ 1547694 h 2943306"/>
                  <a:gd name="connsiteX4671" fmla="*/ 2508879 w 4682816"/>
                  <a:gd name="connsiteY4671" fmla="*/ 1533483 h 2943306"/>
                  <a:gd name="connsiteX4672" fmla="*/ 2495741 w 4682816"/>
                  <a:gd name="connsiteY4672" fmla="*/ 1539146 h 2943306"/>
                  <a:gd name="connsiteX4673" fmla="*/ 2439288 w 4682816"/>
                  <a:gd name="connsiteY4673" fmla="*/ 1517584 h 2943306"/>
                  <a:gd name="connsiteX4674" fmla="*/ 2459714 w 4682816"/>
                  <a:gd name="connsiteY4674" fmla="*/ 1478306 h 2943306"/>
                  <a:gd name="connsiteX4675" fmla="*/ 2473155 w 4682816"/>
                  <a:gd name="connsiteY4675" fmla="*/ 1472512 h 2943306"/>
                  <a:gd name="connsiteX4676" fmla="*/ 2467921 w 4682816"/>
                  <a:gd name="connsiteY4676" fmla="*/ 1465890 h 2943306"/>
                  <a:gd name="connsiteX4677" fmla="*/ 2465394 w 4682816"/>
                  <a:gd name="connsiteY4677" fmla="*/ 1455204 h 2943306"/>
                  <a:gd name="connsiteX4678" fmla="*/ 2461211 w 4682816"/>
                  <a:gd name="connsiteY4678" fmla="*/ 1455161 h 2943306"/>
                  <a:gd name="connsiteX4679" fmla="*/ 2428631 w 4682816"/>
                  <a:gd name="connsiteY4679" fmla="*/ 1417199 h 2943306"/>
                  <a:gd name="connsiteX4680" fmla="*/ 2426965 w 4682816"/>
                  <a:gd name="connsiteY4680" fmla="*/ 1402990 h 2943306"/>
                  <a:gd name="connsiteX4681" fmla="*/ 2413827 w 4682816"/>
                  <a:gd name="connsiteY4681" fmla="*/ 1408652 h 2943306"/>
                  <a:gd name="connsiteX4682" fmla="*/ 2377708 w 4682816"/>
                  <a:gd name="connsiteY4682" fmla="*/ 1407584 h 2943306"/>
                  <a:gd name="connsiteX4683" fmla="*/ 2377556 w 4682816"/>
                  <a:gd name="connsiteY4683" fmla="*/ 1407430 h 2943306"/>
                  <a:gd name="connsiteX4684" fmla="*/ 2379125 w 4682816"/>
                  <a:gd name="connsiteY4684" fmla="*/ 1418778 h 2943306"/>
                  <a:gd name="connsiteX4685" fmla="*/ 2322673 w 4682816"/>
                  <a:gd name="connsiteY4685" fmla="*/ 1440341 h 2943306"/>
                  <a:gd name="connsiteX4686" fmla="*/ 2309534 w 4682816"/>
                  <a:gd name="connsiteY4686" fmla="*/ 1434677 h 2943306"/>
                  <a:gd name="connsiteX4687" fmla="*/ 2307869 w 4682816"/>
                  <a:gd name="connsiteY4687" fmla="*/ 1448888 h 2943306"/>
                  <a:gd name="connsiteX4688" fmla="*/ 2260970 w 4682816"/>
                  <a:gd name="connsiteY4688" fmla="*/ 1486995 h 2943306"/>
                  <a:gd name="connsiteX4689" fmla="*/ 2237167 w 4682816"/>
                  <a:gd name="connsiteY4689" fmla="*/ 1449667 h 2943306"/>
                  <a:gd name="connsiteX4690" fmla="*/ 2238870 w 4682816"/>
                  <a:gd name="connsiteY4690" fmla="*/ 1435130 h 2943306"/>
                  <a:gd name="connsiteX4691" fmla="*/ 2230517 w 4682816"/>
                  <a:gd name="connsiteY4691" fmla="*/ 1436351 h 2943306"/>
                  <a:gd name="connsiteX4692" fmla="*/ 2181569 w 4682816"/>
                  <a:gd name="connsiteY4692" fmla="*/ 1400913 h 2943306"/>
                  <a:gd name="connsiteX4693" fmla="*/ 2211465 w 4682816"/>
                  <a:gd name="connsiteY4693" fmla="*/ 1368260 h 2943306"/>
                  <a:gd name="connsiteX4694" fmla="*/ 2226740 w 4682816"/>
                  <a:gd name="connsiteY4694" fmla="*/ 1366027 h 2943306"/>
                  <a:gd name="connsiteX4695" fmla="*/ 2222705 w 4682816"/>
                  <a:gd name="connsiteY4695" fmla="*/ 1360923 h 2943306"/>
                  <a:gd name="connsiteX4696" fmla="*/ 2218581 w 4682816"/>
                  <a:gd name="connsiteY4696" fmla="*/ 1343486 h 2943306"/>
                  <a:gd name="connsiteX4697" fmla="*/ 2216279 w 4682816"/>
                  <a:gd name="connsiteY4697" fmla="*/ 1351618 h 2943306"/>
                  <a:gd name="connsiteX4698" fmla="*/ 2199304 w 4682816"/>
                  <a:gd name="connsiteY4698" fmla="*/ 1364821 h 2943306"/>
                  <a:gd name="connsiteX4699" fmla="*/ 2152405 w 4682816"/>
                  <a:gd name="connsiteY4699" fmla="*/ 1326713 h 2943306"/>
                  <a:gd name="connsiteX4700" fmla="*/ 2150740 w 4682816"/>
                  <a:gd name="connsiteY4700" fmla="*/ 1312503 h 2943306"/>
                  <a:gd name="connsiteX4701" fmla="*/ 2137601 w 4682816"/>
                  <a:gd name="connsiteY4701" fmla="*/ 1318166 h 2943306"/>
                  <a:gd name="connsiteX4702" fmla="*/ 2081149 w 4682816"/>
                  <a:gd name="connsiteY4702" fmla="*/ 1296604 h 2943306"/>
                  <a:gd name="connsiteX4703" fmla="*/ 2101574 w 4682816"/>
                  <a:gd name="connsiteY4703" fmla="*/ 1257326 h 2943306"/>
                  <a:gd name="connsiteX4704" fmla="*/ 2115014 w 4682816"/>
                  <a:gd name="connsiteY4704" fmla="*/ 1251533 h 2943306"/>
                  <a:gd name="connsiteX4705" fmla="*/ 2109781 w 4682816"/>
                  <a:gd name="connsiteY4705" fmla="*/ 1244910 h 2943306"/>
                  <a:gd name="connsiteX4706" fmla="*/ 2115998 w 4682816"/>
                  <a:gd name="connsiteY4706" fmla="*/ 1184800 h 2943306"/>
                  <a:gd name="connsiteX4707" fmla="*/ 2135746 w 4682816"/>
                  <a:gd name="connsiteY4707" fmla="*/ 1182332 h 2943306"/>
                  <a:gd name="connsiteX4708" fmla="*/ 2142305 w 4682816"/>
                  <a:gd name="connsiteY4708" fmla="*/ 1166788 h 2943306"/>
                  <a:gd name="connsiteX4709" fmla="*/ 2163839 w 4682816"/>
                  <a:gd name="connsiteY4709" fmla="*/ 1153948 h 2943306"/>
                  <a:gd name="connsiteX4710" fmla="*/ 2179114 w 4682816"/>
                  <a:gd name="connsiteY4710" fmla="*/ 1151716 h 2943306"/>
                  <a:gd name="connsiteX4711" fmla="*/ 2175081 w 4682816"/>
                  <a:gd name="connsiteY4711" fmla="*/ 1146611 h 2943306"/>
                  <a:gd name="connsiteX4712" fmla="*/ 2181297 w 4682816"/>
                  <a:gd name="connsiteY4712" fmla="*/ 1086501 h 2943306"/>
                  <a:gd name="connsiteX4713" fmla="*/ 2210166 w 4682816"/>
                  <a:gd name="connsiteY4713" fmla="*/ 1086387 h 2943306"/>
                  <a:gd name="connsiteX4714" fmla="*/ 2218073 w 4682816"/>
                  <a:gd name="connsiteY4714" fmla="*/ 1093840 h 2943306"/>
                  <a:gd name="connsiteX4715" fmla="*/ 2222103 w 4682816"/>
                  <a:gd name="connsiteY4715" fmla="*/ 1077914 h 2943306"/>
                  <a:gd name="connsiteX4716" fmla="*/ 2230847 w 4682816"/>
                  <a:gd name="connsiteY4716" fmla="*/ 1066176 h 2943306"/>
                  <a:gd name="connsiteX4717" fmla="*/ 2223002 w 4682816"/>
                  <a:gd name="connsiteY4717" fmla="*/ 1063058 h 2943306"/>
                  <a:gd name="connsiteX4718" fmla="*/ 2198332 w 4682816"/>
                  <a:gd name="connsiteY4718" fmla="*/ 1007893 h 2943306"/>
                  <a:gd name="connsiteX4719" fmla="*/ 2240548 w 4682816"/>
                  <a:gd name="connsiteY4719" fmla="*/ 994562 h 2943306"/>
                  <a:gd name="connsiteX4720" fmla="*/ 2254893 w 4682816"/>
                  <a:gd name="connsiteY4720" fmla="*/ 1000266 h 2943306"/>
                  <a:gd name="connsiteX4721" fmla="*/ 2253952 w 4682816"/>
                  <a:gd name="connsiteY4721" fmla="*/ 993828 h 2943306"/>
                  <a:gd name="connsiteX4722" fmla="*/ 2289390 w 4682816"/>
                  <a:gd name="connsiteY4722" fmla="*/ 944880 h 2943306"/>
                  <a:gd name="connsiteX4723" fmla="*/ 2324828 w 4682816"/>
                  <a:gd name="connsiteY4723" fmla="*/ 993828 h 2943306"/>
                  <a:gd name="connsiteX4724" fmla="*/ 2323735 w 4682816"/>
                  <a:gd name="connsiteY4724" fmla="*/ 1001306 h 2943306"/>
                  <a:gd name="connsiteX4725" fmla="*/ 2340694 w 4682816"/>
                  <a:gd name="connsiteY4725" fmla="*/ 994562 h 2943306"/>
                  <a:gd name="connsiteX4726" fmla="*/ 2382911 w 4682816"/>
                  <a:gd name="connsiteY4726" fmla="*/ 1007894 h 2943306"/>
                  <a:gd name="connsiteX4727" fmla="*/ 2383025 w 4682816"/>
                  <a:gd name="connsiteY4727" fmla="*/ 1036763 h 2943306"/>
                  <a:gd name="connsiteX4728" fmla="*/ 2362288 w 4682816"/>
                  <a:gd name="connsiteY4728" fmla="*/ 1058764 h 2943306"/>
                  <a:gd name="connsiteX4729" fmla="*/ 2365938 w 4682816"/>
                  <a:gd name="connsiteY4729" fmla="*/ 1058308 h 2943306"/>
                  <a:gd name="connsiteX4730" fmla="*/ 2387824 w 4682816"/>
                  <a:gd name="connsiteY4730" fmla="*/ 1070538 h 2943306"/>
                  <a:gd name="connsiteX4731" fmla="*/ 2397396 w 4682816"/>
                  <a:gd name="connsiteY4731" fmla="*/ 1082650 h 2943306"/>
                  <a:gd name="connsiteX4732" fmla="*/ 2399799 w 4682816"/>
                  <a:gd name="connsiteY4732" fmla="*/ 1076603 h 2943306"/>
                  <a:gd name="connsiteX4733" fmla="*/ 2454964 w 4682816"/>
                  <a:gd name="connsiteY4733" fmla="*/ 1051933 h 2943306"/>
                  <a:gd name="connsiteX4734" fmla="*/ 2461180 w 4682816"/>
                  <a:gd name="connsiteY4734" fmla="*/ 1112042 h 2943306"/>
                  <a:gd name="connsiteX4735" fmla="*/ 2456495 w 4682816"/>
                  <a:gd name="connsiteY4735" fmla="*/ 1117971 h 2943306"/>
                  <a:gd name="connsiteX4736" fmla="*/ 2474553 w 4682816"/>
                  <a:gd name="connsiteY4736" fmla="*/ 1120611 h 2943306"/>
                  <a:gd name="connsiteX4737" fmla="*/ 2504449 w 4682816"/>
                  <a:gd name="connsiteY4737" fmla="*/ 1153265 h 2943306"/>
                  <a:gd name="connsiteX4738" fmla="*/ 2501918 w 4682816"/>
                  <a:gd name="connsiteY4738" fmla="*/ 1157689 h 2943306"/>
                  <a:gd name="connsiteX4739" fmla="*/ 2516411 w 4682816"/>
                  <a:gd name="connsiteY4739" fmla="*/ 1165789 h 2943306"/>
                  <a:gd name="connsiteX4740" fmla="*/ 2525982 w 4682816"/>
                  <a:gd name="connsiteY4740" fmla="*/ 1177901 h 2943306"/>
                  <a:gd name="connsiteX4741" fmla="*/ 2528386 w 4682816"/>
                  <a:gd name="connsiteY4741" fmla="*/ 1171855 h 2943306"/>
                  <a:gd name="connsiteX4742" fmla="*/ 2583551 w 4682816"/>
                  <a:gd name="connsiteY4742" fmla="*/ 1147184 h 2943306"/>
                  <a:gd name="connsiteX4743" fmla="*/ 2589767 w 4682816"/>
                  <a:gd name="connsiteY4743" fmla="*/ 1207293 h 2943306"/>
                  <a:gd name="connsiteX4744" fmla="*/ 2585082 w 4682816"/>
                  <a:gd name="connsiteY4744" fmla="*/ 1213222 h 2943306"/>
                  <a:gd name="connsiteX4745" fmla="*/ 2603141 w 4682816"/>
                  <a:gd name="connsiteY4745" fmla="*/ 1215863 h 2943306"/>
                  <a:gd name="connsiteX4746" fmla="*/ 2610446 w 4682816"/>
                  <a:gd name="connsiteY4746" fmla="*/ 1220217 h 2943306"/>
                  <a:gd name="connsiteX4747" fmla="*/ 2613032 w 4682816"/>
                  <a:gd name="connsiteY4747" fmla="*/ 1221246 h 2943306"/>
                  <a:gd name="connsiteX4748" fmla="*/ 2612091 w 4682816"/>
                  <a:gd name="connsiteY4748" fmla="*/ 1214808 h 2943306"/>
                  <a:gd name="connsiteX4749" fmla="*/ 2647529 w 4682816"/>
                  <a:gd name="connsiteY4749" fmla="*/ 1165860 h 2943306"/>
                  <a:gd name="connsiteX4750" fmla="*/ 2682968 w 4682816"/>
                  <a:gd name="connsiteY4750" fmla="*/ 1214808 h 2943306"/>
                  <a:gd name="connsiteX4751" fmla="*/ 2681876 w 4682816"/>
                  <a:gd name="connsiteY4751" fmla="*/ 1222286 h 2943306"/>
                  <a:gd name="connsiteX4752" fmla="*/ 2698834 w 4682816"/>
                  <a:gd name="connsiteY4752" fmla="*/ 1215543 h 2943306"/>
                  <a:gd name="connsiteX4753" fmla="*/ 2741051 w 4682816"/>
                  <a:gd name="connsiteY4753" fmla="*/ 1228873 h 2943306"/>
                  <a:gd name="connsiteX4754" fmla="*/ 2741165 w 4682816"/>
                  <a:gd name="connsiteY4754" fmla="*/ 1257743 h 2943306"/>
                  <a:gd name="connsiteX4755" fmla="*/ 2720428 w 4682816"/>
                  <a:gd name="connsiteY4755" fmla="*/ 1279743 h 2943306"/>
                  <a:gd name="connsiteX4756" fmla="*/ 2724077 w 4682816"/>
                  <a:gd name="connsiteY4756" fmla="*/ 1279287 h 2943306"/>
                  <a:gd name="connsiteX4757" fmla="*/ 2745964 w 4682816"/>
                  <a:gd name="connsiteY4757" fmla="*/ 1291518 h 2943306"/>
                  <a:gd name="connsiteX4758" fmla="*/ 2755535 w 4682816"/>
                  <a:gd name="connsiteY4758" fmla="*/ 1303630 h 2943306"/>
                  <a:gd name="connsiteX4759" fmla="*/ 2757939 w 4682816"/>
                  <a:gd name="connsiteY4759" fmla="*/ 1297584 h 2943306"/>
                  <a:gd name="connsiteX4760" fmla="*/ 2781389 w 4682816"/>
                  <a:gd name="connsiteY4760" fmla="*/ 1275481 h 2943306"/>
                  <a:gd name="connsiteX4761" fmla="*/ 2775027 w 4682816"/>
                  <a:gd name="connsiteY4761" fmla="*/ 1273572 h 2943306"/>
                  <a:gd name="connsiteX4762" fmla="*/ 2760690 w 4682816"/>
                  <a:gd name="connsiteY4762" fmla="*/ 1248513 h 2943306"/>
                  <a:gd name="connsiteX4763" fmla="*/ 2790585 w 4682816"/>
                  <a:gd name="connsiteY4763" fmla="*/ 1215860 h 2943306"/>
                  <a:gd name="connsiteX4764" fmla="*/ 2805859 w 4682816"/>
                  <a:gd name="connsiteY4764" fmla="*/ 1213628 h 2943306"/>
                  <a:gd name="connsiteX4765" fmla="*/ 2801825 w 4682816"/>
                  <a:gd name="connsiteY4765" fmla="*/ 1208523 h 2943306"/>
                  <a:gd name="connsiteX4766" fmla="*/ 2797701 w 4682816"/>
                  <a:gd name="connsiteY4766" fmla="*/ 1191085 h 2943306"/>
                  <a:gd name="connsiteX4767" fmla="*/ 2795399 w 4682816"/>
                  <a:gd name="connsiteY4767" fmla="*/ 1199218 h 2943306"/>
                  <a:gd name="connsiteX4768" fmla="*/ 2778424 w 4682816"/>
                  <a:gd name="connsiteY4768" fmla="*/ 1212421 h 2943306"/>
                  <a:gd name="connsiteX4769" fmla="*/ 2731525 w 4682816"/>
                  <a:gd name="connsiteY4769" fmla="*/ 1174313 h 2943306"/>
                  <a:gd name="connsiteX4770" fmla="*/ 2729859 w 4682816"/>
                  <a:gd name="connsiteY4770" fmla="*/ 1160103 h 2943306"/>
                  <a:gd name="connsiteX4771" fmla="*/ 2716721 w 4682816"/>
                  <a:gd name="connsiteY4771" fmla="*/ 1165766 h 2943306"/>
                  <a:gd name="connsiteX4772" fmla="*/ 2660268 w 4682816"/>
                  <a:gd name="connsiteY4772" fmla="*/ 1144204 h 2943306"/>
                  <a:gd name="connsiteX4773" fmla="*/ 2680693 w 4682816"/>
                  <a:gd name="connsiteY4773" fmla="*/ 1104926 h 2943306"/>
                  <a:gd name="connsiteX4774" fmla="*/ 2694135 w 4682816"/>
                  <a:gd name="connsiteY4774" fmla="*/ 1099133 h 2943306"/>
                  <a:gd name="connsiteX4775" fmla="*/ 2688901 w 4682816"/>
                  <a:gd name="connsiteY4775" fmla="*/ 1092510 h 2943306"/>
                  <a:gd name="connsiteX4776" fmla="*/ 2695117 w 4682816"/>
                  <a:gd name="connsiteY4776" fmla="*/ 1032401 h 2943306"/>
                  <a:gd name="connsiteX4777" fmla="*/ 2714866 w 4682816"/>
                  <a:gd name="connsiteY4777" fmla="*/ 1029932 h 2943306"/>
                  <a:gd name="connsiteX4778" fmla="*/ 2715482 w 4682816"/>
                  <a:gd name="connsiteY4778" fmla="*/ 1028470 h 2943306"/>
                  <a:gd name="connsiteX4779" fmla="*/ 2712671 w 4682816"/>
                  <a:gd name="connsiteY4779" fmla="*/ 1028442 h 2943306"/>
                  <a:gd name="connsiteX4780" fmla="*/ 2680091 w 4682816"/>
                  <a:gd name="connsiteY4780" fmla="*/ 990479 h 2943306"/>
                  <a:gd name="connsiteX4781" fmla="*/ 2678425 w 4682816"/>
                  <a:gd name="connsiteY4781" fmla="*/ 976270 h 2943306"/>
                  <a:gd name="connsiteX4782" fmla="*/ 2665286 w 4682816"/>
                  <a:gd name="connsiteY4782" fmla="*/ 981932 h 2943306"/>
                  <a:gd name="connsiteX4783" fmla="*/ 2629167 w 4682816"/>
                  <a:gd name="connsiteY4783" fmla="*/ 980864 h 2943306"/>
                  <a:gd name="connsiteX4784" fmla="*/ 2629016 w 4682816"/>
                  <a:gd name="connsiteY4784" fmla="*/ 980710 h 2943306"/>
                  <a:gd name="connsiteX4785" fmla="*/ 2630585 w 4682816"/>
                  <a:gd name="connsiteY4785" fmla="*/ 992058 h 2943306"/>
                  <a:gd name="connsiteX4786" fmla="*/ 2574133 w 4682816"/>
                  <a:gd name="connsiteY4786" fmla="*/ 1013620 h 2943306"/>
                  <a:gd name="connsiteX4787" fmla="*/ 2560995 w 4682816"/>
                  <a:gd name="connsiteY4787" fmla="*/ 1007958 h 2943306"/>
                  <a:gd name="connsiteX4788" fmla="*/ 2559329 w 4682816"/>
                  <a:gd name="connsiteY4788" fmla="*/ 1022167 h 2943306"/>
                  <a:gd name="connsiteX4789" fmla="*/ 2512429 w 4682816"/>
                  <a:gd name="connsiteY4789" fmla="*/ 1060276 h 2943306"/>
                  <a:gd name="connsiteX4790" fmla="*/ 2488626 w 4682816"/>
                  <a:gd name="connsiteY4790" fmla="*/ 1022947 h 2943306"/>
                  <a:gd name="connsiteX4791" fmla="*/ 2490330 w 4682816"/>
                  <a:gd name="connsiteY4791" fmla="*/ 1008411 h 2943306"/>
                  <a:gd name="connsiteX4792" fmla="*/ 2481977 w 4682816"/>
                  <a:gd name="connsiteY4792" fmla="*/ 1009632 h 2943306"/>
                  <a:gd name="connsiteX4793" fmla="*/ 2433030 w 4682816"/>
                  <a:gd name="connsiteY4793" fmla="*/ 974193 h 2943306"/>
                  <a:gd name="connsiteX4794" fmla="*/ 2462925 w 4682816"/>
                  <a:gd name="connsiteY4794" fmla="*/ 941540 h 2943306"/>
                  <a:gd name="connsiteX4795" fmla="*/ 2478199 w 4682816"/>
                  <a:gd name="connsiteY4795" fmla="*/ 939308 h 2943306"/>
                  <a:gd name="connsiteX4796" fmla="*/ 2474165 w 4682816"/>
                  <a:gd name="connsiteY4796" fmla="*/ 934202 h 2943306"/>
                  <a:gd name="connsiteX4797" fmla="*/ 2470041 w 4682816"/>
                  <a:gd name="connsiteY4797" fmla="*/ 916765 h 2943306"/>
                  <a:gd name="connsiteX4798" fmla="*/ 2467739 w 4682816"/>
                  <a:gd name="connsiteY4798" fmla="*/ 924898 h 2943306"/>
                  <a:gd name="connsiteX4799" fmla="*/ 2450764 w 4682816"/>
                  <a:gd name="connsiteY4799" fmla="*/ 938101 h 2943306"/>
                  <a:gd name="connsiteX4800" fmla="*/ 2403865 w 4682816"/>
                  <a:gd name="connsiteY4800" fmla="*/ 899993 h 2943306"/>
                  <a:gd name="connsiteX4801" fmla="*/ 2402199 w 4682816"/>
                  <a:gd name="connsiteY4801" fmla="*/ 885783 h 2943306"/>
                  <a:gd name="connsiteX4802" fmla="*/ 2389061 w 4682816"/>
                  <a:gd name="connsiteY4802" fmla="*/ 891446 h 2943306"/>
                  <a:gd name="connsiteX4803" fmla="*/ 2332609 w 4682816"/>
                  <a:gd name="connsiteY4803" fmla="*/ 869884 h 2943306"/>
                  <a:gd name="connsiteX4804" fmla="*/ 2335554 w 4682816"/>
                  <a:gd name="connsiteY4804" fmla="*/ 848581 h 2943306"/>
                  <a:gd name="connsiteX4805" fmla="*/ 2345761 w 4682816"/>
                  <a:gd name="connsiteY4805" fmla="*/ 838084 h 2943306"/>
                  <a:gd name="connsiteX4806" fmla="*/ 2331671 w 4682816"/>
                  <a:gd name="connsiteY4806" fmla="*/ 837941 h 2943306"/>
                  <a:gd name="connsiteX4807" fmla="*/ 2299091 w 4682816"/>
                  <a:gd name="connsiteY4807" fmla="*/ 799978 h 2943306"/>
                  <a:gd name="connsiteX4808" fmla="*/ 2297425 w 4682816"/>
                  <a:gd name="connsiteY4808" fmla="*/ 785770 h 2943306"/>
                  <a:gd name="connsiteX4809" fmla="*/ 2284287 w 4682816"/>
                  <a:gd name="connsiteY4809" fmla="*/ 791431 h 2943306"/>
                  <a:gd name="connsiteX4810" fmla="*/ 2248168 w 4682816"/>
                  <a:gd name="connsiteY4810" fmla="*/ 790364 h 2943306"/>
                  <a:gd name="connsiteX4811" fmla="*/ 2248016 w 4682816"/>
                  <a:gd name="connsiteY4811" fmla="*/ 790210 h 2943306"/>
                  <a:gd name="connsiteX4812" fmla="*/ 2249586 w 4682816"/>
                  <a:gd name="connsiteY4812" fmla="*/ 801557 h 2943306"/>
                  <a:gd name="connsiteX4813" fmla="*/ 2193133 w 4682816"/>
                  <a:gd name="connsiteY4813" fmla="*/ 823120 h 2943306"/>
                  <a:gd name="connsiteX4814" fmla="*/ 2179994 w 4682816"/>
                  <a:gd name="connsiteY4814" fmla="*/ 817457 h 2943306"/>
                  <a:gd name="connsiteX4815" fmla="*/ 2178529 w 4682816"/>
                  <a:gd name="connsiteY4815" fmla="*/ 829965 h 2943306"/>
                  <a:gd name="connsiteX4816" fmla="*/ 2182716 w 4682816"/>
                  <a:gd name="connsiteY4816" fmla="*/ 832462 h 2943306"/>
                  <a:gd name="connsiteX4817" fmla="*/ 2191076 w 4682816"/>
                  <a:gd name="connsiteY4817" fmla="*/ 852275 h 2943306"/>
                  <a:gd name="connsiteX4818" fmla="*/ 2142129 w 4682816"/>
                  <a:gd name="connsiteY4818" fmla="*/ 887714 h 2943306"/>
                  <a:gd name="connsiteX4819" fmla="*/ 2136485 w 4682816"/>
                  <a:gd name="connsiteY4819" fmla="*/ 886889 h 2943306"/>
                  <a:gd name="connsiteX4820" fmla="*/ 2138336 w 4682816"/>
                  <a:gd name="connsiteY4820" fmla="*/ 902678 h 2943306"/>
                  <a:gd name="connsiteX4821" fmla="*/ 2114532 w 4682816"/>
                  <a:gd name="connsiteY4821" fmla="*/ 940006 h 2943306"/>
                  <a:gd name="connsiteX4822" fmla="*/ 2086617 w 4682816"/>
                  <a:gd name="connsiteY4822" fmla="*/ 932643 h 2943306"/>
                  <a:gd name="connsiteX4823" fmla="*/ 2071889 w 4682816"/>
                  <a:gd name="connsiteY4823" fmla="*/ 908791 h 2943306"/>
                  <a:gd name="connsiteX4824" fmla="*/ 2066846 w 4682816"/>
                  <a:gd name="connsiteY4824" fmla="*/ 930114 h 2943306"/>
                  <a:gd name="connsiteX4825" fmla="*/ 2062160 w 4682816"/>
                  <a:gd name="connsiteY4825" fmla="*/ 936043 h 2943306"/>
                  <a:gd name="connsiteX4826" fmla="*/ 2080219 w 4682816"/>
                  <a:gd name="connsiteY4826" fmla="*/ 938683 h 2943306"/>
                  <a:gd name="connsiteX4827" fmla="*/ 2110114 w 4682816"/>
                  <a:gd name="connsiteY4827" fmla="*/ 971337 h 2943306"/>
                  <a:gd name="connsiteX4828" fmla="*/ 2061166 w 4682816"/>
                  <a:gd name="connsiteY4828" fmla="*/ 1006775 h 2943306"/>
                  <a:gd name="connsiteX4829" fmla="*/ 2055524 w 4682816"/>
                  <a:gd name="connsiteY4829" fmla="*/ 1005950 h 2943306"/>
                  <a:gd name="connsiteX4830" fmla="*/ 2057373 w 4682816"/>
                  <a:gd name="connsiteY4830" fmla="*/ 1021740 h 2943306"/>
                  <a:gd name="connsiteX4831" fmla="*/ 2033570 w 4682816"/>
                  <a:gd name="connsiteY4831" fmla="*/ 1059067 h 2943306"/>
                  <a:gd name="connsiteX4832" fmla="*/ 1986671 w 4682816"/>
                  <a:gd name="connsiteY4832" fmla="*/ 1020959 h 2943306"/>
                  <a:gd name="connsiteX4833" fmla="*/ 1985006 w 4682816"/>
                  <a:gd name="connsiteY4833" fmla="*/ 1006749 h 2943306"/>
                  <a:gd name="connsiteX4834" fmla="*/ 1971867 w 4682816"/>
                  <a:gd name="connsiteY4834" fmla="*/ 1012412 h 2943306"/>
                  <a:gd name="connsiteX4835" fmla="*/ 1935748 w 4682816"/>
                  <a:gd name="connsiteY4835" fmla="*/ 1011345 h 2943306"/>
                  <a:gd name="connsiteX4836" fmla="*/ 1935596 w 4682816"/>
                  <a:gd name="connsiteY4836" fmla="*/ 1011191 h 2943306"/>
                  <a:gd name="connsiteX4837" fmla="*/ 1937165 w 4682816"/>
                  <a:gd name="connsiteY4837" fmla="*/ 1022538 h 2943306"/>
                  <a:gd name="connsiteX4838" fmla="*/ 1880714 w 4682816"/>
                  <a:gd name="connsiteY4838" fmla="*/ 1044100 h 2943306"/>
                  <a:gd name="connsiteX4839" fmla="*/ 1867575 w 4682816"/>
                  <a:gd name="connsiteY4839" fmla="*/ 1038437 h 2943306"/>
                  <a:gd name="connsiteX4840" fmla="*/ 1865909 w 4682816"/>
                  <a:gd name="connsiteY4840" fmla="*/ 1052648 h 2943306"/>
                  <a:gd name="connsiteX4841" fmla="*/ 1819009 w 4682816"/>
                  <a:gd name="connsiteY4841" fmla="*/ 1090755 h 2943306"/>
                  <a:gd name="connsiteX4842" fmla="*/ 1795206 w 4682816"/>
                  <a:gd name="connsiteY4842" fmla="*/ 1053428 h 2943306"/>
                  <a:gd name="connsiteX4843" fmla="*/ 1796910 w 4682816"/>
                  <a:gd name="connsiteY4843" fmla="*/ 1038890 h 2943306"/>
                  <a:gd name="connsiteX4844" fmla="*/ 1788558 w 4682816"/>
                  <a:gd name="connsiteY4844" fmla="*/ 1040112 h 2943306"/>
                  <a:gd name="connsiteX4845" fmla="*/ 1739610 w 4682816"/>
                  <a:gd name="connsiteY4845" fmla="*/ 1004673 h 2943306"/>
                  <a:gd name="connsiteX4846" fmla="*/ 1769504 w 4682816"/>
                  <a:gd name="connsiteY4846" fmla="*/ 972020 h 2943306"/>
                  <a:gd name="connsiteX4847" fmla="*/ 1784779 w 4682816"/>
                  <a:gd name="connsiteY4847" fmla="*/ 969787 h 2943306"/>
                  <a:gd name="connsiteX4848" fmla="*/ 1780746 w 4682816"/>
                  <a:gd name="connsiteY4848" fmla="*/ 964682 h 2943306"/>
                  <a:gd name="connsiteX4849" fmla="*/ 1776621 w 4682816"/>
                  <a:gd name="connsiteY4849" fmla="*/ 947245 h 2943306"/>
                  <a:gd name="connsiteX4850" fmla="*/ 1774319 w 4682816"/>
                  <a:gd name="connsiteY4850" fmla="*/ 955378 h 2943306"/>
                  <a:gd name="connsiteX4851" fmla="*/ 1757345 w 4682816"/>
                  <a:gd name="connsiteY4851" fmla="*/ 968581 h 2943306"/>
                  <a:gd name="connsiteX4852" fmla="*/ 1729429 w 4682816"/>
                  <a:gd name="connsiteY4852" fmla="*/ 961219 h 2943306"/>
                  <a:gd name="connsiteX4853" fmla="*/ 1718399 w 4682816"/>
                  <a:gd name="connsiteY4853" fmla="*/ 943354 h 2943306"/>
                  <a:gd name="connsiteX4854" fmla="*/ 1715266 w 4682816"/>
                  <a:gd name="connsiteY4854" fmla="*/ 954424 h 2943306"/>
                  <a:gd name="connsiteX4855" fmla="*/ 1698290 w 4682816"/>
                  <a:gd name="connsiteY4855" fmla="*/ 967627 h 2943306"/>
                  <a:gd name="connsiteX4856" fmla="*/ 1651390 w 4682816"/>
                  <a:gd name="connsiteY4856" fmla="*/ 929519 h 2943306"/>
                  <a:gd name="connsiteX4857" fmla="*/ 1649726 w 4682816"/>
                  <a:gd name="connsiteY4857" fmla="*/ 915309 h 2943306"/>
                  <a:gd name="connsiteX4858" fmla="*/ 1636587 w 4682816"/>
                  <a:gd name="connsiteY4858" fmla="*/ 920972 h 2943306"/>
                  <a:gd name="connsiteX4859" fmla="*/ 1600468 w 4682816"/>
                  <a:gd name="connsiteY4859" fmla="*/ 919904 h 2943306"/>
                  <a:gd name="connsiteX4860" fmla="*/ 1600316 w 4682816"/>
                  <a:gd name="connsiteY4860" fmla="*/ 919750 h 2943306"/>
                  <a:gd name="connsiteX4861" fmla="*/ 1601886 w 4682816"/>
                  <a:gd name="connsiteY4861" fmla="*/ 931098 h 2943306"/>
                  <a:gd name="connsiteX4862" fmla="*/ 1545433 w 4682816"/>
                  <a:gd name="connsiteY4862" fmla="*/ 952660 h 2943306"/>
                  <a:gd name="connsiteX4863" fmla="*/ 1532295 w 4682816"/>
                  <a:gd name="connsiteY4863" fmla="*/ 946997 h 2943306"/>
                  <a:gd name="connsiteX4864" fmla="*/ 1530629 w 4682816"/>
                  <a:gd name="connsiteY4864" fmla="*/ 961207 h 2943306"/>
                  <a:gd name="connsiteX4865" fmla="*/ 1483729 w 4682816"/>
                  <a:gd name="connsiteY4865" fmla="*/ 999315 h 2943306"/>
                  <a:gd name="connsiteX4866" fmla="*/ 1459926 w 4682816"/>
                  <a:gd name="connsiteY4866" fmla="*/ 961987 h 2943306"/>
                  <a:gd name="connsiteX4867" fmla="*/ 1461630 w 4682816"/>
                  <a:gd name="connsiteY4867" fmla="*/ 947450 h 2943306"/>
                  <a:gd name="connsiteX4868" fmla="*/ 1453278 w 4682816"/>
                  <a:gd name="connsiteY4868" fmla="*/ 948671 h 2943306"/>
                  <a:gd name="connsiteX4869" fmla="*/ 1404330 w 4682816"/>
                  <a:gd name="connsiteY4869" fmla="*/ 913233 h 2943306"/>
                  <a:gd name="connsiteX4870" fmla="*/ 1434225 w 4682816"/>
                  <a:gd name="connsiteY4870" fmla="*/ 880580 h 2943306"/>
                  <a:gd name="connsiteX4871" fmla="*/ 1449500 w 4682816"/>
                  <a:gd name="connsiteY4871" fmla="*/ 878347 h 2943306"/>
                  <a:gd name="connsiteX4872" fmla="*/ 1445465 w 4682816"/>
                  <a:gd name="connsiteY4872" fmla="*/ 873242 h 2943306"/>
                  <a:gd name="connsiteX4873" fmla="*/ 1441342 w 4682816"/>
                  <a:gd name="connsiteY4873" fmla="*/ 855805 h 2943306"/>
                  <a:gd name="connsiteX4874" fmla="*/ 1439040 w 4682816"/>
                  <a:gd name="connsiteY4874" fmla="*/ 863938 h 2943306"/>
                  <a:gd name="connsiteX4875" fmla="*/ 1422064 w 4682816"/>
                  <a:gd name="connsiteY4875" fmla="*/ 877140 h 2943306"/>
                  <a:gd name="connsiteX4876" fmla="*/ 1375164 w 4682816"/>
                  <a:gd name="connsiteY4876" fmla="*/ 839033 h 2943306"/>
                  <a:gd name="connsiteX4877" fmla="*/ 1373499 w 4682816"/>
                  <a:gd name="connsiteY4877" fmla="*/ 824823 h 2943306"/>
                  <a:gd name="connsiteX4878" fmla="*/ 1360360 w 4682816"/>
                  <a:gd name="connsiteY4878" fmla="*/ 830486 h 2943306"/>
                  <a:gd name="connsiteX4879" fmla="*/ 1303908 w 4682816"/>
                  <a:gd name="connsiteY4879" fmla="*/ 808924 h 2943306"/>
                  <a:gd name="connsiteX4880" fmla="*/ 1324333 w 4682816"/>
                  <a:gd name="connsiteY4880" fmla="*/ 769645 h 2943306"/>
                  <a:gd name="connsiteX4881" fmla="*/ 1337775 w 4682816"/>
                  <a:gd name="connsiteY4881" fmla="*/ 763852 h 2943306"/>
                  <a:gd name="connsiteX4882" fmla="*/ 1332541 w 4682816"/>
                  <a:gd name="connsiteY4882" fmla="*/ 757230 h 2943306"/>
                  <a:gd name="connsiteX4883" fmla="*/ 1338758 w 4682816"/>
                  <a:gd name="connsiteY4883" fmla="*/ 697121 h 2943306"/>
                  <a:gd name="connsiteX4884" fmla="*/ 1358506 w 4682816"/>
                  <a:gd name="connsiteY4884" fmla="*/ 694652 h 2943306"/>
                  <a:gd name="connsiteX4885" fmla="*/ 1365064 w 4682816"/>
                  <a:gd name="connsiteY4885" fmla="*/ 679107 h 2943306"/>
                  <a:gd name="connsiteX4886" fmla="*/ 1386600 w 4682816"/>
                  <a:gd name="connsiteY4886" fmla="*/ 666268 h 2943306"/>
                  <a:gd name="connsiteX4887" fmla="*/ 1401875 w 4682816"/>
                  <a:gd name="connsiteY4887" fmla="*/ 664034 h 2943306"/>
                  <a:gd name="connsiteX4888" fmla="*/ 1397840 w 4682816"/>
                  <a:gd name="connsiteY4888" fmla="*/ 658930 h 2943306"/>
                  <a:gd name="connsiteX4889" fmla="*/ 1404057 w 4682816"/>
                  <a:gd name="connsiteY4889" fmla="*/ 598821 h 2943306"/>
                  <a:gd name="connsiteX4890" fmla="*/ 1432926 w 4682816"/>
                  <a:gd name="connsiteY4890" fmla="*/ 598707 h 2943306"/>
                  <a:gd name="connsiteX4891" fmla="*/ 1440834 w 4682816"/>
                  <a:gd name="connsiteY4891" fmla="*/ 606160 h 2943306"/>
                  <a:gd name="connsiteX4892" fmla="*/ 1444863 w 4682816"/>
                  <a:gd name="connsiteY4892" fmla="*/ 590234 h 2943306"/>
                  <a:gd name="connsiteX4893" fmla="*/ 1453606 w 4682816"/>
                  <a:gd name="connsiteY4893" fmla="*/ 578497 h 2943306"/>
                  <a:gd name="connsiteX4894" fmla="*/ 1445763 w 4682816"/>
                  <a:gd name="connsiteY4894" fmla="*/ 575377 h 2943306"/>
                  <a:gd name="connsiteX4895" fmla="*/ 1421092 w 4682816"/>
                  <a:gd name="connsiteY4895" fmla="*/ 520214 h 2943306"/>
                  <a:gd name="connsiteX4896" fmla="*/ 1463308 w 4682816"/>
                  <a:gd name="connsiteY4896" fmla="*/ 506882 h 2943306"/>
                  <a:gd name="connsiteX4897" fmla="*/ 1477653 w 4682816"/>
                  <a:gd name="connsiteY4897" fmla="*/ 512586 h 2943306"/>
                  <a:gd name="connsiteX4898" fmla="*/ 1476712 w 4682816"/>
                  <a:gd name="connsiteY4898" fmla="*/ 506148 h 2943306"/>
                  <a:gd name="connsiteX4899" fmla="*/ 1512151 w 4682816"/>
                  <a:gd name="connsiteY4899" fmla="*/ 457200 h 2943306"/>
                  <a:gd name="connsiteX4900" fmla="*/ 1547588 w 4682816"/>
                  <a:gd name="connsiteY4900" fmla="*/ 506148 h 2943306"/>
                  <a:gd name="connsiteX4901" fmla="*/ 1546496 w 4682816"/>
                  <a:gd name="connsiteY4901" fmla="*/ 513626 h 2943306"/>
                  <a:gd name="connsiteX4902" fmla="*/ 1563454 w 4682816"/>
                  <a:gd name="connsiteY4902" fmla="*/ 506882 h 2943306"/>
                  <a:gd name="connsiteX4903" fmla="*/ 1605672 w 4682816"/>
                  <a:gd name="connsiteY4903" fmla="*/ 520214 h 2943306"/>
                  <a:gd name="connsiteX4904" fmla="*/ 1605785 w 4682816"/>
                  <a:gd name="connsiteY4904" fmla="*/ 549083 h 2943306"/>
                  <a:gd name="connsiteX4905" fmla="*/ 1585049 w 4682816"/>
                  <a:gd name="connsiteY4905" fmla="*/ 571083 h 2943306"/>
                  <a:gd name="connsiteX4906" fmla="*/ 1588697 w 4682816"/>
                  <a:gd name="connsiteY4906" fmla="*/ 570627 h 2943306"/>
                  <a:gd name="connsiteX4907" fmla="*/ 1610585 w 4682816"/>
                  <a:gd name="connsiteY4907" fmla="*/ 582858 h 2943306"/>
                  <a:gd name="connsiteX4908" fmla="*/ 1620155 w 4682816"/>
                  <a:gd name="connsiteY4908" fmla="*/ 594969 h 2943306"/>
                  <a:gd name="connsiteX4909" fmla="*/ 1622560 w 4682816"/>
                  <a:gd name="connsiteY4909" fmla="*/ 588923 h 2943306"/>
                  <a:gd name="connsiteX4910" fmla="*/ 1677724 w 4682816"/>
                  <a:gd name="connsiteY4910" fmla="*/ 564253 h 2943306"/>
                  <a:gd name="connsiteX4911" fmla="*/ 1683941 w 4682816"/>
                  <a:gd name="connsiteY4911" fmla="*/ 624361 h 2943306"/>
                  <a:gd name="connsiteX4912" fmla="*/ 1679255 w 4682816"/>
                  <a:gd name="connsiteY4912" fmla="*/ 630292 h 2943306"/>
                  <a:gd name="connsiteX4913" fmla="*/ 1697314 w 4682816"/>
                  <a:gd name="connsiteY4913" fmla="*/ 632931 h 2943306"/>
                  <a:gd name="connsiteX4914" fmla="*/ 1727209 w 4682816"/>
                  <a:gd name="connsiteY4914" fmla="*/ 665584 h 2943306"/>
                  <a:gd name="connsiteX4915" fmla="*/ 1724678 w 4682816"/>
                  <a:gd name="connsiteY4915" fmla="*/ 670010 h 2943306"/>
                  <a:gd name="connsiteX4916" fmla="*/ 1739172 w 4682816"/>
                  <a:gd name="connsiteY4916" fmla="*/ 678108 h 2943306"/>
                  <a:gd name="connsiteX4917" fmla="*/ 1747181 w 4682816"/>
                  <a:gd name="connsiteY4917" fmla="*/ 688244 h 2943306"/>
                  <a:gd name="connsiteX4918" fmla="*/ 1749795 w 4682816"/>
                  <a:gd name="connsiteY4918" fmla="*/ 687573 h 2943306"/>
                  <a:gd name="connsiteX4919" fmla="*/ 1751147 w 4682816"/>
                  <a:gd name="connsiteY4919" fmla="*/ 684174 h 2943306"/>
                  <a:gd name="connsiteX4920" fmla="*/ 1775641 w 4682816"/>
                  <a:gd name="connsiteY4920" fmla="*/ 661086 h 2943306"/>
                  <a:gd name="connsiteX4921" fmla="*/ 1756258 w 4682816"/>
                  <a:gd name="connsiteY4921" fmla="*/ 640523 h 2943306"/>
                  <a:gd name="connsiteX4922" fmla="*/ 1756372 w 4682816"/>
                  <a:gd name="connsiteY4922" fmla="*/ 611653 h 2943306"/>
                  <a:gd name="connsiteX4923" fmla="*/ 1798588 w 4682816"/>
                  <a:gd name="connsiteY4923" fmla="*/ 598322 h 2943306"/>
                  <a:gd name="connsiteX4924" fmla="*/ 1812933 w 4682816"/>
                  <a:gd name="connsiteY4924" fmla="*/ 604026 h 2943306"/>
                  <a:gd name="connsiteX4925" fmla="*/ 1811992 w 4682816"/>
                  <a:gd name="connsiteY4925" fmla="*/ 597588 h 2943306"/>
                  <a:gd name="connsiteX4926" fmla="*/ 1847430 w 4682816"/>
                  <a:gd name="connsiteY4926" fmla="*/ 548640 h 2943306"/>
                  <a:gd name="connsiteX4927" fmla="*/ 1882868 w 4682816"/>
                  <a:gd name="connsiteY4927" fmla="*/ 597588 h 2943306"/>
                  <a:gd name="connsiteX4928" fmla="*/ 1881776 w 4682816"/>
                  <a:gd name="connsiteY4928" fmla="*/ 605066 h 2943306"/>
                  <a:gd name="connsiteX4929" fmla="*/ 1898734 w 4682816"/>
                  <a:gd name="connsiteY4929" fmla="*/ 598322 h 2943306"/>
                  <a:gd name="connsiteX4930" fmla="*/ 1940952 w 4682816"/>
                  <a:gd name="connsiteY4930" fmla="*/ 611653 h 2943306"/>
                  <a:gd name="connsiteX4931" fmla="*/ 1941064 w 4682816"/>
                  <a:gd name="connsiteY4931" fmla="*/ 640523 h 2943306"/>
                  <a:gd name="connsiteX4932" fmla="*/ 1920329 w 4682816"/>
                  <a:gd name="connsiteY4932" fmla="*/ 662523 h 2943306"/>
                  <a:gd name="connsiteX4933" fmla="*/ 1923977 w 4682816"/>
                  <a:gd name="connsiteY4933" fmla="*/ 662067 h 2943306"/>
                  <a:gd name="connsiteX4934" fmla="*/ 1945865 w 4682816"/>
                  <a:gd name="connsiteY4934" fmla="*/ 674297 h 2943306"/>
                  <a:gd name="connsiteX4935" fmla="*/ 1955435 w 4682816"/>
                  <a:gd name="connsiteY4935" fmla="*/ 686410 h 2943306"/>
                  <a:gd name="connsiteX4936" fmla="*/ 1956334 w 4682816"/>
                  <a:gd name="connsiteY4936" fmla="*/ 684147 h 2943306"/>
                  <a:gd name="connsiteX4937" fmla="*/ 1951609 w 4682816"/>
                  <a:gd name="connsiteY4937" fmla="*/ 679384 h 2943306"/>
                  <a:gd name="connsiteX4938" fmla="*/ 1972034 w 4682816"/>
                  <a:gd name="connsiteY4938" fmla="*/ 640106 h 2943306"/>
                  <a:gd name="connsiteX4939" fmla="*/ 1985474 w 4682816"/>
                  <a:gd name="connsiteY4939" fmla="*/ 634313 h 2943306"/>
                  <a:gd name="connsiteX4940" fmla="*/ 1980241 w 4682816"/>
                  <a:gd name="connsiteY4940" fmla="*/ 627690 h 2943306"/>
                  <a:gd name="connsiteX4941" fmla="*/ 1986458 w 4682816"/>
                  <a:gd name="connsiteY4941" fmla="*/ 567580 h 2943306"/>
                  <a:gd name="connsiteX4942" fmla="*/ 2006206 w 4682816"/>
                  <a:gd name="connsiteY4942" fmla="*/ 565112 h 2943306"/>
                  <a:gd name="connsiteX4943" fmla="*/ 2012764 w 4682816"/>
                  <a:gd name="connsiteY4943" fmla="*/ 549567 h 2943306"/>
                  <a:gd name="connsiteX4944" fmla="*/ 2034299 w 4682816"/>
                  <a:gd name="connsiteY4944" fmla="*/ 536728 h 2943306"/>
                  <a:gd name="connsiteX4945" fmla="*/ 2049575 w 4682816"/>
                  <a:gd name="connsiteY4945" fmla="*/ 534496 h 2943306"/>
                  <a:gd name="connsiteX4946" fmla="*/ 2045540 w 4682816"/>
                  <a:gd name="connsiteY4946" fmla="*/ 529390 h 2943306"/>
                  <a:gd name="connsiteX4947" fmla="*/ 2051757 w 4682816"/>
                  <a:gd name="connsiteY4947" fmla="*/ 469281 h 2943306"/>
                  <a:gd name="connsiteX4948" fmla="*/ 2080627 w 4682816"/>
                  <a:gd name="connsiteY4948" fmla="*/ 469167 h 2943306"/>
                  <a:gd name="connsiteX4949" fmla="*/ 2088533 w 4682816"/>
                  <a:gd name="connsiteY4949" fmla="*/ 476620 h 2943306"/>
                  <a:gd name="connsiteX4950" fmla="*/ 2092563 w 4682816"/>
                  <a:gd name="connsiteY4950" fmla="*/ 460694 h 2943306"/>
                  <a:gd name="connsiteX4951" fmla="*/ 2101307 w 4682816"/>
                  <a:gd name="connsiteY4951" fmla="*/ 448956 h 2943306"/>
                  <a:gd name="connsiteX4952" fmla="*/ 2093462 w 4682816"/>
                  <a:gd name="connsiteY4952" fmla="*/ 445838 h 2943306"/>
                  <a:gd name="connsiteX4953" fmla="*/ 2068792 w 4682816"/>
                  <a:gd name="connsiteY4953" fmla="*/ 390673 h 2943306"/>
                  <a:gd name="connsiteX4954" fmla="*/ 2111008 w 4682816"/>
                  <a:gd name="connsiteY4954" fmla="*/ 377342 h 2943306"/>
                  <a:gd name="connsiteX4955" fmla="*/ 2125353 w 4682816"/>
                  <a:gd name="connsiteY4955" fmla="*/ 383046 h 2943306"/>
                  <a:gd name="connsiteX4956" fmla="*/ 2124412 w 4682816"/>
                  <a:gd name="connsiteY4956" fmla="*/ 376608 h 2943306"/>
                  <a:gd name="connsiteX4957" fmla="*/ 2159850 w 4682816"/>
                  <a:gd name="connsiteY4957" fmla="*/ 327660 h 2943306"/>
                  <a:gd name="connsiteX4958" fmla="*/ 2195288 w 4682816"/>
                  <a:gd name="connsiteY4958" fmla="*/ 376608 h 2943306"/>
                  <a:gd name="connsiteX4959" fmla="*/ 2194195 w 4682816"/>
                  <a:gd name="connsiteY4959" fmla="*/ 384086 h 2943306"/>
                  <a:gd name="connsiteX4960" fmla="*/ 2211154 w 4682816"/>
                  <a:gd name="connsiteY4960" fmla="*/ 377342 h 2943306"/>
                  <a:gd name="connsiteX4961" fmla="*/ 2253371 w 4682816"/>
                  <a:gd name="connsiteY4961" fmla="*/ 390674 h 2943306"/>
                  <a:gd name="connsiteX4962" fmla="*/ 2253485 w 4682816"/>
                  <a:gd name="connsiteY4962" fmla="*/ 419543 h 2943306"/>
                  <a:gd name="connsiteX4963" fmla="*/ 2232748 w 4682816"/>
                  <a:gd name="connsiteY4963" fmla="*/ 441544 h 2943306"/>
                  <a:gd name="connsiteX4964" fmla="*/ 2236398 w 4682816"/>
                  <a:gd name="connsiteY4964" fmla="*/ 441087 h 2943306"/>
                  <a:gd name="connsiteX4965" fmla="*/ 2258284 w 4682816"/>
                  <a:gd name="connsiteY4965" fmla="*/ 453318 h 2943306"/>
                  <a:gd name="connsiteX4966" fmla="*/ 2267855 w 4682816"/>
                  <a:gd name="connsiteY4966" fmla="*/ 465429 h 2943306"/>
                  <a:gd name="connsiteX4967" fmla="*/ 2270259 w 4682816"/>
                  <a:gd name="connsiteY4967" fmla="*/ 459383 h 2943306"/>
                  <a:gd name="connsiteX4968" fmla="*/ 2325424 w 4682816"/>
                  <a:gd name="connsiteY4968" fmla="*/ 434713 h 2943306"/>
                  <a:gd name="connsiteX4969" fmla="*/ 2331640 w 4682816"/>
                  <a:gd name="connsiteY4969" fmla="*/ 494821 h 2943306"/>
                  <a:gd name="connsiteX4970" fmla="*/ 2326955 w 4682816"/>
                  <a:gd name="connsiteY4970" fmla="*/ 500751 h 2943306"/>
                  <a:gd name="connsiteX4971" fmla="*/ 2345013 w 4682816"/>
                  <a:gd name="connsiteY4971" fmla="*/ 503391 h 2943306"/>
                  <a:gd name="connsiteX4972" fmla="*/ 2374909 w 4682816"/>
                  <a:gd name="connsiteY4972" fmla="*/ 536045 h 2943306"/>
                  <a:gd name="connsiteX4973" fmla="*/ 2372378 w 4682816"/>
                  <a:gd name="connsiteY4973" fmla="*/ 540469 h 2943306"/>
                  <a:gd name="connsiteX4974" fmla="*/ 2386871 w 4682816"/>
                  <a:gd name="connsiteY4974" fmla="*/ 548569 h 2943306"/>
                  <a:gd name="connsiteX4975" fmla="*/ 2396442 w 4682816"/>
                  <a:gd name="connsiteY4975" fmla="*/ 560681 h 2943306"/>
                  <a:gd name="connsiteX4976" fmla="*/ 2398846 w 4682816"/>
                  <a:gd name="connsiteY4976" fmla="*/ 554634 h 2943306"/>
                  <a:gd name="connsiteX4977" fmla="*/ 2423025 w 4682816"/>
                  <a:gd name="connsiteY4977" fmla="*/ 531844 h 2943306"/>
                  <a:gd name="connsiteX4978" fmla="*/ 2419255 w 4682816"/>
                  <a:gd name="connsiteY4978" fmla="*/ 528913 h 2943306"/>
                  <a:gd name="connsiteX4979" fmla="*/ 2412426 w 4682816"/>
                  <a:gd name="connsiteY4979" fmla="*/ 504788 h 2943306"/>
                  <a:gd name="connsiteX4980" fmla="*/ 2414130 w 4682816"/>
                  <a:gd name="connsiteY4980" fmla="*/ 490250 h 2943306"/>
                  <a:gd name="connsiteX4981" fmla="*/ 2405777 w 4682816"/>
                  <a:gd name="connsiteY4981" fmla="*/ 491471 h 2943306"/>
                  <a:gd name="connsiteX4982" fmla="*/ 2356829 w 4682816"/>
                  <a:gd name="connsiteY4982" fmla="*/ 456033 h 2943306"/>
                  <a:gd name="connsiteX4983" fmla="*/ 2386725 w 4682816"/>
                  <a:gd name="connsiteY4983" fmla="*/ 423380 h 2943306"/>
                  <a:gd name="connsiteX4984" fmla="*/ 2401999 w 4682816"/>
                  <a:gd name="connsiteY4984" fmla="*/ 421147 h 2943306"/>
                  <a:gd name="connsiteX4985" fmla="*/ 2397965 w 4682816"/>
                  <a:gd name="connsiteY4985" fmla="*/ 416042 h 2943306"/>
                  <a:gd name="connsiteX4986" fmla="*/ 2393841 w 4682816"/>
                  <a:gd name="connsiteY4986" fmla="*/ 398605 h 2943306"/>
                  <a:gd name="connsiteX4987" fmla="*/ 2391539 w 4682816"/>
                  <a:gd name="connsiteY4987" fmla="*/ 406738 h 2943306"/>
                  <a:gd name="connsiteX4988" fmla="*/ 2374565 w 4682816"/>
                  <a:gd name="connsiteY4988" fmla="*/ 419941 h 2943306"/>
                  <a:gd name="connsiteX4989" fmla="*/ 2327665 w 4682816"/>
                  <a:gd name="connsiteY4989" fmla="*/ 381832 h 2943306"/>
                  <a:gd name="connsiteX4990" fmla="*/ 2325999 w 4682816"/>
                  <a:gd name="connsiteY4990" fmla="*/ 367624 h 2943306"/>
                  <a:gd name="connsiteX4991" fmla="*/ 2312860 w 4682816"/>
                  <a:gd name="connsiteY4991" fmla="*/ 373286 h 2943306"/>
                  <a:gd name="connsiteX4992" fmla="*/ 2256408 w 4682816"/>
                  <a:gd name="connsiteY4992" fmla="*/ 351724 h 2943306"/>
                  <a:gd name="connsiteX4993" fmla="*/ 2276834 w 4682816"/>
                  <a:gd name="connsiteY4993" fmla="*/ 312446 h 2943306"/>
                  <a:gd name="connsiteX4994" fmla="*/ 2290275 w 4682816"/>
                  <a:gd name="connsiteY4994" fmla="*/ 306652 h 2943306"/>
                  <a:gd name="connsiteX4995" fmla="*/ 2285041 w 4682816"/>
                  <a:gd name="connsiteY4995" fmla="*/ 300030 h 2943306"/>
                  <a:gd name="connsiteX4996" fmla="*/ 2291257 w 4682816"/>
                  <a:gd name="connsiteY4996" fmla="*/ 239921 h 2943306"/>
                  <a:gd name="connsiteX4997" fmla="*/ 2311006 w 4682816"/>
                  <a:gd name="connsiteY4997" fmla="*/ 237452 h 2943306"/>
                  <a:gd name="connsiteX4998" fmla="*/ 2317564 w 4682816"/>
                  <a:gd name="connsiteY4998" fmla="*/ 221908 h 2943306"/>
                  <a:gd name="connsiteX4999" fmla="*/ 2339100 w 4682816"/>
                  <a:gd name="connsiteY4999" fmla="*/ 209068 h 2943306"/>
                  <a:gd name="connsiteX5000" fmla="*/ 2354375 w 4682816"/>
                  <a:gd name="connsiteY5000" fmla="*/ 206835 h 2943306"/>
                  <a:gd name="connsiteX5001" fmla="*/ 2350341 w 4682816"/>
                  <a:gd name="connsiteY5001" fmla="*/ 201730 h 2943306"/>
                  <a:gd name="connsiteX5002" fmla="*/ 2356557 w 4682816"/>
                  <a:gd name="connsiteY5002" fmla="*/ 141621 h 2943306"/>
                  <a:gd name="connsiteX5003" fmla="*/ 2385427 w 4682816"/>
                  <a:gd name="connsiteY5003" fmla="*/ 141507 h 2943306"/>
                  <a:gd name="connsiteX5004" fmla="*/ 2393334 w 4682816"/>
                  <a:gd name="connsiteY5004" fmla="*/ 148960 h 2943306"/>
                  <a:gd name="connsiteX5005" fmla="*/ 2397363 w 4682816"/>
                  <a:gd name="connsiteY5005" fmla="*/ 133034 h 2943306"/>
                  <a:gd name="connsiteX5006" fmla="*/ 2406106 w 4682816"/>
                  <a:gd name="connsiteY5006" fmla="*/ 121297 h 2943306"/>
                  <a:gd name="connsiteX5007" fmla="*/ 2398263 w 4682816"/>
                  <a:gd name="connsiteY5007" fmla="*/ 118177 h 2943306"/>
                  <a:gd name="connsiteX5008" fmla="*/ 2373591 w 4682816"/>
                  <a:gd name="connsiteY5008" fmla="*/ 63014 h 2943306"/>
                  <a:gd name="connsiteX5009" fmla="*/ 2415808 w 4682816"/>
                  <a:gd name="connsiteY5009" fmla="*/ 49682 h 2943306"/>
                  <a:gd name="connsiteX5010" fmla="*/ 2430152 w 4682816"/>
                  <a:gd name="connsiteY5010" fmla="*/ 55386 h 2943306"/>
                  <a:gd name="connsiteX5011" fmla="*/ 2429211 w 4682816"/>
                  <a:gd name="connsiteY5011" fmla="*/ 48947 h 2943306"/>
                  <a:gd name="connsiteX5012" fmla="*/ 2464650 w 4682816"/>
                  <a:gd name="connsiteY5012" fmla="*/ 0 h 2943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</a:cxnLst>
                <a:rect l="l" t="t" r="r" b="b"/>
                <a:pathLst>
                  <a:path w="4682816" h="2943306">
                    <a:moveTo>
                      <a:pt x="2741641" y="2820879"/>
                    </a:moveTo>
                    <a:lnTo>
                      <a:pt x="2737251" y="2823209"/>
                    </a:lnTo>
                    <a:lnTo>
                      <a:pt x="2728840" y="2823294"/>
                    </a:lnTo>
                    <a:lnTo>
                      <a:pt x="2728637" y="2824153"/>
                    </a:lnTo>
                    <a:lnTo>
                      <a:pt x="2725101" y="2828628"/>
                    </a:lnTo>
                    <a:lnTo>
                      <a:pt x="2739440" y="2834808"/>
                    </a:lnTo>
                    <a:lnTo>
                      <a:pt x="2741321" y="2821208"/>
                    </a:lnTo>
                    <a:close/>
                    <a:moveTo>
                      <a:pt x="2766836" y="2790096"/>
                    </a:moveTo>
                    <a:lnTo>
                      <a:pt x="2758598" y="2803439"/>
                    </a:lnTo>
                    <a:lnTo>
                      <a:pt x="2758799" y="2803231"/>
                    </a:lnTo>
                    <a:lnTo>
                      <a:pt x="2772241" y="2797439"/>
                    </a:lnTo>
                    <a:lnTo>
                      <a:pt x="2767007" y="2790815"/>
                    </a:lnTo>
                    <a:close/>
                    <a:moveTo>
                      <a:pt x="2602258" y="2767124"/>
                    </a:moveTo>
                    <a:lnTo>
                      <a:pt x="2602479" y="2769010"/>
                    </a:lnTo>
                    <a:lnTo>
                      <a:pt x="2603474" y="2767302"/>
                    </a:lnTo>
                    <a:close/>
                    <a:moveTo>
                      <a:pt x="2648828" y="2746530"/>
                    </a:moveTo>
                    <a:lnTo>
                      <a:pt x="2642511" y="2757569"/>
                    </a:lnTo>
                    <a:lnTo>
                      <a:pt x="2640856" y="2758066"/>
                    </a:lnTo>
                    <a:lnTo>
                      <a:pt x="2665087" y="2780905"/>
                    </a:lnTo>
                    <a:lnTo>
                      <a:pt x="2667879" y="2787927"/>
                    </a:lnTo>
                    <a:lnTo>
                      <a:pt x="2679194" y="2773607"/>
                    </a:lnTo>
                    <a:lnTo>
                      <a:pt x="2684877" y="2770431"/>
                    </a:lnTo>
                    <a:lnTo>
                      <a:pt x="2657868" y="2762332"/>
                    </a:lnTo>
                    <a:close/>
                    <a:moveTo>
                      <a:pt x="1804381" y="2698959"/>
                    </a:moveTo>
                    <a:lnTo>
                      <a:pt x="1799991" y="2701289"/>
                    </a:lnTo>
                    <a:lnTo>
                      <a:pt x="1791580" y="2701374"/>
                    </a:lnTo>
                    <a:lnTo>
                      <a:pt x="1791377" y="2702233"/>
                    </a:lnTo>
                    <a:lnTo>
                      <a:pt x="1787841" y="2706708"/>
                    </a:lnTo>
                    <a:lnTo>
                      <a:pt x="1802180" y="2712888"/>
                    </a:lnTo>
                    <a:lnTo>
                      <a:pt x="1804061" y="2699288"/>
                    </a:lnTo>
                    <a:close/>
                    <a:moveTo>
                      <a:pt x="2642909" y="2675786"/>
                    </a:moveTo>
                    <a:lnTo>
                      <a:pt x="2641245" y="2689995"/>
                    </a:lnTo>
                    <a:lnTo>
                      <a:pt x="2632947" y="2703432"/>
                    </a:lnTo>
                    <a:lnTo>
                      <a:pt x="2648488" y="2712697"/>
                    </a:lnTo>
                    <a:lnTo>
                      <a:pt x="2651195" y="2719111"/>
                    </a:lnTo>
                    <a:lnTo>
                      <a:pt x="2651891" y="2717459"/>
                    </a:lnTo>
                    <a:cubicBezTo>
                      <a:pt x="2657169" y="2711802"/>
                      <a:pt x="2664643" y="2707310"/>
                      <a:pt x="2673426" y="2704619"/>
                    </a:cubicBezTo>
                    <a:lnTo>
                      <a:pt x="2688702" y="2702387"/>
                    </a:lnTo>
                    <a:lnTo>
                      <a:pt x="2684667" y="2697281"/>
                    </a:lnTo>
                    <a:lnTo>
                      <a:pt x="2680750" y="2680718"/>
                    </a:lnTo>
                    <a:lnTo>
                      <a:pt x="2656048" y="2681448"/>
                    </a:lnTo>
                    <a:close/>
                    <a:moveTo>
                      <a:pt x="1829576" y="2668176"/>
                    </a:moveTo>
                    <a:lnTo>
                      <a:pt x="1821338" y="2681520"/>
                    </a:lnTo>
                    <a:lnTo>
                      <a:pt x="1821540" y="2681312"/>
                    </a:lnTo>
                    <a:lnTo>
                      <a:pt x="1834981" y="2675519"/>
                    </a:lnTo>
                    <a:lnTo>
                      <a:pt x="1829747" y="2668896"/>
                    </a:lnTo>
                    <a:close/>
                    <a:moveTo>
                      <a:pt x="1664997" y="2645204"/>
                    </a:moveTo>
                    <a:lnTo>
                      <a:pt x="1665219" y="2647090"/>
                    </a:lnTo>
                    <a:lnTo>
                      <a:pt x="1666214" y="2645381"/>
                    </a:lnTo>
                    <a:close/>
                    <a:moveTo>
                      <a:pt x="2760340" y="2644098"/>
                    </a:moveTo>
                    <a:lnTo>
                      <a:pt x="2747202" y="2649760"/>
                    </a:lnTo>
                    <a:lnTo>
                      <a:pt x="2732776" y="2649334"/>
                    </a:lnTo>
                    <a:lnTo>
                      <a:pt x="2746048" y="2661844"/>
                    </a:lnTo>
                    <a:lnTo>
                      <a:pt x="2748841" y="2668866"/>
                    </a:lnTo>
                    <a:lnTo>
                      <a:pt x="2760155" y="2654546"/>
                    </a:lnTo>
                    <a:lnTo>
                      <a:pt x="2761478" y="2653807"/>
                    </a:lnTo>
                    <a:close/>
                    <a:moveTo>
                      <a:pt x="2841107" y="2642742"/>
                    </a:moveTo>
                    <a:lnTo>
                      <a:pt x="2836502" y="2644123"/>
                    </a:lnTo>
                    <a:lnTo>
                      <a:pt x="2830859" y="2643298"/>
                    </a:lnTo>
                    <a:lnTo>
                      <a:pt x="2832709" y="2659087"/>
                    </a:lnTo>
                    <a:cubicBezTo>
                      <a:pt x="2832385" y="2668268"/>
                      <a:pt x="2829978" y="2676651"/>
                      <a:pt x="2825881" y="2683212"/>
                    </a:cubicBezTo>
                    <a:lnTo>
                      <a:pt x="2812269" y="2693798"/>
                    </a:lnTo>
                    <a:lnTo>
                      <a:pt x="2809599" y="2705093"/>
                    </a:lnTo>
                    <a:lnTo>
                      <a:pt x="2806063" y="2709567"/>
                    </a:lnTo>
                    <a:lnTo>
                      <a:pt x="2820402" y="2715746"/>
                    </a:lnTo>
                    <a:lnTo>
                      <a:pt x="2822284" y="2702147"/>
                    </a:lnTo>
                    <a:cubicBezTo>
                      <a:pt x="2825917" y="2695317"/>
                      <a:pt x="2831973" y="2689042"/>
                      <a:pt x="2839762" y="2684170"/>
                    </a:cubicBezTo>
                    <a:lnTo>
                      <a:pt x="2853203" y="2678378"/>
                    </a:lnTo>
                    <a:lnTo>
                      <a:pt x="2847969" y="2671755"/>
                    </a:lnTo>
                    <a:close/>
                    <a:moveTo>
                      <a:pt x="1711568" y="2624609"/>
                    </a:moveTo>
                    <a:lnTo>
                      <a:pt x="1705252" y="2635650"/>
                    </a:lnTo>
                    <a:lnTo>
                      <a:pt x="1703596" y="2636146"/>
                    </a:lnTo>
                    <a:lnTo>
                      <a:pt x="1727827" y="2658984"/>
                    </a:lnTo>
                    <a:lnTo>
                      <a:pt x="1730619" y="2666007"/>
                    </a:lnTo>
                    <a:lnTo>
                      <a:pt x="1741934" y="2651687"/>
                    </a:lnTo>
                    <a:lnTo>
                      <a:pt x="1747618" y="2648512"/>
                    </a:lnTo>
                    <a:lnTo>
                      <a:pt x="1720608" y="2640411"/>
                    </a:lnTo>
                    <a:close/>
                    <a:moveTo>
                      <a:pt x="2687102" y="2570857"/>
                    </a:moveTo>
                    <a:lnTo>
                      <a:pt x="2689328" y="2574676"/>
                    </a:lnTo>
                    <a:cubicBezTo>
                      <a:pt x="2690453" y="2585554"/>
                      <a:pt x="2687770" y="2598135"/>
                      <a:pt x="2681011" y="2609841"/>
                    </a:cubicBezTo>
                    <a:lnTo>
                      <a:pt x="2677476" y="2614315"/>
                    </a:lnTo>
                    <a:lnTo>
                      <a:pt x="2691815" y="2620496"/>
                    </a:lnTo>
                    <a:lnTo>
                      <a:pt x="2693696" y="2606896"/>
                    </a:lnTo>
                    <a:cubicBezTo>
                      <a:pt x="2697330" y="2600066"/>
                      <a:pt x="2703385" y="2593792"/>
                      <a:pt x="2711174" y="2588920"/>
                    </a:cubicBezTo>
                    <a:lnTo>
                      <a:pt x="2724615" y="2583127"/>
                    </a:lnTo>
                    <a:lnTo>
                      <a:pt x="2723983" y="2582326"/>
                    </a:lnTo>
                    <a:lnTo>
                      <a:pt x="2713631" y="2585143"/>
                    </a:lnTo>
                    <a:close/>
                    <a:moveTo>
                      <a:pt x="1705649" y="2553866"/>
                    </a:moveTo>
                    <a:lnTo>
                      <a:pt x="1703984" y="2568075"/>
                    </a:lnTo>
                    <a:lnTo>
                      <a:pt x="1695688" y="2581511"/>
                    </a:lnTo>
                    <a:lnTo>
                      <a:pt x="1711228" y="2590777"/>
                    </a:lnTo>
                    <a:lnTo>
                      <a:pt x="1713935" y="2597191"/>
                    </a:lnTo>
                    <a:lnTo>
                      <a:pt x="1714631" y="2595539"/>
                    </a:lnTo>
                    <a:cubicBezTo>
                      <a:pt x="1719909" y="2589883"/>
                      <a:pt x="1727383" y="2585389"/>
                      <a:pt x="1736166" y="2582699"/>
                    </a:cubicBezTo>
                    <a:lnTo>
                      <a:pt x="1751442" y="2580467"/>
                    </a:lnTo>
                    <a:lnTo>
                      <a:pt x="1747408" y="2575362"/>
                    </a:lnTo>
                    <a:lnTo>
                      <a:pt x="1743490" y="2558797"/>
                    </a:lnTo>
                    <a:lnTo>
                      <a:pt x="1718788" y="2559528"/>
                    </a:lnTo>
                    <a:close/>
                    <a:moveTo>
                      <a:pt x="3351240" y="2538939"/>
                    </a:moveTo>
                    <a:lnTo>
                      <a:pt x="3346851" y="2541268"/>
                    </a:lnTo>
                    <a:lnTo>
                      <a:pt x="3338440" y="2541354"/>
                    </a:lnTo>
                    <a:lnTo>
                      <a:pt x="3338237" y="2542213"/>
                    </a:lnTo>
                    <a:lnTo>
                      <a:pt x="3334701" y="2546688"/>
                    </a:lnTo>
                    <a:lnTo>
                      <a:pt x="3349040" y="2552868"/>
                    </a:lnTo>
                    <a:lnTo>
                      <a:pt x="3350921" y="2539268"/>
                    </a:lnTo>
                    <a:close/>
                    <a:moveTo>
                      <a:pt x="1823080" y="2522178"/>
                    </a:moveTo>
                    <a:lnTo>
                      <a:pt x="1809942" y="2527840"/>
                    </a:lnTo>
                    <a:lnTo>
                      <a:pt x="1795516" y="2527414"/>
                    </a:lnTo>
                    <a:lnTo>
                      <a:pt x="1808788" y="2539924"/>
                    </a:lnTo>
                    <a:lnTo>
                      <a:pt x="1811580" y="2546946"/>
                    </a:lnTo>
                    <a:lnTo>
                      <a:pt x="1822896" y="2532626"/>
                    </a:lnTo>
                    <a:lnTo>
                      <a:pt x="1824218" y="2531888"/>
                    </a:lnTo>
                    <a:close/>
                    <a:moveTo>
                      <a:pt x="1903847" y="2520822"/>
                    </a:moveTo>
                    <a:lnTo>
                      <a:pt x="1899241" y="2522203"/>
                    </a:lnTo>
                    <a:lnTo>
                      <a:pt x="1893599" y="2521378"/>
                    </a:lnTo>
                    <a:lnTo>
                      <a:pt x="1895449" y="2537168"/>
                    </a:lnTo>
                    <a:cubicBezTo>
                      <a:pt x="1895123" y="2546349"/>
                      <a:pt x="1892718" y="2554730"/>
                      <a:pt x="1888621" y="2561292"/>
                    </a:cubicBezTo>
                    <a:lnTo>
                      <a:pt x="1875011" y="2571878"/>
                    </a:lnTo>
                    <a:lnTo>
                      <a:pt x="1872339" y="2583173"/>
                    </a:lnTo>
                    <a:lnTo>
                      <a:pt x="1868803" y="2587647"/>
                    </a:lnTo>
                    <a:lnTo>
                      <a:pt x="1883142" y="2593826"/>
                    </a:lnTo>
                    <a:lnTo>
                      <a:pt x="1885023" y="2580227"/>
                    </a:lnTo>
                    <a:cubicBezTo>
                      <a:pt x="1888657" y="2573398"/>
                      <a:pt x="1894713" y="2567123"/>
                      <a:pt x="1902502" y="2562251"/>
                    </a:cubicBezTo>
                    <a:lnTo>
                      <a:pt x="1915942" y="2556458"/>
                    </a:lnTo>
                    <a:lnTo>
                      <a:pt x="1910709" y="2549835"/>
                    </a:lnTo>
                    <a:close/>
                    <a:moveTo>
                      <a:pt x="3376437" y="2508156"/>
                    </a:moveTo>
                    <a:lnTo>
                      <a:pt x="3368199" y="2521499"/>
                    </a:lnTo>
                    <a:lnTo>
                      <a:pt x="3368400" y="2521292"/>
                    </a:lnTo>
                    <a:lnTo>
                      <a:pt x="3381841" y="2515499"/>
                    </a:lnTo>
                    <a:lnTo>
                      <a:pt x="3376607" y="2508875"/>
                    </a:lnTo>
                    <a:close/>
                    <a:moveTo>
                      <a:pt x="3211858" y="2485184"/>
                    </a:moveTo>
                    <a:lnTo>
                      <a:pt x="3212079" y="2487069"/>
                    </a:lnTo>
                    <a:lnTo>
                      <a:pt x="3213074" y="2485362"/>
                    </a:lnTo>
                    <a:close/>
                    <a:moveTo>
                      <a:pt x="2763974" y="2479152"/>
                    </a:moveTo>
                    <a:lnTo>
                      <a:pt x="2764025" y="2492183"/>
                    </a:lnTo>
                    <a:lnTo>
                      <a:pt x="2743288" y="2514184"/>
                    </a:lnTo>
                    <a:lnTo>
                      <a:pt x="2746937" y="2513727"/>
                    </a:lnTo>
                    <a:cubicBezTo>
                      <a:pt x="2754474" y="2515470"/>
                      <a:pt x="2762103" y="2519696"/>
                      <a:pt x="2768824" y="2525957"/>
                    </a:cubicBezTo>
                    <a:lnTo>
                      <a:pt x="2778396" y="2538069"/>
                    </a:lnTo>
                    <a:lnTo>
                      <a:pt x="2780799" y="2532024"/>
                    </a:lnTo>
                    <a:cubicBezTo>
                      <a:pt x="2787557" y="2520318"/>
                      <a:pt x="2797111" y="2511704"/>
                      <a:pt x="2807094" y="2507240"/>
                    </a:cubicBezTo>
                    <a:lnTo>
                      <a:pt x="2808904" y="2506823"/>
                    </a:lnTo>
                    <a:lnTo>
                      <a:pt x="2810370" y="2494311"/>
                    </a:lnTo>
                    <a:lnTo>
                      <a:pt x="2802017" y="2495531"/>
                    </a:lnTo>
                    <a:cubicBezTo>
                      <a:pt x="2788501" y="2495532"/>
                      <a:pt x="2776264" y="2491565"/>
                      <a:pt x="2767407" y="2485152"/>
                    </a:cubicBezTo>
                    <a:close/>
                    <a:moveTo>
                      <a:pt x="3258428" y="2464590"/>
                    </a:moveTo>
                    <a:lnTo>
                      <a:pt x="3252112" y="2475629"/>
                    </a:lnTo>
                    <a:lnTo>
                      <a:pt x="3250457" y="2476126"/>
                    </a:lnTo>
                    <a:lnTo>
                      <a:pt x="3274687" y="2498964"/>
                    </a:lnTo>
                    <a:lnTo>
                      <a:pt x="3277479" y="2505987"/>
                    </a:lnTo>
                    <a:lnTo>
                      <a:pt x="3288795" y="2491667"/>
                    </a:lnTo>
                    <a:lnTo>
                      <a:pt x="3294478" y="2488491"/>
                    </a:lnTo>
                    <a:lnTo>
                      <a:pt x="3267469" y="2480392"/>
                    </a:lnTo>
                    <a:close/>
                    <a:moveTo>
                      <a:pt x="1392901" y="2455120"/>
                    </a:moveTo>
                    <a:lnTo>
                      <a:pt x="1388511" y="2457448"/>
                    </a:lnTo>
                    <a:lnTo>
                      <a:pt x="1380100" y="2457534"/>
                    </a:lnTo>
                    <a:lnTo>
                      <a:pt x="1379897" y="2458393"/>
                    </a:lnTo>
                    <a:lnTo>
                      <a:pt x="1376361" y="2462868"/>
                    </a:lnTo>
                    <a:lnTo>
                      <a:pt x="1390700" y="2469048"/>
                    </a:lnTo>
                    <a:lnTo>
                      <a:pt x="1392581" y="2455448"/>
                    </a:lnTo>
                    <a:close/>
                    <a:moveTo>
                      <a:pt x="1749842" y="2448936"/>
                    </a:moveTo>
                    <a:lnTo>
                      <a:pt x="1752069" y="2452757"/>
                    </a:lnTo>
                    <a:cubicBezTo>
                      <a:pt x="1753194" y="2463635"/>
                      <a:pt x="1750511" y="2476216"/>
                      <a:pt x="1743752" y="2487922"/>
                    </a:cubicBezTo>
                    <a:lnTo>
                      <a:pt x="1740216" y="2492396"/>
                    </a:lnTo>
                    <a:lnTo>
                      <a:pt x="1754555" y="2498575"/>
                    </a:lnTo>
                    <a:lnTo>
                      <a:pt x="1756436" y="2484976"/>
                    </a:lnTo>
                    <a:cubicBezTo>
                      <a:pt x="1760070" y="2478146"/>
                      <a:pt x="1766126" y="2471871"/>
                      <a:pt x="1773915" y="2466999"/>
                    </a:cubicBezTo>
                    <a:lnTo>
                      <a:pt x="1787355" y="2461207"/>
                    </a:lnTo>
                    <a:lnTo>
                      <a:pt x="1786723" y="2460407"/>
                    </a:lnTo>
                    <a:lnTo>
                      <a:pt x="1776371" y="2463224"/>
                    </a:lnTo>
                    <a:close/>
                    <a:moveTo>
                      <a:pt x="4326601" y="2424639"/>
                    </a:moveTo>
                    <a:lnTo>
                      <a:pt x="4322211" y="2426969"/>
                    </a:lnTo>
                    <a:lnTo>
                      <a:pt x="4313801" y="2427054"/>
                    </a:lnTo>
                    <a:lnTo>
                      <a:pt x="4313597" y="2427914"/>
                    </a:lnTo>
                    <a:lnTo>
                      <a:pt x="4310062" y="2432388"/>
                    </a:lnTo>
                    <a:lnTo>
                      <a:pt x="4324400" y="2438567"/>
                    </a:lnTo>
                    <a:lnTo>
                      <a:pt x="4326282" y="2424968"/>
                    </a:lnTo>
                    <a:close/>
                    <a:moveTo>
                      <a:pt x="2932142" y="2424639"/>
                    </a:moveTo>
                    <a:lnTo>
                      <a:pt x="2927752" y="2426969"/>
                    </a:lnTo>
                    <a:lnTo>
                      <a:pt x="2919340" y="2427054"/>
                    </a:lnTo>
                    <a:lnTo>
                      <a:pt x="2919138" y="2427913"/>
                    </a:lnTo>
                    <a:lnTo>
                      <a:pt x="2915601" y="2432388"/>
                    </a:lnTo>
                    <a:lnTo>
                      <a:pt x="2929940" y="2438568"/>
                    </a:lnTo>
                    <a:lnTo>
                      <a:pt x="2931821" y="2424968"/>
                    </a:lnTo>
                    <a:close/>
                    <a:moveTo>
                      <a:pt x="1418096" y="2424336"/>
                    </a:moveTo>
                    <a:lnTo>
                      <a:pt x="1409858" y="2437680"/>
                    </a:lnTo>
                    <a:lnTo>
                      <a:pt x="1410060" y="2437472"/>
                    </a:lnTo>
                    <a:lnTo>
                      <a:pt x="1423501" y="2431678"/>
                    </a:lnTo>
                    <a:lnTo>
                      <a:pt x="1418267" y="2425056"/>
                    </a:lnTo>
                    <a:close/>
                    <a:moveTo>
                      <a:pt x="1253517" y="2401364"/>
                    </a:moveTo>
                    <a:lnTo>
                      <a:pt x="1253738" y="2403250"/>
                    </a:lnTo>
                    <a:lnTo>
                      <a:pt x="1254734" y="2401542"/>
                    </a:lnTo>
                    <a:close/>
                    <a:moveTo>
                      <a:pt x="4351797" y="2393856"/>
                    </a:moveTo>
                    <a:lnTo>
                      <a:pt x="4343558" y="2407199"/>
                    </a:lnTo>
                    <a:lnTo>
                      <a:pt x="4343760" y="2406991"/>
                    </a:lnTo>
                    <a:lnTo>
                      <a:pt x="4357201" y="2401199"/>
                    </a:lnTo>
                    <a:lnTo>
                      <a:pt x="4351967" y="2394576"/>
                    </a:lnTo>
                    <a:close/>
                    <a:moveTo>
                      <a:pt x="2957337" y="2393856"/>
                    </a:moveTo>
                    <a:lnTo>
                      <a:pt x="2949099" y="2407199"/>
                    </a:lnTo>
                    <a:lnTo>
                      <a:pt x="2949300" y="2406991"/>
                    </a:lnTo>
                    <a:lnTo>
                      <a:pt x="2962741" y="2401199"/>
                    </a:lnTo>
                    <a:lnTo>
                      <a:pt x="2957508" y="2394576"/>
                    </a:lnTo>
                    <a:close/>
                    <a:moveTo>
                      <a:pt x="3252510" y="2393846"/>
                    </a:moveTo>
                    <a:lnTo>
                      <a:pt x="3250845" y="2408055"/>
                    </a:lnTo>
                    <a:lnTo>
                      <a:pt x="3242549" y="2421491"/>
                    </a:lnTo>
                    <a:lnTo>
                      <a:pt x="3258089" y="2430757"/>
                    </a:lnTo>
                    <a:lnTo>
                      <a:pt x="3260795" y="2437171"/>
                    </a:lnTo>
                    <a:lnTo>
                      <a:pt x="3261491" y="2435519"/>
                    </a:lnTo>
                    <a:cubicBezTo>
                      <a:pt x="3266769" y="2429863"/>
                      <a:pt x="3274243" y="2425370"/>
                      <a:pt x="3283028" y="2422679"/>
                    </a:cubicBezTo>
                    <a:lnTo>
                      <a:pt x="3298302" y="2420447"/>
                    </a:lnTo>
                    <a:lnTo>
                      <a:pt x="3294268" y="2415341"/>
                    </a:lnTo>
                    <a:lnTo>
                      <a:pt x="3290350" y="2398778"/>
                    </a:lnTo>
                    <a:lnTo>
                      <a:pt x="3265649" y="2399508"/>
                    </a:lnTo>
                    <a:close/>
                    <a:moveTo>
                      <a:pt x="3793201" y="2386539"/>
                    </a:moveTo>
                    <a:lnTo>
                      <a:pt x="3788812" y="2388868"/>
                    </a:lnTo>
                    <a:lnTo>
                      <a:pt x="3780401" y="2388954"/>
                    </a:lnTo>
                    <a:lnTo>
                      <a:pt x="3780197" y="2389813"/>
                    </a:lnTo>
                    <a:lnTo>
                      <a:pt x="3776661" y="2394288"/>
                    </a:lnTo>
                    <a:lnTo>
                      <a:pt x="3791000" y="2400467"/>
                    </a:lnTo>
                    <a:lnTo>
                      <a:pt x="3792881" y="2386867"/>
                    </a:lnTo>
                    <a:close/>
                    <a:moveTo>
                      <a:pt x="1300088" y="2380769"/>
                    </a:moveTo>
                    <a:lnTo>
                      <a:pt x="1293772" y="2391809"/>
                    </a:lnTo>
                    <a:lnTo>
                      <a:pt x="1292116" y="2392305"/>
                    </a:lnTo>
                    <a:lnTo>
                      <a:pt x="1316347" y="2415144"/>
                    </a:lnTo>
                    <a:lnTo>
                      <a:pt x="1319139" y="2422167"/>
                    </a:lnTo>
                    <a:lnTo>
                      <a:pt x="1330454" y="2407848"/>
                    </a:lnTo>
                    <a:lnTo>
                      <a:pt x="1336138" y="2404671"/>
                    </a:lnTo>
                    <a:lnTo>
                      <a:pt x="1309128" y="2396571"/>
                    </a:lnTo>
                    <a:close/>
                    <a:moveTo>
                      <a:pt x="2792757" y="2370884"/>
                    </a:moveTo>
                    <a:lnTo>
                      <a:pt x="2792979" y="2372770"/>
                    </a:lnTo>
                    <a:lnTo>
                      <a:pt x="2793973" y="2371062"/>
                    </a:lnTo>
                    <a:close/>
                    <a:moveTo>
                      <a:pt x="4187218" y="2370884"/>
                    </a:moveTo>
                    <a:lnTo>
                      <a:pt x="4187439" y="2372770"/>
                    </a:lnTo>
                    <a:lnTo>
                      <a:pt x="4188434" y="2371062"/>
                    </a:lnTo>
                    <a:close/>
                    <a:moveTo>
                      <a:pt x="3085350" y="2364211"/>
                    </a:moveTo>
                    <a:lnTo>
                      <a:pt x="3080305" y="2385534"/>
                    </a:lnTo>
                    <a:lnTo>
                      <a:pt x="3075621" y="2391464"/>
                    </a:lnTo>
                    <a:lnTo>
                      <a:pt x="3093679" y="2394103"/>
                    </a:lnTo>
                    <a:lnTo>
                      <a:pt x="3094795" y="2394768"/>
                    </a:lnTo>
                    <a:lnTo>
                      <a:pt x="3092065" y="2383226"/>
                    </a:lnTo>
                    <a:lnTo>
                      <a:pt x="3094504" y="2379038"/>
                    </a:lnTo>
                    <a:close/>
                    <a:moveTo>
                      <a:pt x="3369941" y="2362157"/>
                    </a:moveTo>
                    <a:lnTo>
                      <a:pt x="3356802" y="2367820"/>
                    </a:lnTo>
                    <a:lnTo>
                      <a:pt x="3342376" y="2367394"/>
                    </a:lnTo>
                    <a:lnTo>
                      <a:pt x="3355649" y="2379903"/>
                    </a:lnTo>
                    <a:lnTo>
                      <a:pt x="3358441" y="2386925"/>
                    </a:lnTo>
                    <a:lnTo>
                      <a:pt x="3369757" y="2372606"/>
                    </a:lnTo>
                    <a:lnTo>
                      <a:pt x="3371078" y="2371867"/>
                    </a:lnTo>
                    <a:close/>
                    <a:moveTo>
                      <a:pt x="3450707" y="2360802"/>
                    </a:moveTo>
                    <a:lnTo>
                      <a:pt x="3446102" y="2362183"/>
                    </a:lnTo>
                    <a:lnTo>
                      <a:pt x="3440459" y="2361358"/>
                    </a:lnTo>
                    <a:lnTo>
                      <a:pt x="3442309" y="2377148"/>
                    </a:lnTo>
                    <a:cubicBezTo>
                      <a:pt x="3441983" y="2386328"/>
                      <a:pt x="3439578" y="2394711"/>
                      <a:pt x="3435481" y="2401272"/>
                    </a:cubicBezTo>
                    <a:lnTo>
                      <a:pt x="3421871" y="2411858"/>
                    </a:lnTo>
                    <a:lnTo>
                      <a:pt x="3419199" y="2423153"/>
                    </a:lnTo>
                    <a:lnTo>
                      <a:pt x="3415664" y="2427627"/>
                    </a:lnTo>
                    <a:lnTo>
                      <a:pt x="3430002" y="2433807"/>
                    </a:lnTo>
                    <a:lnTo>
                      <a:pt x="3431884" y="2420207"/>
                    </a:lnTo>
                    <a:cubicBezTo>
                      <a:pt x="3435517" y="2413377"/>
                      <a:pt x="3441574" y="2407102"/>
                      <a:pt x="3449362" y="2402230"/>
                    </a:cubicBezTo>
                    <a:lnTo>
                      <a:pt x="3462803" y="2396438"/>
                    </a:lnTo>
                    <a:lnTo>
                      <a:pt x="3457569" y="2389814"/>
                    </a:lnTo>
                    <a:close/>
                    <a:moveTo>
                      <a:pt x="3818397" y="2355756"/>
                    </a:moveTo>
                    <a:lnTo>
                      <a:pt x="3810158" y="2369100"/>
                    </a:lnTo>
                    <a:lnTo>
                      <a:pt x="3810360" y="2368892"/>
                    </a:lnTo>
                    <a:lnTo>
                      <a:pt x="3823800" y="2363099"/>
                    </a:lnTo>
                    <a:lnTo>
                      <a:pt x="3818567" y="2356476"/>
                    </a:lnTo>
                    <a:close/>
                    <a:moveTo>
                      <a:pt x="3587281" y="2351544"/>
                    </a:moveTo>
                    <a:lnTo>
                      <a:pt x="3580368" y="2380773"/>
                    </a:lnTo>
                    <a:lnTo>
                      <a:pt x="3575682" y="2386703"/>
                    </a:lnTo>
                    <a:lnTo>
                      <a:pt x="3593741" y="2389342"/>
                    </a:lnTo>
                    <a:cubicBezTo>
                      <a:pt x="3602525" y="2392033"/>
                      <a:pt x="3609999" y="2396526"/>
                      <a:pt x="3615277" y="2402181"/>
                    </a:cubicBezTo>
                    <a:lnTo>
                      <a:pt x="3618883" y="2410729"/>
                    </a:lnTo>
                    <a:lnTo>
                      <a:pt x="3622489" y="2402180"/>
                    </a:lnTo>
                    <a:cubicBezTo>
                      <a:pt x="3627768" y="2396524"/>
                      <a:pt x="3635241" y="2392030"/>
                      <a:pt x="3644025" y="2389340"/>
                    </a:cubicBezTo>
                    <a:lnTo>
                      <a:pt x="3659300" y="2387107"/>
                    </a:lnTo>
                    <a:lnTo>
                      <a:pt x="3655266" y="2382002"/>
                    </a:lnTo>
                    <a:lnTo>
                      <a:pt x="3651142" y="2364565"/>
                    </a:lnTo>
                    <a:lnTo>
                      <a:pt x="3648840" y="2372698"/>
                    </a:lnTo>
                    <a:cubicBezTo>
                      <a:pt x="3644742" y="2379260"/>
                      <a:pt x="3638954" y="2384001"/>
                      <a:pt x="3631865" y="2385901"/>
                    </a:cubicBezTo>
                    <a:cubicBezTo>
                      <a:pt x="3622412" y="2388434"/>
                      <a:pt x="3612436" y="2385435"/>
                      <a:pt x="3603949" y="2378539"/>
                    </a:cubicBezTo>
                    <a:close/>
                    <a:moveTo>
                      <a:pt x="4233789" y="2350289"/>
                    </a:moveTo>
                    <a:lnTo>
                      <a:pt x="4227471" y="2361329"/>
                    </a:lnTo>
                    <a:lnTo>
                      <a:pt x="4225817" y="2361826"/>
                    </a:lnTo>
                    <a:lnTo>
                      <a:pt x="4250047" y="2384665"/>
                    </a:lnTo>
                    <a:lnTo>
                      <a:pt x="4252840" y="2391687"/>
                    </a:lnTo>
                    <a:lnTo>
                      <a:pt x="4264154" y="2377367"/>
                    </a:lnTo>
                    <a:lnTo>
                      <a:pt x="4269839" y="2374192"/>
                    </a:lnTo>
                    <a:lnTo>
                      <a:pt x="4242829" y="2366091"/>
                    </a:lnTo>
                    <a:close/>
                    <a:moveTo>
                      <a:pt x="2839328" y="2350289"/>
                    </a:moveTo>
                    <a:lnTo>
                      <a:pt x="2833012" y="2361329"/>
                    </a:lnTo>
                    <a:lnTo>
                      <a:pt x="2831357" y="2361826"/>
                    </a:lnTo>
                    <a:lnTo>
                      <a:pt x="2855587" y="2384664"/>
                    </a:lnTo>
                    <a:lnTo>
                      <a:pt x="2858380" y="2391687"/>
                    </a:lnTo>
                    <a:lnTo>
                      <a:pt x="2869695" y="2377367"/>
                    </a:lnTo>
                    <a:lnTo>
                      <a:pt x="2875378" y="2374192"/>
                    </a:lnTo>
                    <a:lnTo>
                      <a:pt x="2848369" y="2366091"/>
                    </a:lnTo>
                    <a:close/>
                    <a:moveTo>
                      <a:pt x="3583300" y="2333583"/>
                    </a:moveTo>
                    <a:lnTo>
                      <a:pt x="3582004" y="2334142"/>
                    </a:lnTo>
                    <a:lnTo>
                      <a:pt x="3583708" y="2337067"/>
                    </a:lnTo>
                    <a:close/>
                    <a:moveTo>
                      <a:pt x="2147281" y="2333199"/>
                    </a:moveTo>
                    <a:lnTo>
                      <a:pt x="2142891" y="2335529"/>
                    </a:lnTo>
                    <a:lnTo>
                      <a:pt x="2134480" y="2335614"/>
                    </a:lnTo>
                    <a:lnTo>
                      <a:pt x="2134277" y="2336473"/>
                    </a:lnTo>
                    <a:lnTo>
                      <a:pt x="2130741" y="2340948"/>
                    </a:lnTo>
                    <a:lnTo>
                      <a:pt x="2145080" y="2347128"/>
                    </a:lnTo>
                    <a:lnTo>
                      <a:pt x="2146961" y="2333527"/>
                    </a:lnTo>
                    <a:close/>
                    <a:moveTo>
                      <a:pt x="3653818" y="2332784"/>
                    </a:moveTo>
                    <a:lnTo>
                      <a:pt x="3654039" y="2334669"/>
                    </a:lnTo>
                    <a:lnTo>
                      <a:pt x="3655034" y="2332962"/>
                    </a:lnTo>
                    <a:close/>
                    <a:moveTo>
                      <a:pt x="3700388" y="2312189"/>
                    </a:moveTo>
                    <a:lnTo>
                      <a:pt x="3694071" y="2323229"/>
                    </a:lnTo>
                    <a:lnTo>
                      <a:pt x="3692417" y="2323725"/>
                    </a:lnTo>
                    <a:lnTo>
                      <a:pt x="3716647" y="2346564"/>
                    </a:lnTo>
                    <a:lnTo>
                      <a:pt x="3719440" y="2353587"/>
                    </a:lnTo>
                    <a:lnTo>
                      <a:pt x="3730754" y="2339267"/>
                    </a:lnTo>
                    <a:lnTo>
                      <a:pt x="3736438" y="2336091"/>
                    </a:lnTo>
                    <a:lnTo>
                      <a:pt x="3709429" y="2327991"/>
                    </a:lnTo>
                    <a:close/>
                    <a:moveTo>
                      <a:pt x="1294169" y="2310025"/>
                    </a:moveTo>
                    <a:lnTo>
                      <a:pt x="1292504" y="2324236"/>
                    </a:lnTo>
                    <a:lnTo>
                      <a:pt x="1284208" y="2337672"/>
                    </a:lnTo>
                    <a:lnTo>
                      <a:pt x="1299748" y="2346937"/>
                    </a:lnTo>
                    <a:lnTo>
                      <a:pt x="1302455" y="2353350"/>
                    </a:lnTo>
                    <a:lnTo>
                      <a:pt x="1303151" y="2351699"/>
                    </a:lnTo>
                    <a:cubicBezTo>
                      <a:pt x="1308429" y="2346043"/>
                      <a:pt x="1315903" y="2341549"/>
                      <a:pt x="1324687" y="2338860"/>
                    </a:cubicBezTo>
                    <a:lnTo>
                      <a:pt x="1339961" y="2336626"/>
                    </a:lnTo>
                    <a:lnTo>
                      <a:pt x="1335928" y="2331521"/>
                    </a:lnTo>
                    <a:lnTo>
                      <a:pt x="1332010" y="2314958"/>
                    </a:lnTo>
                    <a:lnTo>
                      <a:pt x="1307308" y="2315689"/>
                    </a:lnTo>
                    <a:close/>
                    <a:moveTo>
                      <a:pt x="1623735" y="2303357"/>
                    </a:moveTo>
                    <a:lnTo>
                      <a:pt x="1623681" y="2303809"/>
                    </a:lnTo>
                    <a:lnTo>
                      <a:pt x="1625348" y="2304053"/>
                    </a:lnTo>
                    <a:close/>
                    <a:moveTo>
                      <a:pt x="2172476" y="2302416"/>
                    </a:moveTo>
                    <a:lnTo>
                      <a:pt x="2164237" y="2315760"/>
                    </a:lnTo>
                    <a:lnTo>
                      <a:pt x="2164439" y="2315552"/>
                    </a:lnTo>
                    <a:lnTo>
                      <a:pt x="2177881" y="2309759"/>
                    </a:lnTo>
                    <a:lnTo>
                      <a:pt x="2172647" y="2303135"/>
                    </a:lnTo>
                    <a:close/>
                    <a:moveTo>
                      <a:pt x="3296703" y="2288917"/>
                    </a:moveTo>
                    <a:lnTo>
                      <a:pt x="3298929" y="2292736"/>
                    </a:lnTo>
                    <a:cubicBezTo>
                      <a:pt x="3300054" y="2303614"/>
                      <a:pt x="3297371" y="2316195"/>
                      <a:pt x="3290612" y="2327901"/>
                    </a:cubicBezTo>
                    <a:lnTo>
                      <a:pt x="3287076" y="2332375"/>
                    </a:lnTo>
                    <a:lnTo>
                      <a:pt x="3301416" y="2338556"/>
                    </a:lnTo>
                    <a:lnTo>
                      <a:pt x="3303296" y="2324955"/>
                    </a:lnTo>
                    <a:cubicBezTo>
                      <a:pt x="3306930" y="2318127"/>
                      <a:pt x="3312987" y="2311851"/>
                      <a:pt x="3320774" y="2306980"/>
                    </a:cubicBezTo>
                    <a:lnTo>
                      <a:pt x="3334216" y="2301187"/>
                    </a:lnTo>
                    <a:lnTo>
                      <a:pt x="3333583" y="2300386"/>
                    </a:lnTo>
                    <a:lnTo>
                      <a:pt x="3323232" y="2303204"/>
                    </a:lnTo>
                    <a:close/>
                    <a:moveTo>
                      <a:pt x="2833410" y="2279546"/>
                    </a:moveTo>
                    <a:lnTo>
                      <a:pt x="2831744" y="2293755"/>
                    </a:lnTo>
                    <a:lnTo>
                      <a:pt x="2823448" y="2307191"/>
                    </a:lnTo>
                    <a:lnTo>
                      <a:pt x="2838989" y="2316456"/>
                    </a:lnTo>
                    <a:lnTo>
                      <a:pt x="2841695" y="2322870"/>
                    </a:lnTo>
                    <a:lnTo>
                      <a:pt x="2842392" y="2321219"/>
                    </a:lnTo>
                    <a:cubicBezTo>
                      <a:pt x="2847669" y="2315562"/>
                      <a:pt x="2855143" y="2311069"/>
                      <a:pt x="2863927" y="2308379"/>
                    </a:cubicBezTo>
                    <a:lnTo>
                      <a:pt x="2879202" y="2306146"/>
                    </a:lnTo>
                    <a:lnTo>
                      <a:pt x="2875168" y="2301041"/>
                    </a:lnTo>
                    <a:lnTo>
                      <a:pt x="2871250" y="2284477"/>
                    </a:lnTo>
                    <a:lnTo>
                      <a:pt x="2846549" y="2285208"/>
                    </a:lnTo>
                    <a:close/>
                    <a:moveTo>
                      <a:pt x="4227870" y="2279546"/>
                    </a:moveTo>
                    <a:lnTo>
                      <a:pt x="4226205" y="2293755"/>
                    </a:lnTo>
                    <a:lnTo>
                      <a:pt x="4217908" y="2307191"/>
                    </a:lnTo>
                    <a:lnTo>
                      <a:pt x="4233449" y="2316456"/>
                    </a:lnTo>
                    <a:lnTo>
                      <a:pt x="4236155" y="2322870"/>
                    </a:lnTo>
                    <a:lnTo>
                      <a:pt x="4236852" y="2321219"/>
                    </a:lnTo>
                    <a:cubicBezTo>
                      <a:pt x="4242129" y="2315563"/>
                      <a:pt x="4249604" y="2311069"/>
                      <a:pt x="4258387" y="2308379"/>
                    </a:cubicBezTo>
                    <a:lnTo>
                      <a:pt x="4273662" y="2306146"/>
                    </a:lnTo>
                    <a:lnTo>
                      <a:pt x="4269628" y="2301042"/>
                    </a:lnTo>
                    <a:lnTo>
                      <a:pt x="4265710" y="2284477"/>
                    </a:lnTo>
                    <a:lnTo>
                      <a:pt x="4241008" y="2285208"/>
                    </a:lnTo>
                    <a:close/>
                    <a:moveTo>
                      <a:pt x="2007897" y="2279444"/>
                    </a:moveTo>
                    <a:lnTo>
                      <a:pt x="2008118" y="2281329"/>
                    </a:lnTo>
                    <a:lnTo>
                      <a:pt x="2009114" y="2279622"/>
                    </a:lnTo>
                    <a:close/>
                    <a:moveTo>
                      <a:pt x="1411600" y="2278338"/>
                    </a:moveTo>
                    <a:lnTo>
                      <a:pt x="1398462" y="2284000"/>
                    </a:lnTo>
                    <a:lnTo>
                      <a:pt x="1384036" y="2283574"/>
                    </a:lnTo>
                    <a:lnTo>
                      <a:pt x="1397308" y="2296083"/>
                    </a:lnTo>
                    <a:lnTo>
                      <a:pt x="1400100" y="2303106"/>
                    </a:lnTo>
                    <a:lnTo>
                      <a:pt x="1411417" y="2288786"/>
                    </a:lnTo>
                    <a:lnTo>
                      <a:pt x="1412738" y="2288047"/>
                    </a:lnTo>
                    <a:close/>
                    <a:moveTo>
                      <a:pt x="1492367" y="2276982"/>
                    </a:moveTo>
                    <a:lnTo>
                      <a:pt x="1487761" y="2278362"/>
                    </a:lnTo>
                    <a:lnTo>
                      <a:pt x="1482118" y="2277538"/>
                    </a:lnTo>
                    <a:lnTo>
                      <a:pt x="1483969" y="2293328"/>
                    </a:lnTo>
                    <a:cubicBezTo>
                      <a:pt x="1483643" y="2302508"/>
                      <a:pt x="1481237" y="2310891"/>
                      <a:pt x="1477140" y="2317453"/>
                    </a:cubicBezTo>
                    <a:lnTo>
                      <a:pt x="1463531" y="2328038"/>
                    </a:lnTo>
                    <a:lnTo>
                      <a:pt x="1460859" y="2339332"/>
                    </a:lnTo>
                    <a:lnTo>
                      <a:pt x="1457323" y="2343806"/>
                    </a:lnTo>
                    <a:lnTo>
                      <a:pt x="1471662" y="2349987"/>
                    </a:lnTo>
                    <a:lnTo>
                      <a:pt x="1473543" y="2336386"/>
                    </a:lnTo>
                    <a:cubicBezTo>
                      <a:pt x="1477177" y="2329557"/>
                      <a:pt x="1483233" y="2323282"/>
                      <a:pt x="1491022" y="2318410"/>
                    </a:cubicBezTo>
                    <a:lnTo>
                      <a:pt x="1504462" y="2312618"/>
                    </a:lnTo>
                    <a:lnTo>
                      <a:pt x="1499229" y="2305995"/>
                    </a:lnTo>
                    <a:close/>
                    <a:moveTo>
                      <a:pt x="1741165" y="2271670"/>
                    </a:moveTo>
                    <a:lnTo>
                      <a:pt x="1728027" y="2277333"/>
                    </a:lnTo>
                    <a:cubicBezTo>
                      <a:pt x="1714970" y="2280830"/>
                      <a:pt x="1702124" y="2280166"/>
                      <a:pt x="1691908" y="2276264"/>
                    </a:cubicBezTo>
                    <a:lnTo>
                      <a:pt x="1691756" y="2276110"/>
                    </a:lnTo>
                    <a:lnTo>
                      <a:pt x="1693325" y="2287458"/>
                    </a:lnTo>
                    <a:cubicBezTo>
                      <a:pt x="1690793" y="2296910"/>
                      <a:pt x="1683208" y="2304050"/>
                      <a:pt x="1672992" y="2307952"/>
                    </a:cubicBezTo>
                    <a:lnTo>
                      <a:pt x="1641060" y="2308897"/>
                    </a:lnTo>
                    <a:lnTo>
                      <a:pt x="1656936" y="2318362"/>
                    </a:lnTo>
                    <a:lnTo>
                      <a:pt x="1661166" y="2328386"/>
                    </a:lnTo>
                    <a:lnTo>
                      <a:pt x="1684289" y="2328062"/>
                    </a:lnTo>
                    <a:lnTo>
                      <a:pt x="1698632" y="2333766"/>
                    </a:lnTo>
                    <a:lnTo>
                      <a:pt x="1697692" y="2327328"/>
                    </a:lnTo>
                    <a:cubicBezTo>
                      <a:pt x="1697691" y="2300295"/>
                      <a:pt x="1713558" y="2278380"/>
                      <a:pt x="1733130" y="2278380"/>
                    </a:cubicBezTo>
                    <a:lnTo>
                      <a:pt x="1742249" y="2280923"/>
                    </a:lnTo>
                    <a:close/>
                    <a:moveTo>
                      <a:pt x="2054468" y="2258849"/>
                    </a:moveTo>
                    <a:lnTo>
                      <a:pt x="2048151" y="2269889"/>
                    </a:lnTo>
                    <a:lnTo>
                      <a:pt x="2046496" y="2270385"/>
                    </a:lnTo>
                    <a:lnTo>
                      <a:pt x="2070726" y="2293224"/>
                    </a:lnTo>
                    <a:lnTo>
                      <a:pt x="2073519" y="2300246"/>
                    </a:lnTo>
                    <a:lnTo>
                      <a:pt x="2084834" y="2285927"/>
                    </a:lnTo>
                    <a:lnTo>
                      <a:pt x="2090517" y="2282751"/>
                    </a:lnTo>
                    <a:lnTo>
                      <a:pt x="2063508" y="2274652"/>
                    </a:lnTo>
                    <a:close/>
                    <a:moveTo>
                      <a:pt x="4345301" y="2247858"/>
                    </a:moveTo>
                    <a:lnTo>
                      <a:pt x="4332162" y="2253520"/>
                    </a:lnTo>
                    <a:lnTo>
                      <a:pt x="4317737" y="2253094"/>
                    </a:lnTo>
                    <a:lnTo>
                      <a:pt x="4331009" y="2265603"/>
                    </a:lnTo>
                    <a:lnTo>
                      <a:pt x="4333801" y="2272626"/>
                    </a:lnTo>
                    <a:lnTo>
                      <a:pt x="4345116" y="2258306"/>
                    </a:lnTo>
                    <a:lnTo>
                      <a:pt x="4346439" y="2257567"/>
                    </a:lnTo>
                    <a:close/>
                    <a:moveTo>
                      <a:pt x="2950841" y="2247858"/>
                    </a:moveTo>
                    <a:lnTo>
                      <a:pt x="2937702" y="2253520"/>
                    </a:lnTo>
                    <a:lnTo>
                      <a:pt x="2923278" y="2253094"/>
                    </a:lnTo>
                    <a:lnTo>
                      <a:pt x="2936549" y="2265603"/>
                    </a:lnTo>
                    <a:lnTo>
                      <a:pt x="2939341" y="2272626"/>
                    </a:lnTo>
                    <a:lnTo>
                      <a:pt x="2950656" y="2258306"/>
                    </a:lnTo>
                    <a:lnTo>
                      <a:pt x="2951979" y="2257567"/>
                    </a:lnTo>
                    <a:close/>
                    <a:moveTo>
                      <a:pt x="4426068" y="2246502"/>
                    </a:moveTo>
                    <a:lnTo>
                      <a:pt x="4421462" y="2247883"/>
                    </a:lnTo>
                    <a:lnTo>
                      <a:pt x="4415818" y="2247058"/>
                    </a:lnTo>
                    <a:lnTo>
                      <a:pt x="4417669" y="2262847"/>
                    </a:lnTo>
                    <a:cubicBezTo>
                      <a:pt x="4417344" y="2272028"/>
                      <a:pt x="4414938" y="2280411"/>
                      <a:pt x="4410841" y="2286972"/>
                    </a:cubicBezTo>
                    <a:lnTo>
                      <a:pt x="4397230" y="2297558"/>
                    </a:lnTo>
                    <a:lnTo>
                      <a:pt x="4394559" y="2308852"/>
                    </a:lnTo>
                    <a:lnTo>
                      <a:pt x="4391023" y="2313327"/>
                    </a:lnTo>
                    <a:lnTo>
                      <a:pt x="4405362" y="2319506"/>
                    </a:lnTo>
                    <a:lnTo>
                      <a:pt x="4407243" y="2305907"/>
                    </a:lnTo>
                    <a:cubicBezTo>
                      <a:pt x="4410877" y="2299078"/>
                      <a:pt x="4416933" y="2292803"/>
                      <a:pt x="4424722" y="2287931"/>
                    </a:cubicBezTo>
                    <a:lnTo>
                      <a:pt x="4438163" y="2282137"/>
                    </a:lnTo>
                    <a:lnTo>
                      <a:pt x="4432929" y="2275515"/>
                    </a:lnTo>
                    <a:close/>
                    <a:moveTo>
                      <a:pt x="3031607" y="2246502"/>
                    </a:moveTo>
                    <a:lnTo>
                      <a:pt x="3027002" y="2247883"/>
                    </a:lnTo>
                    <a:lnTo>
                      <a:pt x="3021359" y="2247057"/>
                    </a:lnTo>
                    <a:lnTo>
                      <a:pt x="3023209" y="2262847"/>
                    </a:lnTo>
                    <a:cubicBezTo>
                      <a:pt x="3022884" y="2272029"/>
                      <a:pt x="3020478" y="2280411"/>
                      <a:pt x="3016381" y="2286972"/>
                    </a:cubicBezTo>
                    <a:lnTo>
                      <a:pt x="3002770" y="2297558"/>
                    </a:lnTo>
                    <a:lnTo>
                      <a:pt x="3000099" y="2308852"/>
                    </a:lnTo>
                    <a:lnTo>
                      <a:pt x="2996564" y="2313327"/>
                    </a:lnTo>
                    <a:lnTo>
                      <a:pt x="3010902" y="2319506"/>
                    </a:lnTo>
                    <a:lnTo>
                      <a:pt x="3012784" y="2305906"/>
                    </a:lnTo>
                    <a:cubicBezTo>
                      <a:pt x="3016417" y="2299078"/>
                      <a:pt x="3022473" y="2292803"/>
                      <a:pt x="3030262" y="2287931"/>
                    </a:cubicBezTo>
                    <a:lnTo>
                      <a:pt x="3043703" y="2282138"/>
                    </a:lnTo>
                    <a:lnTo>
                      <a:pt x="3038469" y="2275515"/>
                    </a:lnTo>
                    <a:close/>
                    <a:moveTo>
                      <a:pt x="3694470" y="2241445"/>
                    </a:moveTo>
                    <a:lnTo>
                      <a:pt x="3692805" y="2255656"/>
                    </a:lnTo>
                    <a:lnTo>
                      <a:pt x="3684508" y="2269092"/>
                    </a:lnTo>
                    <a:lnTo>
                      <a:pt x="3700049" y="2278357"/>
                    </a:lnTo>
                    <a:lnTo>
                      <a:pt x="3702755" y="2284770"/>
                    </a:lnTo>
                    <a:lnTo>
                      <a:pt x="3703452" y="2283118"/>
                    </a:lnTo>
                    <a:cubicBezTo>
                      <a:pt x="3708729" y="2277463"/>
                      <a:pt x="3716203" y="2272969"/>
                      <a:pt x="3724987" y="2270279"/>
                    </a:cubicBezTo>
                    <a:lnTo>
                      <a:pt x="3740262" y="2268046"/>
                    </a:lnTo>
                    <a:lnTo>
                      <a:pt x="3736228" y="2262941"/>
                    </a:lnTo>
                    <a:lnTo>
                      <a:pt x="3732311" y="2246378"/>
                    </a:lnTo>
                    <a:lnTo>
                      <a:pt x="3707609" y="2247109"/>
                    </a:lnTo>
                    <a:close/>
                    <a:moveTo>
                      <a:pt x="1676483" y="2232449"/>
                    </a:moveTo>
                    <a:lnTo>
                      <a:pt x="1670451" y="2236469"/>
                    </a:lnTo>
                    <a:lnTo>
                      <a:pt x="1662040" y="2236555"/>
                    </a:lnTo>
                    <a:lnTo>
                      <a:pt x="1661837" y="2237413"/>
                    </a:lnTo>
                    <a:lnTo>
                      <a:pt x="1658301" y="2241888"/>
                    </a:lnTo>
                    <a:lnTo>
                      <a:pt x="1672640" y="2248067"/>
                    </a:lnTo>
                    <a:lnTo>
                      <a:pt x="1674521" y="2234468"/>
                    </a:lnTo>
                    <a:close/>
                    <a:moveTo>
                      <a:pt x="1532781" y="2212166"/>
                    </a:moveTo>
                    <a:lnTo>
                      <a:pt x="1530479" y="2220298"/>
                    </a:lnTo>
                    <a:lnTo>
                      <a:pt x="1527509" y="2222609"/>
                    </a:lnTo>
                    <a:lnTo>
                      <a:pt x="1528349" y="2223111"/>
                    </a:lnTo>
                    <a:lnTo>
                      <a:pt x="1533689" y="2235766"/>
                    </a:lnTo>
                    <a:lnTo>
                      <a:pt x="1540939" y="2234708"/>
                    </a:lnTo>
                    <a:lnTo>
                      <a:pt x="1536905" y="2229603"/>
                    </a:lnTo>
                    <a:close/>
                    <a:moveTo>
                      <a:pt x="3811901" y="2209758"/>
                    </a:moveTo>
                    <a:lnTo>
                      <a:pt x="3798763" y="2215420"/>
                    </a:lnTo>
                    <a:lnTo>
                      <a:pt x="3784337" y="2214994"/>
                    </a:lnTo>
                    <a:lnTo>
                      <a:pt x="3797609" y="2227503"/>
                    </a:lnTo>
                    <a:lnTo>
                      <a:pt x="3800401" y="2234526"/>
                    </a:lnTo>
                    <a:lnTo>
                      <a:pt x="3811716" y="2220206"/>
                    </a:lnTo>
                    <a:lnTo>
                      <a:pt x="3813039" y="2219467"/>
                    </a:lnTo>
                    <a:close/>
                    <a:moveTo>
                      <a:pt x="3892667" y="2208401"/>
                    </a:moveTo>
                    <a:lnTo>
                      <a:pt x="3888062" y="2209783"/>
                    </a:lnTo>
                    <a:lnTo>
                      <a:pt x="3882419" y="2208958"/>
                    </a:lnTo>
                    <a:lnTo>
                      <a:pt x="3884269" y="2224748"/>
                    </a:lnTo>
                    <a:cubicBezTo>
                      <a:pt x="3883944" y="2233928"/>
                      <a:pt x="3881538" y="2242310"/>
                      <a:pt x="3877441" y="2248873"/>
                    </a:cubicBezTo>
                    <a:lnTo>
                      <a:pt x="3863830" y="2259458"/>
                    </a:lnTo>
                    <a:lnTo>
                      <a:pt x="3861159" y="2270752"/>
                    </a:lnTo>
                    <a:lnTo>
                      <a:pt x="3857623" y="2275227"/>
                    </a:lnTo>
                    <a:lnTo>
                      <a:pt x="3871962" y="2281407"/>
                    </a:lnTo>
                    <a:lnTo>
                      <a:pt x="3873843" y="2267807"/>
                    </a:lnTo>
                    <a:cubicBezTo>
                      <a:pt x="3877477" y="2260977"/>
                      <a:pt x="3883533" y="2254703"/>
                      <a:pt x="3891322" y="2249831"/>
                    </a:cubicBezTo>
                    <a:lnTo>
                      <a:pt x="3904763" y="2244038"/>
                    </a:lnTo>
                    <a:lnTo>
                      <a:pt x="3899529" y="2237415"/>
                    </a:lnTo>
                    <a:close/>
                    <a:moveTo>
                      <a:pt x="1338362" y="2205096"/>
                    </a:moveTo>
                    <a:lnTo>
                      <a:pt x="1340589" y="2208917"/>
                    </a:lnTo>
                    <a:cubicBezTo>
                      <a:pt x="1341713" y="2219795"/>
                      <a:pt x="1339030" y="2232375"/>
                      <a:pt x="1332272" y="2244081"/>
                    </a:cubicBezTo>
                    <a:lnTo>
                      <a:pt x="1328736" y="2248555"/>
                    </a:lnTo>
                    <a:lnTo>
                      <a:pt x="1343076" y="2254736"/>
                    </a:lnTo>
                    <a:lnTo>
                      <a:pt x="1344956" y="2241135"/>
                    </a:lnTo>
                    <a:cubicBezTo>
                      <a:pt x="1348591" y="2234306"/>
                      <a:pt x="1354647" y="2228032"/>
                      <a:pt x="1362434" y="2223160"/>
                    </a:cubicBezTo>
                    <a:lnTo>
                      <a:pt x="1375875" y="2217366"/>
                    </a:lnTo>
                    <a:lnTo>
                      <a:pt x="1375243" y="2216566"/>
                    </a:lnTo>
                    <a:lnTo>
                      <a:pt x="1364891" y="2219384"/>
                    </a:lnTo>
                    <a:close/>
                    <a:moveTo>
                      <a:pt x="1700185" y="2203981"/>
                    </a:moveTo>
                    <a:lnTo>
                      <a:pt x="1694166" y="2215558"/>
                    </a:lnTo>
                    <a:lnTo>
                      <a:pt x="1705441" y="2210698"/>
                    </a:lnTo>
                    <a:lnTo>
                      <a:pt x="1700207" y="2204076"/>
                    </a:lnTo>
                    <a:close/>
                    <a:moveTo>
                      <a:pt x="2048550" y="2188105"/>
                    </a:moveTo>
                    <a:lnTo>
                      <a:pt x="2046884" y="2202316"/>
                    </a:lnTo>
                    <a:lnTo>
                      <a:pt x="2038588" y="2215751"/>
                    </a:lnTo>
                    <a:lnTo>
                      <a:pt x="2054128" y="2225017"/>
                    </a:lnTo>
                    <a:lnTo>
                      <a:pt x="2056834" y="2231430"/>
                    </a:lnTo>
                    <a:lnTo>
                      <a:pt x="2057532" y="2229778"/>
                    </a:lnTo>
                    <a:cubicBezTo>
                      <a:pt x="2062809" y="2224123"/>
                      <a:pt x="2070282" y="2219629"/>
                      <a:pt x="2079067" y="2216940"/>
                    </a:cubicBezTo>
                    <a:lnTo>
                      <a:pt x="2094341" y="2214706"/>
                    </a:lnTo>
                    <a:lnTo>
                      <a:pt x="2090307" y="2209601"/>
                    </a:lnTo>
                    <a:lnTo>
                      <a:pt x="2086390" y="2193038"/>
                    </a:lnTo>
                    <a:lnTo>
                      <a:pt x="2061689" y="2193768"/>
                    </a:lnTo>
                    <a:close/>
                    <a:moveTo>
                      <a:pt x="2896940" y="2185031"/>
                    </a:moveTo>
                    <a:lnTo>
                      <a:pt x="2894631" y="2186827"/>
                    </a:lnTo>
                    <a:cubicBezTo>
                      <a:pt x="2889904" y="2188093"/>
                      <a:pt x="2885048" y="2187977"/>
                      <a:pt x="2880311" y="2186682"/>
                    </a:cubicBezTo>
                    <a:lnTo>
                      <a:pt x="2878150" y="2185534"/>
                    </a:lnTo>
                    <a:lnTo>
                      <a:pt x="2871512" y="2213601"/>
                    </a:lnTo>
                    <a:lnTo>
                      <a:pt x="2867977" y="2218076"/>
                    </a:lnTo>
                    <a:lnTo>
                      <a:pt x="2882315" y="2224256"/>
                    </a:lnTo>
                    <a:lnTo>
                      <a:pt x="2884196" y="2210656"/>
                    </a:lnTo>
                    <a:cubicBezTo>
                      <a:pt x="2887830" y="2203826"/>
                      <a:pt x="2893886" y="2197552"/>
                      <a:pt x="2901674" y="2192680"/>
                    </a:cubicBezTo>
                    <a:lnTo>
                      <a:pt x="2915116" y="2186887"/>
                    </a:lnTo>
                    <a:lnTo>
                      <a:pt x="2914483" y="2186087"/>
                    </a:lnTo>
                    <a:lnTo>
                      <a:pt x="2904132" y="2188904"/>
                    </a:lnTo>
                    <a:close/>
                    <a:moveTo>
                      <a:pt x="1535457" y="2180384"/>
                    </a:moveTo>
                    <a:lnTo>
                      <a:pt x="1535678" y="2182270"/>
                    </a:lnTo>
                    <a:lnTo>
                      <a:pt x="1536674" y="2180561"/>
                    </a:lnTo>
                    <a:close/>
                    <a:moveTo>
                      <a:pt x="4272063" y="2174616"/>
                    </a:moveTo>
                    <a:lnTo>
                      <a:pt x="4274289" y="2178437"/>
                    </a:lnTo>
                    <a:cubicBezTo>
                      <a:pt x="4275414" y="2189314"/>
                      <a:pt x="4272731" y="2201895"/>
                      <a:pt x="4265972" y="2213601"/>
                    </a:cubicBezTo>
                    <a:lnTo>
                      <a:pt x="4262436" y="2218076"/>
                    </a:lnTo>
                    <a:lnTo>
                      <a:pt x="4276775" y="2224256"/>
                    </a:lnTo>
                    <a:lnTo>
                      <a:pt x="4278656" y="2210656"/>
                    </a:lnTo>
                    <a:cubicBezTo>
                      <a:pt x="4282290" y="2203826"/>
                      <a:pt x="4288346" y="2197551"/>
                      <a:pt x="4296135" y="2192679"/>
                    </a:cubicBezTo>
                    <a:lnTo>
                      <a:pt x="4309576" y="2186887"/>
                    </a:lnTo>
                    <a:lnTo>
                      <a:pt x="4308943" y="2186087"/>
                    </a:lnTo>
                    <a:lnTo>
                      <a:pt x="4298591" y="2188904"/>
                    </a:lnTo>
                    <a:close/>
                    <a:moveTo>
                      <a:pt x="3244618" y="2167761"/>
                    </a:moveTo>
                    <a:lnTo>
                      <a:pt x="3238547" y="2170985"/>
                    </a:lnTo>
                    <a:lnTo>
                      <a:pt x="3245492" y="2173746"/>
                    </a:lnTo>
                    <a:close/>
                    <a:moveTo>
                      <a:pt x="1582028" y="2159789"/>
                    </a:moveTo>
                    <a:lnTo>
                      <a:pt x="1575712" y="2170829"/>
                    </a:lnTo>
                    <a:lnTo>
                      <a:pt x="1573476" y="2171500"/>
                    </a:lnTo>
                    <a:lnTo>
                      <a:pt x="1579362" y="2173490"/>
                    </a:lnTo>
                    <a:cubicBezTo>
                      <a:pt x="1586577" y="2178345"/>
                      <a:pt x="1593218" y="2185384"/>
                      <a:pt x="1598287" y="2194164"/>
                    </a:cubicBezTo>
                    <a:lnTo>
                      <a:pt x="1601079" y="2201187"/>
                    </a:lnTo>
                    <a:lnTo>
                      <a:pt x="1612394" y="2186867"/>
                    </a:lnTo>
                    <a:lnTo>
                      <a:pt x="1618078" y="2183692"/>
                    </a:lnTo>
                    <a:lnTo>
                      <a:pt x="1591068" y="2175591"/>
                    </a:lnTo>
                    <a:close/>
                    <a:moveTo>
                      <a:pt x="2165981" y="2156417"/>
                    </a:moveTo>
                    <a:lnTo>
                      <a:pt x="2152842" y="2162080"/>
                    </a:lnTo>
                    <a:lnTo>
                      <a:pt x="2138417" y="2161653"/>
                    </a:lnTo>
                    <a:lnTo>
                      <a:pt x="2151689" y="2174163"/>
                    </a:lnTo>
                    <a:lnTo>
                      <a:pt x="2154481" y="2181185"/>
                    </a:lnTo>
                    <a:lnTo>
                      <a:pt x="2165796" y="2166866"/>
                    </a:lnTo>
                    <a:lnTo>
                      <a:pt x="2167118" y="2166127"/>
                    </a:lnTo>
                    <a:close/>
                    <a:moveTo>
                      <a:pt x="2246747" y="2155061"/>
                    </a:moveTo>
                    <a:lnTo>
                      <a:pt x="2242141" y="2156443"/>
                    </a:lnTo>
                    <a:lnTo>
                      <a:pt x="2236499" y="2155618"/>
                    </a:lnTo>
                    <a:lnTo>
                      <a:pt x="2238348" y="2171408"/>
                    </a:lnTo>
                    <a:cubicBezTo>
                      <a:pt x="2238024" y="2180589"/>
                      <a:pt x="2235618" y="2188971"/>
                      <a:pt x="2231521" y="2195532"/>
                    </a:cubicBezTo>
                    <a:lnTo>
                      <a:pt x="2217909" y="2206118"/>
                    </a:lnTo>
                    <a:lnTo>
                      <a:pt x="2215239" y="2217411"/>
                    </a:lnTo>
                    <a:lnTo>
                      <a:pt x="2211703" y="2221887"/>
                    </a:lnTo>
                    <a:lnTo>
                      <a:pt x="2226042" y="2228067"/>
                    </a:lnTo>
                    <a:lnTo>
                      <a:pt x="2227923" y="2214467"/>
                    </a:lnTo>
                    <a:cubicBezTo>
                      <a:pt x="2231557" y="2207637"/>
                      <a:pt x="2237613" y="2201362"/>
                      <a:pt x="2245402" y="2196491"/>
                    </a:cubicBezTo>
                    <a:lnTo>
                      <a:pt x="2258842" y="2190698"/>
                    </a:lnTo>
                    <a:lnTo>
                      <a:pt x="2253609" y="2184076"/>
                    </a:lnTo>
                    <a:close/>
                    <a:moveTo>
                      <a:pt x="1924639" y="2144731"/>
                    </a:moveTo>
                    <a:lnTo>
                      <a:pt x="1898288" y="2152634"/>
                    </a:lnTo>
                    <a:lnTo>
                      <a:pt x="1892646" y="2151809"/>
                    </a:lnTo>
                    <a:lnTo>
                      <a:pt x="1894390" y="2166697"/>
                    </a:lnTo>
                    <a:lnTo>
                      <a:pt x="1902637" y="2152541"/>
                    </a:lnTo>
                    <a:lnTo>
                      <a:pt x="1922386" y="2150072"/>
                    </a:lnTo>
                    <a:close/>
                    <a:moveTo>
                      <a:pt x="1398219" y="2144529"/>
                    </a:moveTo>
                    <a:lnTo>
                      <a:pt x="1394548" y="2148423"/>
                    </a:lnTo>
                    <a:lnTo>
                      <a:pt x="1397736" y="2148025"/>
                    </a:lnTo>
                    <a:close/>
                    <a:moveTo>
                      <a:pt x="844261" y="2142699"/>
                    </a:moveTo>
                    <a:lnTo>
                      <a:pt x="839872" y="2145029"/>
                    </a:lnTo>
                    <a:lnTo>
                      <a:pt x="831460" y="2145114"/>
                    </a:lnTo>
                    <a:lnTo>
                      <a:pt x="831257" y="2145972"/>
                    </a:lnTo>
                    <a:lnTo>
                      <a:pt x="827721" y="2150448"/>
                    </a:lnTo>
                    <a:lnTo>
                      <a:pt x="842060" y="2156628"/>
                    </a:lnTo>
                    <a:lnTo>
                      <a:pt x="843941" y="2143028"/>
                    </a:lnTo>
                    <a:close/>
                    <a:moveTo>
                      <a:pt x="3738663" y="2136516"/>
                    </a:moveTo>
                    <a:lnTo>
                      <a:pt x="3740888" y="2140337"/>
                    </a:lnTo>
                    <a:cubicBezTo>
                      <a:pt x="3742014" y="2151214"/>
                      <a:pt x="3739330" y="2163795"/>
                      <a:pt x="3732572" y="2175501"/>
                    </a:cubicBezTo>
                    <a:lnTo>
                      <a:pt x="3729036" y="2179976"/>
                    </a:lnTo>
                    <a:lnTo>
                      <a:pt x="3743375" y="2186156"/>
                    </a:lnTo>
                    <a:lnTo>
                      <a:pt x="3745256" y="2172556"/>
                    </a:lnTo>
                    <a:cubicBezTo>
                      <a:pt x="3748890" y="2165727"/>
                      <a:pt x="3754946" y="2159452"/>
                      <a:pt x="3762735" y="2154580"/>
                    </a:cubicBezTo>
                    <a:lnTo>
                      <a:pt x="3776176" y="2148786"/>
                    </a:lnTo>
                    <a:lnTo>
                      <a:pt x="3775543" y="2147987"/>
                    </a:lnTo>
                    <a:lnTo>
                      <a:pt x="3765191" y="2150804"/>
                    </a:lnTo>
                    <a:close/>
                    <a:moveTo>
                      <a:pt x="3269654" y="2120477"/>
                    </a:moveTo>
                    <a:lnTo>
                      <a:pt x="3269562" y="2121268"/>
                    </a:lnTo>
                    <a:lnTo>
                      <a:pt x="3270732" y="2120942"/>
                    </a:lnTo>
                    <a:close/>
                    <a:moveTo>
                      <a:pt x="869457" y="2111916"/>
                    </a:moveTo>
                    <a:lnTo>
                      <a:pt x="861217" y="2125261"/>
                    </a:lnTo>
                    <a:lnTo>
                      <a:pt x="861420" y="2125052"/>
                    </a:lnTo>
                    <a:lnTo>
                      <a:pt x="874860" y="2119259"/>
                    </a:lnTo>
                    <a:lnTo>
                      <a:pt x="869627" y="2112636"/>
                    </a:lnTo>
                    <a:close/>
                    <a:moveTo>
                      <a:pt x="2772913" y="2099334"/>
                    </a:moveTo>
                    <a:lnTo>
                      <a:pt x="2766940" y="2099394"/>
                    </a:lnTo>
                    <a:lnTo>
                      <a:pt x="2766737" y="2100253"/>
                    </a:lnTo>
                    <a:lnTo>
                      <a:pt x="2763201" y="2104728"/>
                    </a:lnTo>
                    <a:lnTo>
                      <a:pt x="2777540" y="2110907"/>
                    </a:lnTo>
                    <a:lnTo>
                      <a:pt x="2778343" y="2105095"/>
                    </a:lnTo>
                    <a:close/>
                    <a:moveTo>
                      <a:pt x="1576109" y="2089046"/>
                    </a:moveTo>
                    <a:lnTo>
                      <a:pt x="1574444" y="2103255"/>
                    </a:lnTo>
                    <a:lnTo>
                      <a:pt x="1566148" y="2116691"/>
                    </a:lnTo>
                    <a:lnTo>
                      <a:pt x="1581688" y="2125956"/>
                    </a:lnTo>
                    <a:lnTo>
                      <a:pt x="1584395" y="2132370"/>
                    </a:lnTo>
                    <a:lnTo>
                      <a:pt x="1585091" y="2130719"/>
                    </a:lnTo>
                    <a:cubicBezTo>
                      <a:pt x="1590369" y="2125063"/>
                      <a:pt x="1597843" y="2120569"/>
                      <a:pt x="1606626" y="2117879"/>
                    </a:cubicBezTo>
                    <a:lnTo>
                      <a:pt x="1621901" y="2115646"/>
                    </a:lnTo>
                    <a:lnTo>
                      <a:pt x="1617868" y="2110541"/>
                    </a:lnTo>
                    <a:lnTo>
                      <a:pt x="1613950" y="2093978"/>
                    </a:lnTo>
                    <a:lnTo>
                      <a:pt x="1589248" y="2094708"/>
                    </a:lnTo>
                    <a:close/>
                    <a:moveTo>
                      <a:pt x="704877" y="2088944"/>
                    </a:moveTo>
                    <a:lnTo>
                      <a:pt x="705098" y="2090829"/>
                    </a:lnTo>
                    <a:lnTo>
                      <a:pt x="706093" y="2089122"/>
                    </a:lnTo>
                    <a:close/>
                    <a:moveTo>
                      <a:pt x="2092743" y="2083176"/>
                    </a:moveTo>
                    <a:lnTo>
                      <a:pt x="2094968" y="2086997"/>
                    </a:lnTo>
                    <a:cubicBezTo>
                      <a:pt x="2096093" y="2097875"/>
                      <a:pt x="2093410" y="2110456"/>
                      <a:pt x="2086652" y="2122161"/>
                    </a:cubicBezTo>
                    <a:lnTo>
                      <a:pt x="2083116" y="2126635"/>
                    </a:lnTo>
                    <a:lnTo>
                      <a:pt x="2097455" y="2132816"/>
                    </a:lnTo>
                    <a:lnTo>
                      <a:pt x="2099336" y="2119215"/>
                    </a:lnTo>
                    <a:cubicBezTo>
                      <a:pt x="2102970" y="2112386"/>
                      <a:pt x="2109026" y="2106111"/>
                      <a:pt x="2116815" y="2101240"/>
                    </a:cubicBezTo>
                    <a:lnTo>
                      <a:pt x="2130255" y="2095446"/>
                    </a:lnTo>
                    <a:lnTo>
                      <a:pt x="2129623" y="2094646"/>
                    </a:lnTo>
                    <a:lnTo>
                      <a:pt x="2119271" y="2097464"/>
                    </a:lnTo>
                    <a:close/>
                    <a:moveTo>
                      <a:pt x="751448" y="2068348"/>
                    </a:moveTo>
                    <a:lnTo>
                      <a:pt x="745132" y="2079389"/>
                    </a:lnTo>
                    <a:lnTo>
                      <a:pt x="743477" y="2079886"/>
                    </a:lnTo>
                    <a:lnTo>
                      <a:pt x="767706" y="2102724"/>
                    </a:lnTo>
                    <a:lnTo>
                      <a:pt x="770498" y="2109747"/>
                    </a:lnTo>
                    <a:lnTo>
                      <a:pt x="781814" y="2095427"/>
                    </a:lnTo>
                    <a:lnTo>
                      <a:pt x="787498" y="2092251"/>
                    </a:lnTo>
                    <a:lnTo>
                      <a:pt x="760488" y="2084151"/>
                    </a:lnTo>
                    <a:close/>
                    <a:moveTo>
                      <a:pt x="1693541" y="2057357"/>
                    </a:moveTo>
                    <a:lnTo>
                      <a:pt x="1680402" y="2063020"/>
                    </a:lnTo>
                    <a:lnTo>
                      <a:pt x="1665977" y="2062594"/>
                    </a:lnTo>
                    <a:lnTo>
                      <a:pt x="1679248" y="2075103"/>
                    </a:lnTo>
                    <a:lnTo>
                      <a:pt x="1682040" y="2082126"/>
                    </a:lnTo>
                    <a:lnTo>
                      <a:pt x="1693356" y="2067806"/>
                    </a:lnTo>
                    <a:lnTo>
                      <a:pt x="1694678" y="2067068"/>
                    </a:lnTo>
                    <a:close/>
                    <a:moveTo>
                      <a:pt x="1774308" y="2056001"/>
                    </a:moveTo>
                    <a:lnTo>
                      <a:pt x="1769701" y="2057383"/>
                    </a:lnTo>
                    <a:lnTo>
                      <a:pt x="1764058" y="2056557"/>
                    </a:lnTo>
                    <a:lnTo>
                      <a:pt x="1765908" y="2072347"/>
                    </a:lnTo>
                    <a:cubicBezTo>
                      <a:pt x="1765583" y="2081529"/>
                      <a:pt x="1763178" y="2089910"/>
                      <a:pt x="1759080" y="2096472"/>
                    </a:cubicBezTo>
                    <a:lnTo>
                      <a:pt x="1745471" y="2107058"/>
                    </a:lnTo>
                    <a:lnTo>
                      <a:pt x="1742799" y="2118352"/>
                    </a:lnTo>
                    <a:lnTo>
                      <a:pt x="1739263" y="2122827"/>
                    </a:lnTo>
                    <a:lnTo>
                      <a:pt x="1753602" y="2129007"/>
                    </a:lnTo>
                    <a:lnTo>
                      <a:pt x="1755483" y="2115406"/>
                    </a:lnTo>
                    <a:cubicBezTo>
                      <a:pt x="1759117" y="2108577"/>
                      <a:pt x="1765173" y="2102303"/>
                      <a:pt x="1772962" y="2097431"/>
                    </a:cubicBezTo>
                    <a:lnTo>
                      <a:pt x="1786402" y="2091638"/>
                    </a:lnTo>
                    <a:lnTo>
                      <a:pt x="1781169" y="2085015"/>
                    </a:lnTo>
                    <a:close/>
                    <a:moveTo>
                      <a:pt x="3320761" y="2051259"/>
                    </a:moveTo>
                    <a:lnTo>
                      <a:pt x="3316371" y="2053589"/>
                    </a:lnTo>
                    <a:lnTo>
                      <a:pt x="3307961" y="2053674"/>
                    </a:lnTo>
                    <a:lnTo>
                      <a:pt x="3307757" y="2054533"/>
                    </a:lnTo>
                    <a:lnTo>
                      <a:pt x="3304221" y="2059007"/>
                    </a:lnTo>
                    <a:lnTo>
                      <a:pt x="3318561" y="2065188"/>
                    </a:lnTo>
                    <a:lnTo>
                      <a:pt x="3320441" y="2051587"/>
                    </a:lnTo>
                    <a:close/>
                    <a:moveTo>
                      <a:pt x="2640357" y="2043224"/>
                    </a:moveTo>
                    <a:lnTo>
                      <a:pt x="2640579" y="2045110"/>
                    </a:lnTo>
                    <a:lnTo>
                      <a:pt x="2641573" y="2043402"/>
                    </a:lnTo>
                    <a:close/>
                    <a:moveTo>
                      <a:pt x="2686928" y="2022629"/>
                    </a:moveTo>
                    <a:lnTo>
                      <a:pt x="2680611" y="2033670"/>
                    </a:lnTo>
                    <a:lnTo>
                      <a:pt x="2678956" y="2034165"/>
                    </a:lnTo>
                    <a:lnTo>
                      <a:pt x="2703187" y="2057004"/>
                    </a:lnTo>
                    <a:lnTo>
                      <a:pt x="2705979" y="2064027"/>
                    </a:lnTo>
                    <a:lnTo>
                      <a:pt x="2717293" y="2049707"/>
                    </a:lnTo>
                    <a:lnTo>
                      <a:pt x="2722978" y="2046530"/>
                    </a:lnTo>
                    <a:lnTo>
                      <a:pt x="2695968" y="2038431"/>
                    </a:lnTo>
                    <a:close/>
                    <a:moveTo>
                      <a:pt x="3345957" y="2020476"/>
                    </a:moveTo>
                    <a:lnTo>
                      <a:pt x="3337718" y="2033819"/>
                    </a:lnTo>
                    <a:lnTo>
                      <a:pt x="3337919" y="2033612"/>
                    </a:lnTo>
                    <a:lnTo>
                      <a:pt x="3351360" y="2027818"/>
                    </a:lnTo>
                    <a:lnTo>
                      <a:pt x="3346127" y="2021196"/>
                    </a:lnTo>
                    <a:close/>
                    <a:moveTo>
                      <a:pt x="4255350" y="2004061"/>
                    </a:moveTo>
                    <a:cubicBezTo>
                      <a:pt x="4274922" y="2004061"/>
                      <a:pt x="4290789" y="2025974"/>
                      <a:pt x="4290789" y="2053008"/>
                    </a:cubicBezTo>
                    <a:lnTo>
                      <a:pt x="4289696" y="2060486"/>
                    </a:lnTo>
                    <a:lnTo>
                      <a:pt x="4306655" y="2053742"/>
                    </a:lnTo>
                    <a:cubicBezTo>
                      <a:pt x="4324559" y="2049618"/>
                      <a:pt x="4341531" y="2054361"/>
                      <a:pt x="4348872" y="2067074"/>
                    </a:cubicBezTo>
                    <a:cubicBezTo>
                      <a:pt x="4353765" y="2075549"/>
                      <a:pt x="4353450" y="2085960"/>
                      <a:pt x="4348985" y="2095943"/>
                    </a:cubicBezTo>
                    <a:lnTo>
                      <a:pt x="4328249" y="2117943"/>
                    </a:lnTo>
                    <a:lnTo>
                      <a:pt x="4331898" y="2117487"/>
                    </a:lnTo>
                    <a:cubicBezTo>
                      <a:pt x="4339435" y="2119230"/>
                      <a:pt x="4347064" y="2123456"/>
                      <a:pt x="4353785" y="2129718"/>
                    </a:cubicBezTo>
                    <a:lnTo>
                      <a:pt x="4363355" y="2141829"/>
                    </a:lnTo>
                    <a:lnTo>
                      <a:pt x="4365760" y="2135783"/>
                    </a:lnTo>
                    <a:cubicBezTo>
                      <a:pt x="4379276" y="2112373"/>
                      <a:pt x="4403974" y="2101327"/>
                      <a:pt x="4420924" y="2111113"/>
                    </a:cubicBezTo>
                    <a:cubicBezTo>
                      <a:pt x="4437874" y="2120899"/>
                      <a:pt x="4440658" y="2147811"/>
                      <a:pt x="4427140" y="2171222"/>
                    </a:cubicBezTo>
                    <a:lnTo>
                      <a:pt x="4422456" y="2177152"/>
                    </a:lnTo>
                    <a:lnTo>
                      <a:pt x="4440515" y="2179791"/>
                    </a:lnTo>
                    <a:cubicBezTo>
                      <a:pt x="4458082" y="2185171"/>
                      <a:pt x="4470409" y="2197766"/>
                      <a:pt x="4470409" y="2212444"/>
                    </a:cubicBezTo>
                    <a:lnTo>
                      <a:pt x="4467878" y="2216870"/>
                    </a:lnTo>
                    <a:lnTo>
                      <a:pt x="4482372" y="2224969"/>
                    </a:lnTo>
                    <a:lnTo>
                      <a:pt x="4491943" y="2237081"/>
                    </a:lnTo>
                    <a:lnTo>
                      <a:pt x="4494346" y="2231034"/>
                    </a:lnTo>
                    <a:cubicBezTo>
                      <a:pt x="4507864" y="2207623"/>
                      <a:pt x="4532561" y="2196578"/>
                      <a:pt x="4549511" y="2206364"/>
                    </a:cubicBezTo>
                    <a:cubicBezTo>
                      <a:pt x="4566462" y="2216149"/>
                      <a:pt x="4569244" y="2243061"/>
                      <a:pt x="4555728" y="2266473"/>
                    </a:cubicBezTo>
                    <a:lnTo>
                      <a:pt x="4551042" y="2272402"/>
                    </a:lnTo>
                    <a:lnTo>
                      <a:pt x="4569102" y="2275042"/>
                    </a:lnTo>
                    <a:cubicBezTo>
                      <a:pt x="4586669" y="2280422"/>
                      <a:pt x="4598996" y="2293016"/>
                      <a:pt x="4598997" y="2307696"/>
                    </a:cubicBezTo>
                    <a:cubicBezTo>
                      <a:pt x="4598996" y="2327267"/>
                      <a:pt x="4577082" y="2343134"/>
                      <a:pt x="4550049" y="2343134"/>
                    </a:cubicBezTo>
                    <a:lnTo>
                      <a:pt x="4544406" y="2342308"/>
                    </a:lnTo>
                    <a:lnTo>
                      <a:pt x="4546256" y="2358099"/>
                    </a:lnTo>
                    <a:cubicBezTo>
                      <a:pt x="4545606" y="2376461"/>
                      <a:pt x="4536631" y="2391627"/>
                      <a:pt x="4522453" y="2395426"/>
                    </a:cubicBezTo>
                    <a:cubicBezTo>
                      <a:pt x="4513000" y="2397959"/>
                      <a:pt x="4503024" y="2394960"/>
                      <a:pt x="4494538" y="2388064"/>
                    </a:cubicBezTo>
                    <a:lnTo>
                      <a:pt x="4479809" y="2364211"/>
                    </a:lnTo>
                    <a:lnTo>
                      <a:pt x="4474766" y="2385534"/>
                    </a:lnTo>
                    <a:lnTo>
                      <a:pt x="4470080" y="2391464"/>
                    </a:lnTo>
                    <a:lnTo>
                      <a:pt x="4488139" y="2394103"/>
                    </a:lnTo>
                    <a:cubicBezTo>
                      <a:pt x="4505707" y="2399484"/>
                      <a:pt x="4518034" y="2412077"/>
                      <a:pt x="4518034" y="2426757"/>
                    </a:cubicBezTo>
                    <a:cubicBezTo>
                      <a:pt x="4518034" y="2446328"/>
                      <a:pt x="4496120" y="2462195"/>
                      <a:pt x="4469086" y="2462195"/>
                    </a:cubicBezTo>
                    <a:lnTo>
                      <a:pt x="4463444" y="2461370"/>
                    </a:lnTo>
                    <a:lnTo>
                      <a:pt x="4465294" y="2477160"/>
                    </a:lnTo>
                    <a:cubicBezTo>
                      <a:pt x="4464644" y="2495521"/>
                      <a:pt x="4455670" y="2510688"/>
                      <a:pt x="4441491" y="2514488"/>
                    </a:cubicBezTo>
                    <a:cubicBezTo>
                      <a:pt x="4422585" y="2519553"/>
                      <a:pt x="4401587" y="2502491"/>
                      <a:pt x="4394591" y="2476379"/>
                    </a:cubicBezTo>
                    <a:lnTo>
                      <a:pt x="4392926" y="2462170"/>
                    </a:lnTo>
                    <a:lnTo>
                      <a:pt x="4379788" y="2467833"/>
                    </a:lnTo>
                    <a:cubicBezTo>
                      <a:pt x="4366731" y="2471330"/>
                      <a:pt x="4353884" y="2470666"/>
                      <a:pt x="4343668" y="2466764"/>
                    </a:cubicBezTo>
                    <a:lnTo>
                      <a:pt x="4343516" y="2466611"/>
                    </a:lnTo>
                    <a:lnTo>
                      <a:pt x="4345086" y="2477958"/>
                    </a:lnTo>
                    <a:cubicBezTo>
                      <a:pt x="4340021" y="2496862"/>
                      <a:pt x="4314746" y="2506517"/>
                      <a:pt x="4288634" y="2499520"/>
                    </a:cubicBezTo>
                    <a:lnTo>
                      <a:pt x="4275495" y="2493858"/>
                    </a:lnTo>
                    <a:lnTo>
                      <a:pt x="4273830" y="2508067"/>
                    </a:lnTo>
                    <a:cubicBezTo>
                      <a:pt x="4266833" y="2534179"/>
                      <a:pt x="4245835" y="2551240"/>
                      <a:pt x="4226930" y="2546175"/>
                    </a:cubicBezTo>
                    <a:cubicBezTo>
                      <a:pt x="4212752" y="2542376"/>
                      <a:pt x="4203776" y="2527209"/>
                      <a:pt x="4203127" y="2508848"/>
                    </a:cubicBezTo>
                    <a:lnTo>
                      <a:pt x="4204831" y="2494310"/>
                    </a:lnTo>
                    <a:lnTo>
                      <a:pt x="4196478" y="2495531"/>
                    </a:lnTo>
                    <a:cubicBezTo>
                      <a:pt x="4169445" y="2495532"/>
                      <a:pt x="4147530" y="2479666"/>
                      <a:pt x="4147530" y="2460093"/>
                    </a:cubicBezTo>
                    <a:cubicBezTo>
                      <a:pt x="4147530" y="2445415"/>
                      <a:pt x="4159857" y="2432820"/>
                      <a:pt x="4177425" y="2427440"/>
                    </a:cubicBezTo>
                    <a:lnTo>
                      <a:pt x="4192700" y="2425208"/>
                    </a:lnTo>
                    <a:lnTo>
                      <a:pt x="4188666" y="2420102"/>
                    </a:lnTo>
                    <a:lnTo>
                      <a:pt x="4184542" y="2402666"/>
                    </a:lnTo>
                    <a:lnTo>
                      <a:pt x="4182240" y="2410798"/>
                    </a:lnTo>
                    <a:cubicBezTo>
                      <a:pt x="4178142" y="2417360"/>
                      <a:pt x="4172354" y="2422102"/>
                      <a:pt x="4165265" y="2424001"/>
                    </a:cubicBezTo>
                    <a:cubicBezTo>
                      <a:pt x="4146360" y="2429067"/>
                      <a:pt x="4125362" y="2412005"/>
                      <a:pt x="4118365" y="2385893"/>
                    </a:cubicBezTo>
                    <a:lnTo>
                      <a:pt x="4116700" y="2371684"/>
                    </a:lnTo>
                    <a:lnTo>
                      <a:pt x="4103561" y="2377346"/>
                    </a:lnTo>
                    <a:cubicBezTo>
                      <a:pt x="4077449" y="2384342"/>
                      <a:pt x="4052174" y="2374688"/>
                      <a:pt x="4047108" y="2355783"/>
                    </a:cubicBezTo>
                    <a:cubicBezTo>
                      <a:pt x="4043309" y="2341605"/>
                      <a:pt x="4051957" y="2326249"/>
                      <a:pt x="4067534" y="2316505"/>
                    </a:cubicBezTo>
                    <a:lnTo>
                      <a:pt x="4080975" y="2310713"/>
                    </a:lnTo>
                    <a:lnTo>
                      <a:pt x="4075742" y="2304090"/>
                    </a:lnTo>
                    <a:cubicBezTo>
                      <a:pt x="4062225" y="2280678"/>
                      <a:pt x="4065008" y="2253767"/>
                      <a:pt x="4081958" y="2243981"/>
                    </a:cubicBezTo>
                    <a:lnTo>
                      <a:pt x="4101706" y="2241512"/>
                    </a:lnTo>
                    <a:lnTo>
                      <a:pt x="4108265" y="2225968"/>
                    </a:lnTo>
                    <a:cubicBezTo>
                      <a:pt x="4113542" y="2220312"/>
                      <a:pt x="4121017" y="2215818"/>
                      <a:pt x="4129800" y="2213128"/>
                    </a:cubicBezTo>
                    <a:lnTo>
                      <a:pt x="4145075" y="2210896"/>
                    </a:lnTo>
                    <a:lnTo>
                      <a:pt x="4141040" y="2205790"/>
                    </a:lnTo>
                    <a:cubicBezTo>
                      <a:pt x="4127524" y="2182379"/>
                      <a:pt x="4130308" y="2155467"/>
                      <a:pt x="4147258" y="2145681"/>
                    </a:cubicBezTo>
                    <a:cubicBezTo>
                      <a:pt x="4155733" y="2140788"/>
                      <a:pt x="4166144" y="2141103"/>
                      <a:pt x="4176128" y="2145567"/>
                    </a:cubicBezTo>
                    <a:lnTo>
                      <a:pt x="4184034" y="2153020"/>
                    </a:lnTo>
                    <a:lnTo>
                      <a:pt x="4188063" y="2137094"/>
                    </a:lnTo>
                    <a:lnTo>
                      <a:pt x="4196807" y="2125357"/>
                    </a:lnTo>
                    <a:lnTo>
                      <a:pt x="4188963" y="2122238"/>
                    </a:lnTo>
                    <a:cubicBezTo>
                      <a:pt x="4165551" y="2108721"/>
                      <a:pt x="4154506" y="2084023"/>
                      <a:pt x="4164292" y="2067074"/>
                    </a:cubicBezTo>
                    <a:cubicBezTo>
                      <a:pt x="4171631" y="2054361"/>
                      <a:pt x="4188604" y="2049617"/>
                      <a:pt x="4206509" y="2053742"/>
                    </a:cubicBezTo>
                    <a:lnTo>
                      <a:pt x="4220853" y="2059445"/>
                    </a:lnTo>
                    <a:lnTo>
                      <a:pt x="4219912" y="2053007"/>
                    </a:lnTo>
                    <a:cubicBezTo>
                      <a:pt x="4219912" y="2025974"/>
                      <a:pt x="4235779" y="2004060"/>
                      <a:pt x="4255350" y="2004061"/>
                    </a:cubicBezTo>
                    <a:close/>
                    <a:moveTo>
                      <a:pt x="1387928" y="1998943"/>
                    </a:moveTo>
                    <a:lnTo>
                      <a:pt x="1367746" y="2004994"/>
                    </a:lnTo>
                    <a:lnTo>
                      <a:pt x="1362103" y="2004170"/>
                    </a:lnTo>
                    <a:lnTo>
                      <a:pt x="1363954" y="2019960"/>
                    </a:lnTo>
                    <a:cubicBezTo>
                      <a:pt x="1363628" y="2029140"/>
                      <a:pt x="1361223" y="2037522"/>
                      <a:pt x="1357125" y="2044084"/>
                    </a:cubicBezTo>
                    <a:lnTo>
                      <a:pt x="1347513" y="2051560"/>
                    </a:lnTo>
                    <a:lnTo>
                      <a:pt x="1357088" y="2083488"/>
                    </a:lnTo>
                    <a:lnTo>
                      <a:pt x="1355996" y="2090966"/>
                    </a:lnTo>
                    <a:lnTo>
                      <a:pt x="1372955" y="2084223"/>
                    </a:lnTo>
                    <a:cubicBezTo>
                      <a:pt x="1390859" y="2080098"/>
                      <a:pt x="1407832" y="2084841"/>
                      <a:pt x="1415171" y="2097553"/>
                    </a:cubicBezTo>
                    <a:cubicBezTo>
                      <a:pt x="1420064" y="2106028"/>
                      <a:pt x="1419749" y="2116441"/>
                      <a:pt x="1415285" y="2126424"/>
                    </a:cubicBezTo>
                    <a:lnTo>
                      <a:pt x="1412656" y="2129211"/>
                    </a:lnTo>
                    <a:lnTo>
                      <a:pt x="1415774" y="2126006"/>
                    </a:lnTo>
                    <a:lnTo>
                      <a:pt x="1429214" y="2120213"/>
                    </a:lnTo>
                    <a:lnTo>
                      <a:pt x="1423981" y="2113590"/>
                    </a:lnTo>
                    <a:cubicBezTo>
                      <a:pt x="1410464" y="2090178"/>
                      <a:pt x="1413247" y="2063267"/>
                      <a:pt x="1430197" y="2053481"/>
                    </a:cubicBezTo>
                    <a:lnTo>
                      <a:pt x="1441499" y="2052068"/>
                    </a:lnTo>
                    <a:lnTo>
                      <a:pt x="1437067" y="2036408"/>
                    </a:lnTo>
                    <a:lnTo>
                      <a:pt x="1438770" y="2021871"/>
                    </a:lnTo>
                    <a:lnTo>
                      <a:pt x="1430417" y="2023092"/>
                    </a:lnTo>
                    <a:cubicBezTo>
                      <a:pt x="1416901" y="2023092"/>
                      <a:pt x="1404663" y="2019125"/>
                      <a:pt x="1395806" y="2012712"/>
                    </a:cubicBezTo>
                    <a:close/>
                    <a:moveTo>
                      <a:pt x="745529" y="1997605"/>
                    </a:moveTo>
                    <a:lnTo>
                      <a:pt x="743864" y="2011815"/>
                    </a:lnTo>
                    <a:lnTo>
                      <a:pt x="735568" y="2025252"/>
                    </a:lnTo>
                    <a:lnTo>
                      <a:pt x="751108" y="2034517"/>
                    </a:lnTo>
                    <a:lnTo>
                      <a:pt x="753815" y="2040931"/>
                    </a:lnTo>
                    <a:lnTo>
                      <a:pt x="754511" y="2039278"/>
                    </a:lnTo>
                    <a:cubicBezTo>
                      <a:pt x="759789" y="2033622"/>
                      <a:pt x="767263" y="2029129"/>
                      <a:pt x="776047" y="2026439"/>
                    </a:cubicBezTo>
                    <a:lnTo>
                      <a:pt x="791322" y="2024207"/>
                    </a:lnTo>
                    <a:lnTo>
                      <a:pt x="787287" y="2019101"/>
                    </a:lnTo>
                    <a:lnTo>
                      <a:pt x="783370" y="2002537"/>
                    </a:lnTo>
                    <a:lnTo>
                      <a:pt x="758668" y="2003268"/>
                    </a:lnTo>
                    <a:close/>
                    <a:moveTo>
                      <a:pt x="3181378" y="1997504"/>
                    </a:moveTo>
                    <a:lnTo>
                      <a:pt x="3181599" y="1999389"/>
                    </a:lnTo>
                    <a:lnTo>
                      <a:pt x="3182594" y="1997682"/>
                    </a:lnTo>
                    <a:close/>
                    <a:moveTo>
                      <a:pt x="1626865" y="1989730"/>
                    </a:moveTo>
                    <a:lnTo>
                      <a:pt x="1621564" y="1992014"/>
                    </a:lnTo>
                    <a:lnTo>
                      <a:pt x="1614211" y="2023101"/>
                    </a:lnTo>
                    <a:lnTo>
                      <a:pt x="1610676" y="2027576"/>
                    </a:lnTo>
                    <a:lnTo>
                      <a:pt x="1625015" y="2033755"/>
                    </a:lnTo>
                    <a:lnTo>
                      <a:pt x="1626896" y="2020156"/>
                    </a:lnTo>
                    <a:lnTo>
                      <a:pt x="1634020" y="2012829"/>
                    </a:lnTo>
                    <a:lnTo>
                      <a:pt x="1628531" y="2003939"/>
                    </a:lnTo>
                    <a:close/>
                    <a:moveTo>
                      <a:pt x="3047302" y="1988485"/>
                    </a:moveTo>
                    <a:lnTo>
                      <a:pt x="3037800" y="2005094"/>
                    </a:lnTo>
                    <a:cubicBezTo>
                      <a:pt x="3028942" y="2011507"/>
                      <a:pt x="3016706" y="2015474"/>
                      <a:pt x="3003189" y="2015474"/>
                    </a:cubicBezTo>
                    <a:lnTo>
                      <a:pt x="2997546" y="2014649"/>
                    </a:lnTo>
                    <a:lnTo>
                      <a:pt x="2999396" y="2030439"/>
                    </a:lnTo>
                    <a:cubicBezTo>
                      <a:pt x="2998746" y="2048801"/>
                      <a:pt x="2989771" y="2063967"/>
                      <a:pt x="2975593" y="2067766"/>
                    </a:cubicBezTo>
                    <a:cubicBezTo>
                      <a:pt x="2966140" y="2070299"/>
                      <a:pt x="2956164" y="2067300"/>
                      <a:pt x="2947678" y="2060403"/>
                    </a:cubicBezTo>
                    <a:lnTo>
                      <a:pt x="2932949" y="2036551"/>
                    </a:lnTo>
                    <a:lnTo>
                      <a:pt x="2928828" y="2053976"/>
                    </a:lnTo>
                    <a:lnTo>
                      <a:pt x="2937265" y="2054094"/>
                    </a:lnTo>
                    <a:cubicBezTo>
                      <a:pt x="2944664" y="2056354"/>
                      <a:pt x="2950742" y="2060717"/>
                      <a:pt x="2954412" y="2067074"/>
                    </a:cubicBezTo>
                    <a:lnTo>
                      <a:pt x="2954441" y="2074289"/>
                    </a:lnTo>
                    <a:lnTo>
                      <a:pt x="2962815" y="2079283"/>
                    </a:lnTo>
                    <a:cubicBezTo>
                      <a:pt x="2968093" y="2084939"/>
                      <a:pt x="2971175" y="2091757"/>
                      <a:pt x="2971174" y="2099097"/>
                    </a:cubicBezTo>
                    <a:cubicBezTo>
                      <a:pt x="2971174" y="2108882"/>
                      <a:pt x="2965696" y="2117742"/>
                      <a:pt x="2956838" y="2124155"/>
                    </a:cubicBezTo>
                    <a:lnTo>
                      <a:pt x="2951978" y="2125612"/>
                    </a:lnTo>
                    <a:lnTo>
                      <a:pt x="2959325" y="2129718"/>
                    </a:lnTo>
                    <a:lnTo>
                      <a:pt x="2968895" y="2141830"/>
                    </a:lnTo>
                    <a:lnTo>
                      <a:pt x="2971299" y="2135783"/>
                    </a:lnTo>
                    <a:cubicBezTo>
                      <a:pt x="2984817" y="2112372"/>
                      <a:pt x="3009514" y="2101327"/>
                      <a:pt x="3026465" y="2111113"/>
                    </a:cubicBezTo>
                    <a:cubicBezTo>
                      <a:pt x="3043415" y="2120899"/>
                      <a:pt x="3046197" y="2147811"/>
                      <a:pt x="3032681" y="2171221"/>
                    </a:cubicBezTo>
                    <a:lnTo>
                      <a:pt x="3027995" y="2177152"/>
                    </a:lnTo>
                    <a:lnTo>
                      <a:pt x="3046054" y="2179791"/>
                    </a:lnTo>
                    <a:cubicBezTo>
                      <a:pt x="3063622" y="2185171"/>
                      <a:pt x="3075949" y="2197766"/>
                      <a:pt x="3075949" y="2212444"/>
                    </a:cubicBezTo>
                    <a:lnTo>
                      <a:pt x="3073418" y="2216870"/>
                    </a:lnTo>
                    <a:lnTo>
                      <a:pt x="3087912" y="2224969"/>
                    </a:lnTo>
                    <a:lnTo>
                      <a:pt x="3097483" y="2237081"/>
                    </a:lnTo>
                    <a:lnTo>
                      <a:pt x="3099887" y="2231034"/>
                    </a:lnTo>
                    <a:cubicBezTo>
                      <a:pt x="3113404" y="2207623"/>
                      <a:pt x="3138101" y="2196577"/>
                      <a:pt x="3155051" y="2206363"/>
                    </a:cubicBezTo>
                    <a:cubicBezTo>
                      <a:pt x="3172001" y="2216149"/>
                      <a:pt x="3174784" y="2243062"/>
                      <a:pt x="3161268" y="2266473"/>
                    </a:cubicBezTo>
                    <a:lnTo>
                      <a:pt x="3156582" y="2272403"/>
                    </a:lnTo>
                    <a:lnTo>
                      <a:pt x="3164027" y="2273491"/>
                    </a:lnTo>
                    <a:lnTo>
                      <a:pt x="3171897" y="2259981"/>
                    </a:lnTo>
                    <a:cubicBezTo>
                      <a:pt x="3180372" y="2255088"/>
                      <a:pt x="3190784" y="2255403"/>
                      <a:pt x="3200767" y="2259868"/>
                    </a:cubicBezTo>
                    <a:lnTo>
                      <a:pt x="3208674" y="2267321"/>
                    </a:lnTo>
                    <a:lnTo>
                      <a:pt x="3212704" y="2251394"/>
                    </a:lnTo>
                    <a:lnTo>
                      <a:pt x="3221447" y="2239656"/>
                    </a:lnTo>
                    <a:lnTo>
                      <a:pt x="3213603" y="2236537"/>
                    </a:lnTo>
                    <a:cubicBezTo>
                      <a:pt x="3190191" y="2223021"/>
                      <a:pt x="3179145" y="2198323"/>
                      <a:pt x="3188931" y="2181373"/>
                    </a:cubicBezTo>
                    <a:cubicBezTo>
                      <a:pt x="3192601" y="2175017"/>
                      <a:pt x="3198679" y="2170653"/>
                      <a:pt x="3206078" y="2168394"/>
                    </a:cubicBezTo>
                    <a:lnTo>
                      <a:pt x="3215265" y="2168265"/>
                    </a:lnTo>
                    <a:lnTo>
                      <a:pt x="3204115" y="2159592"/>
                    </a:lnTo>
                    <a:cubicBezTo>
                      <a:pt x="3200018" y="2153031"/>
                      <a:pt x="3197611" y="2144648"/>
                      <a:pt x="3197287" y="2135467"/>
                    </a:cubicBezTo>
                    <a:lnTo>
                      <a:pt x="3198991" y="2120931"/>
                    </a:lnTo>
                    <a:lnTo>
                      <a:pt x="3190638" y="2122152"/>
                    </a:lnTo>
                    <a:cubicBezTo>
                      <a:pt x="3163604" y="2122152"/>
                      <a:pt x="3141690" y="2106285"/>
                      <a:pt x="3141691" y="2086714"/>
                    </a:cubicBezTo>
                    <a:cubicBezTo>
                      <a:pt x="3141690" y="2072034"/>
                      <a:pt x="3154017" y="2059440"/>
                      <a:pt x="3171585" y="2054060"/>
                    </a:cubicBezTo>
                    <a:lnTo>
                      <a:pt x="3186860" y="2051827"/>
                    </a:lnTo>
                    <a:lnTo>
                      <a:pt x="3182826" y="2046722"/>
                    </a:lnTo>
                    <a:lnTo>
                      <a:pt x="3178702" y="2029285"/>
                    </a:lnTo>
                    <a:lnTo>
                      <a:pt x="3176400" y="2037419"/>
                    </a:lnTo>
                    <a:cubicBezTo>
                      <a:pt x="3172302" y="2043980"/>
                      <a:pt x="3166514" y="2048722"/>
                      <a:pt x="3159425" y="2050621"/>
                    </a:cubicBezTo>
                    <a:cubicBezTo>
                      <a:pt x="3140520" y="2055686"/>
                      <a:pt x="3119522" y="2038625"/>
                      <a:pt x="3112525" y="2012514"/>
                    </a:cubicBezTo>
                    <a:lnTo>
                      <a:pt x="3110860" y="1998303"/>
                    </a:lnTo>
                    <a:lnTo>
                      <a:pt x="3097721" y="2003966"/>
                    </a:lnTo>
                    <a:cubicBezTo>
                      <a:pt x="3084665" y="2007464"/>
                      <a:pt x="3071819" y="2006800"/>
                      <a:pt x="3061602" y="2002898"/>
                    </a:cubicBezTo>
                    <a:close/>
                    <a:moveTo>
                      <a:pt x="3227948" y="1976909"/>
                    </a:moveTo>
                    <a:lnTo>
                      <a:pt x="3221631" y="1987949"/>
                    </a:lnTo>
                    <a:lnTo>
                      <a:pt x="3219977" y="1988445"/>
                    </a:lnTo>
                    <a:lnTo>
                      <a:pt x="3244207" y="2011284"/>
                    </a:lnTo>
                    <a:lnTo>
                      <a:pt x="3247000" y="2018306"/>
                    </a:lnTo>
                    <a:lnTo>
                      <a:pt x="3258314" y="2003987"/>
                    </a:lnTo>
                    <a:lnTo>
                      <a:pt x="3263998" y="2000811"/>
                    </a:lnTo>
                    <a:lnTo>
                      <a:pt x="3236989" y="1992711"/>
                    </a:lnTo>
                    <a:close/>
                    <a:moveTo>
                      <a:pt x="280381" y="1975058"/>
                    </a:moveTo>
                    <a:lnTo>
                      <a:pt x="275991" y="1977389"/>
                    </a:lnTo>
                    <a:lnTo>
                      <a:pt x="267580" y="1977475"/>
                    </a:lnTo>
                    <a:lnTo>
                      <a:pt x="267377" y="1978333"/>
                    </a:lnTo>
                    <a:lnTo>
                      <a:pt x="263841" y="1982808"/>
                    </a:lnTo>
                    <a:lnTo>
                      <a:pt x="278180" y="1988988"/>
                    </a:lnTo>
                    <a:lnTo>
                      <a:pt x="280061" y="1975388"/>
                    </a:lnTo>
                    <a:close/>
                    <a:moveTo>
                      <a:pt x="1225261" y="1967439"/>
                    </a:moveTo>
                    <a:lnTo>
                      <a:pt x="1220872" y="1969768"/>
                    </a:lnTo>
                    <a:lnTo>
                      <a:pt x="1212459" y="1969854"/>
                    </a:lnTo>
                    <a:lnTo>
                      <a:pt x="1212257" y="1970713"/>
                    </a:lnTo>
                    <a:lnTo>
                      <a:pt x="1208721" y="1975188"/>
                    </a:lnTo>
                    <a:lnTo>
                      <a:pt x="1223059" y="1981368"/>
                    </a:lnTo>
                    <a:lnTo>
                      <a:pt x="1224941" y="1967768"/>
                    </a:lnTo>
                    <a:close/>
                    <a:moveTo>
                      <a:pt x="862960" y="1965917"/>
                    </a:moveTo>
                    <a:lnTo>
                      <a:pt x="849821" y="1971580"/>
                    </a:lnTo>
                    <a:lnTo>
                      <a:pt x="835396" y="1971154"/>
                    </a:lnTo>
                    <a:lnTo>
                      <a:pt x="848668" y="1983663"/>
                    </a:lnTo>
                    <a:lnTo>
                      <a:pt x="851460" y="1990685"/>
                    </a:lnTo>
                    <a:lnTo>
                      <a:pt x="862776" y="1976366"/>
                    </a:lnTo>
                    <a:lnTo>
                      <a:pt x="864098" y="1975627"/>
                    </a:lnTo>
                    <a:close/>
                    <a:moveTo>
                      <a:pt x="943727" y="1964562"/>
                    </a:moveTo>
                    <a:lnTo>
                      <a:pt x="939122" y="1965943"/>
                    </a:lnTo>
                    <a:lnTo>
                      <a:pt x="933478" y="1965118"/>
                    </a:lnTo>
                    <a:lnTo>
                      <a:pt x="935329" y="1980907"/>
                    </a:lnTo>
                    <a:cubicBezTo>
                      <a:pt x="935004" y="1990089"/>
                      <a:pt x="932597" y="1998471"/>
                      <a:pt x="928500" y="2005032"/>
                    </a:cubicBezTo>
                    <a:lnTo>
                      <a:pt x="914890" y="2015618"/>
                    </a:lnTo>
                    <a:lnTo>
                      <a:pt x="912219" y="2026912"/>
                    </a:lnTo>
                    <a:lnTo>
                      <a:pt x="908684" y="2031387"/>
                    </a:lnTo>
                    <a:lnTo>
                      <a:pt x="923021" y="2037567"/>
                    </a:lnTo>
                    <a:lnTo>
                      <a:pt x="924903" y="2023967"/>
                    </a:lnTo>
                    <a:cubicBezTo>
                      <a:pt x="928537" y="2017137"/>
                      <a:pt x="934593" y="2010862"/>
                      <a:pt x="942382" y="2005991"/>
                    </a:cubicBezTo>
                    <a:lnTo>
                      <a:pt x="955822" y="2000198"/>
                    </a:lnTo>
                    <a:lnTo>
                      <a:pt x="950589" y="1993575"/>
                    </a:lnTo>
                    <a:close/>
                    <a:moveTo>
                      <a:pt x="2681009" y="1951886"/>
                    </a:moveTo>
                    <a:lnTo>
                      <a:pt x="2679345" y="1966096"/>
                    </a:lnTo>
                    <a:lnTo>
                      <a:pt x="2671048" y="1979531"/>
                    </a:lnTo>
                    <a:lnTo>
                      <a:pt x="2686588" y="1988796"/>
                    </a:lnTo>
                    <a:lnTo>
                      <a:pt x="2689294" y="1995211"/>
                    </a:lnTo>
                    <a:lnTo>
                      <a:pt x="2689991" y="1993559"/>
                    </a:lnTo>
                    <a:cubicBezTo>
                      <a:pt x="2695268" y="1987902"/>
                      <a:pt x="2702743" y="1983409"/>
                      <a:pt x="2711527" y="1980719"/>
                    </a:cubicBezTo>
                    <a:lnTo>
                      <a:pt x="2726801" y="1978487"/>
                    </a:lnTo>
                    <a:lnTo>
                      <a:pt x="2722767" y="1973382"/>
                    </a:lnTo>
                    <a:lnTo>
                      <a:pt x="2718850" y="1956818"/>
                    </a:lnTo>
                    <a:lnTo>
                      <a:pt x="2694148" y="1957548"/>
                    </a:lnTo>
                    <a:close/>
                    <a:moveTo>
                      <a:pt x="1083202" y="1945465"/>
                    </a:moveTo>
                    <a:lnTo>
                      <a:pt x="1080900" y="1953598"/>
                    </a:lnTo>
                    <a:lnTo>
                      <a:pt x="1080660" y="1953785"/>
                    </a:lnTo>
                    <a:lnTo>
                      <a:pt x="1076793" y="1970136"/>
                    </a:lnTo>
                    <a:lnTo>
                      <a:pt x="1091360" y="1968007"/>
                    </a:lnTo>
                    <a:lnTo>
                      <a:pt x="1087325" y="1962903"/>
                    </a:lnTo>
                    <a:close/>
                    <a:moveTo>
                      <a:pt x="305576" y="1944277"/>
                    </a:moveTo>
                    <a:lnTo>
                      <a:pt x="297337" y="1957620"/>
                    </a:lnTo>
                    <a:lnTo>
                      <a:pt x="297539" y="1957412"/>
                    </a:lnTo>
                    <a:lnTo>
                      <a:pt x="310980" y="1951618"/>
                    </a:lnTo>
                    <a:lnTo>
                      <a:pt x="305747" y="1944996"/>
                    </a:lnTo>
                    <a:close/>
                    <a:moveTo>
                      <a:pt x="1416231" y="1938176"/>
                    </a:moveTo>
                    <a:lnTo>
                      <a:pt x="1416180" y="1938358"/>
                    </a:lnTo>
                    <a:lnTo>
                      <a:pt x="1404490" y="1947450"/>
                    </a:lnTo>
                    <a:lnTo>
                      <a:pt x="1408334" y="1949743"/>
                    </a:lnTo>
                    <a:lnTo>
                      <a:pt x="1410716" y="1955388"/>
                    </a:lnTo>
                    <a:lnTo>
                      <a:pt x="1411365" y="1955000"/>
                    </a:lnTo>
                    <a:lnTo>
                      <a:pt x="1426640" y="1952768"/>
                    </a:lnTo>
                    <a:lnTo>
                      <a:pt x="1422605" y="1947662"/>
                    </a:lnTo>
                    <a:lnTo>
                      <a:pt x="1420372" y="1938218"/>
                    </a:lnTo>
                    <a:close/>
                    <a:moveTo>
                      <a:pt x="1250457" y="1936656"/>
                    </a:moveTo>
                    <a:lnTo>
                      <a:pt x="1242217" y="1950000"/>
                    </a:lnTo>
                    <a:lnTo>
                      <a:pt x="1242419" y="1949792"/>
                    </a:lnTo>
                    <a:lnTo>
                      <a:pt x="1255860" y="1943999"/>
                    </a:lnTo>
                    <a:lnTo>
                      <a:pt x="1250627" y="1937376"/>
                    </a:lnTo>
                    <a:close/>
                    <a:moveTo>
                      <a:pt x="140998" y="1921304"/>
                    </a:moveTo>
                    <a:lnTo>
                      <a:pt x="141220" y="1923190"/>
                    </a:lnTo>
                    <a:lnTo>
                      <a:pt x="142215" y="1921482"/>
                    </a:lnTo>
                    <a:close/>
                    <a:moveTo>
                      <a:pt x="2798440" y="1920198"/>
                    </a:moveTo>
                    <a:lnTo>
                      <a:pt x="2785302" y="1925860"/>
                    </a:lnTo>
                    <a:lnTo>
                      <a:pt x="2770877" y="1925434"/>
                    </a:lnTo>
                    <a:lnTo>
                      <a:pt x="2784148" y="1937943"/>
                    </a:lnTo>
                    <a:lnTo>
                      <a:pt x="2786941" y="1944966"/>
                    </a:lnTo>
                    <a:lnTo>
                      <a:pt x="2798256" y="1930646"/>
                    </a:lnTo>
                    <a:lnTo>
                      <a:pt x="2799579" y="1929907"/>
                    </a:lnTo>
                    <a:close/>
                    <a:moveTo>
                      <a:pt x="2879208" y="1918842"/>
                    </a:moveTo>
                    <a:lnTo>
                      <a:pt x="2874602" y="1920223"/>
                    </a:lnTo>
                    <a:lnTo>
                      <a:pt x="2868958" y="1919398"/>
                    </a:lnTo>
                    <a:lnTo>
                      <a:pt x="2870809" y="1935187"/>
                    </a:lnTo>
                    <a:cubicBezTo>
                      <a:pt x="2870484" y="1944368"/>
                      <a:pt x="2868078" y="1952750"/>
                      <a:pt x="2863981" y="1959312"/>
                    </a:cubicBezTo>
                    <a:lnTo>
                      <a:pt x="2850370" y="1969899"/>
                    </a:lnTo>
                    <a:lnTo>
                      <a:pt x="2847699" y="1981192"/>
                    </a:lnTo>
                    <a:lnTo>
                      <a:pt x="2844163" y="1985667"/>
                    </a:lnTo>
                    <a:lnTo>
                      <a:pt x="2858502" y="1991847"/>
                    </a:lnTo>
                    <a:lnTo>
                      <a:pt x="2860383" y="1978247"/>
                    </a:lnTo>
                    <a:cubicBezTo>
                      <a:pt x="2864017" y="1971418"/>
                      <a:pt x="2870073" y="1965143"/>
                      <a:pt x="2877862" y="1960271"/>
                    </a:cubicBezTo>
                    <a:lnTo>
                      <a:pt x="2891303" y="1954477"/>
                    </a:lnTo>
                    <a:lnTo>
                      <a:pt x="2886069" y="1947855"/>
                    </a:lnTo>
                    <a:close/>
                    <a:moveTo>
                      <a:pt x="1015360" y="1914483"/>
                    </a:moveTo>
                    <a:lnTo>
                      <a:pt x="1002221" y="1920146"/>
                    </a:lnTo>
                    <a:lnTo>
                      <a:pt x="983465" y="1919591"/>
                    </a:lnTo>
                    <a:lnTo>
                      <a:pt x="988069" y="1930504"/>
                    </a:lnTo>
                    <a:lnTo>
                      <a:pt x="985537" y="1934929"/>
                    </a:lnTo>
                    <a:lnTo>
                      <a:pt x="1000032" y="1943029"/>
                    </a:lnTo>
                    <a:lnTo>
                      <a:pt x="1009602" y="1955140"/>
                    </a:lnTo>
                    <a:lnTo>
                      <a:pt x="1012007" y="1949094"/>
                    </a:lnTo>
                    <a:lnTo>
                      <a:pt x="1023141" y="1938600"/>
                    </a:lnTo>
                    <a:lnTo>
                      <a:pt x="1017025" y="1928693"/>
                    </a:lnTo>
                    <a:close/>
                    <a:moveTo>
                      <a:pt x="1085877" y="1913684"/>
                    </a:moveTo>
                    <a:lnTo>
                      <a:pt x="1086098" y="1915570"/>
                    </a:lnTo>
                    <a:lnTo>
                      <a:pt x="1087093" y="1913861"/>
                    </a:lnTo>
                    <a:close/>
                    <a:moveTo>
                      <a:pt x="3915121" y="1906479"/>
                    </a:moveTo>
                    <a:lnTo>
                      <a:pt x="3910731" y="1908809"/>
                    </a:lnTo>
                    <a:lnTo>
                      <a:pt x="3902320" y="1908895"/>
                    </a:lnTo>
                    <a:lnTo>
                      <a:pt x="3902117" y="1909753"/>
                    </a:lnTo>
                    <a:lnTo>
                      <a:pt x="3898582" y="1914227"/>
                    </a:lnTo>
                    <a:lnTo>
                      <a:pt x="3912921" y="1920408"/>
                    </a:lnTo>
                    <a:lnTo>
                      <a:pt x="3914802" y="1906807"/>
                    </a:lnTo>
                    <a:close/>
                    <a:moveTo>
                      <a:pt x="3222030" y="1906165"/>
                    </a:moveTo>
                    <a:lnTo>
                      <a:pt x="3220365" y="1920376"/>
                    </a:lnTo>
                    <a:lnTo>
                      <a:pt x="3212068" y="1933812"/>
                    </a:lnTo>
                    <a:lnTo>
                      <a:pt x="3227609" y="1943077"/>
                    </a:lnTo>
                    <a:lnTo>
                      <a:pt x="3230315" y="1949490"/>
                    </a:lnTo>
                    <a:lnTo>
                      <a:pt x="3231012" y="1947838"/>
                    </a:lnTo>
                    <a:cubicBezTo>
                      <a:pt x="3236289" y="1942183"/>
                      <a:pt x="3243763" y="1937689"/>
                      <a:pt x="3252547" y="1934999"/>
                    </a:cubicBezTo>
                    <a:lnTo>
                      <a:pt x="3267822" y="1932766"/>
                    </a:lnTo>
                    <a:lnTo>
                      <a:pt x="3263787" y="1927661"/>
                    </a:lnTo>
                    <a:lnTo>
                      <a:pt x="3259871" y="1911098"/>
                    </a:lnTo>
                    <a:lnTo>
                      <a:pt x="3235169" y="1911829"/>
                    </a:lnTo>
                    <a:close/>
                    <a:moveTo>
                      <a:pt x="187569" y="1900710"/>
                    </a:moveTo>
                    <a:lnTo>
                      <a:pt x="181252" y="1911749"/>
                    </a:lnTo>
                    <a:lnTo>
                      <a:pt x="179597" y="1912246"/>
                    </a:lnTo>
                    <a:lnTo>
                      <a:pt x="203827" y="1935084"/>
                    </a:lnTo>
                    <a:lnTo>
                      <a:pt x="206620" y="1942106"/>
                    </a:lnTo>
                    <a:lnTo>
                      <a:pt x="217935" y="1927787"/>
                    </a:lnTo>
                    <a:lnTo>
                      <a:pt x="223618" y="1924611"/>
                    </a:lnTo>
                    <a:lnTo>
                      <a:pt x="196609" y="1916512"/>
                    </a:lnTo>
                    <a:close/>
                    <a:moveTo>
                      <a:pt x="1132448" y="1893089"/>
                    </a:moveTo>
                    <a:lnTo>
                      <a:pt x="1126131" y="1904130"/>
                    </a:lnTo>
                    <a:lnTo>
                      <a:pt x="1124476" y="1904626"/>
                    </a:lnTo>
                    <a:lnTo>
                      <a:pt x="1148706" y="1927464"/>
                    </a:lnTo>
                    <a:lnTo>
                      <a:pt x="1151499" y="1934487"/>
                    </a:lnTo>
                    <a:lnTo>
                      <a:pt x="1162814" y="1920167"/>
                    </a:lnTo>
                    <a:lnTo>
                      <a:pt x="1168498" y="1916991"/>
                    </a:lnTo>
                    <a:lnTo>
                      <a:pt x="1141489" y="1908891"/>
                    </a:lnTo>
                    <a:close/>
                    <a:moveTo>
                      <a:pt x="789723" y="1892676"/>
                    </a:moveTo>
                    <a:lnTo>
                      <a:pt x="791949" y="1896497"/>
                    </a:lnTo>
                    <a:cubicBezTo>
                      <a:pt x="793073" y="1907374"/>
                      <a:pt x="790391" y="1919955"/>
                      <a:pt x="783632" y="1931661"/>
                    </a:cubicBezTo>
                    <a:lnTo>
                      <a:pt x="780095" y="1936136"/>
                    </a:lnTo>
                    <a:lnTo>
                      <a:pt x="794435" y="1942316"/>
                    </a:lnTo>
                    <a:lnTo>
                      <a:pt x="796315" y="1928715"/>
                    </a:lnTo>
                    <a:cubicBezTo>
                      <a:pt x="799950" y="1921886"/>
                      <a:pt x="806006" y="1915612"/>
                      <a:pt x="813794" y="1910740"/>
                    </a:cubicBezTo>
                    <a:lnTo>
                      <a:pt x="827236" y="1904947"/>
                    </a:lnTo>
                    <a:lnTo>
                      <a:pt x="826603" y="1904146"/>
                    </a:lnTo>
                    <a:lnTo>
                      <a:pt x="816252" y="1906964"/>
                    </a:lnTo>
                    <a:close/>
                    <a:moveTo>
                      <a:pt x="1713749" y="1891771"/>
                    </a:moveTo>
                    <a:lnTo>
                      <a:pt x="1708706" y="1913094"/>
                    </a:lnTo>
                    <a:lnTo>
                      <a:pt x="1704020" y="1919024"/>
                    </a:lnTo>
                    <a:lnTo>
                      <a:pt x="1722079" y="1921663"/>
                    </a:lnTo>
                    <a:lnTo>
                      <a:pt x="1732480" y="1927864"/>
                    </a:lnTo>
                    <a:lnTo>
                      <a:pt x="1739346" y="1921393"/>
                    </a:lnTo>
                    <a:lnTo>
                      <a:pt x="1728477" y="1915624"/>
                    </a:lnTo>
                    <a:close/>
                    <a:moveTo>
                      <a:pt x="1468890" y="1879881"/>
                    </a:moveTo>
                    <a:lnTo>
                      <a:pt x="1466083" y="1880723"/>
                    </a:lnTo>
                    <a:lnTo>
                      <a:pt x="1461412" y="1888890"/>
                    </a:lnTo>
                    <a:lnTo>
                      <a:pt x="1459756" y="1889386"/>
                    </a:lnTo>
                    <a:lnTo>
                      <a:pt x="1483986" y="1912224"/>
                    </a:lnTo>
                    <a:lnTo>
                      <a:pt x="1486778" y="1919246"/>
                    </a:lnTo>
                    <a:lnTo>
                      <a:pt x="1498094" y="1904927"/>
                    </a:lnTo>
                    <a:lnTo>
                      <a:pt x="1503778" y="1901751"/>
                    </a:lnTo>
                    <a:lnTo>
                      <a:pt x="1476769" y="1893651"/>
                    </a:lnTo>
                    <a:close/>
                    <a:moveTo>
                      <a:pt x="4410422" y="1875999"/>
                    </a:moveTo>
                    <a:lnTo>
                      <a:pt x="4406032" y="1878329"/>
                    </a:lnTo>
                    <a:lnTo>
                      <a:pt x="4397620" y="1878414"/>
                    </a:lnTo>
                    <a:lnTo>
                      <a:pt x="4397417" y="1879272"/>
                    </a:lnTo>
                    <a:lnTo>
                      <a:pt x="4393882" y="1883748"/>
                    </a:lnTo>
                    <a:lnTo>
                      <a:pt x="4408220" y="1889928"/>
                    </a:lnTo>
                    <a:lnTo>
                      <a:pt x="4410102" y="1876328"/>
                    </a:lnTo>
                    <a:close/>
                    <a:moveTo>
                      <a:pt x="3940318" y="1875696"/>
                    </a:moveTo>
                    <a:lnTo>
                      <a:pt x="3932078" y="1889040"/>
                    </a:lnTo>
                    <a:lnTo>
                      <a:pt x="3932280" y="1888832"/>
                    </a:lnTo>
                    <a:lnTo>
                      <a:pt x="3945721" y="1883038"/>
                    </a:lnTo>
                    <a:lnTo>
                      <a:pt x="3940487" y="1876416"/>
                    </a:lnTo>
                    <a:close/>
                    <a:moveTo>
                      <a:pt x="3339461" y="1874477"/>
                    </a:moveTo>
                    <a:lnTo>
                      <a:pt x="3326323" y="1880140"/>
                    </a:lnTo>
                    <a:lnTo>
                      <a:pt x="3311897" y="1879714"/>
                    </a:lnTo>
                    <a:lnTo>
                      <a:pt x="3325169" y="1892223"/>
                    </a:lnTo>
                    <a:lnTo>
                      <a:pt x="3327961" y="1899246"/>
                    </a:lnTo>
                    <a:lnTo>
                      <a:pt x="3339276" y="1884926"/>
                    </a:lnTo>
                    <a:lnTo>
                      <a:pt x="3340599" y="1884187"/>
                    </a:lnTo>
                    <a:close/>
                    <a:moveTo>
                      <a:pt x="3420227" y="1873121"/>
                    </a:moveTo>
                    <a:lnTo>
                      <a:pt x="3415622" y="1874503"/>
                    </a:lnTo>
                    <a:lnTo>
                      <a:pt x="3409979" y="1873678"/>
                    </a:lnTo>
                    <a:lnTo>
                      <a:pt x="3411829" y="1889467"/>
                    </a:lnTo>
                    <a:cubicBezTo>
                      <a:pt x="3411504" y="1898648"/>
                      <a:pt x="3409098" y="1907030"/>
                      <a:pt x="3405001" y="1913593"/>
                    </a:cubicBezTo>
                    <a:lnTo>
                      <a:pt x="3391390" y="1924178"/>
                    </a:lnTo>
                    <a:lnTo>
                      <a:pt x="3388719" y="1935472"/>
                    </a:lnTo>
                    <a:lnTo>
                      <a:pt x="3385183" y="1939947"/>
                    </a:lnTo>
                    <a:lnTo>
                      <a:pt x="3399522" y="1946127"/>
                    </a:lnTo>
                    <a:lnTo>
                      <a:pt x="3401403" y="1932526"/>
                    </a:lnTo>
                    <a:cubicBezTo>
                      <a:pt x="3405037" y="1925697"/>
                      <a:pt x="3411093" y="1919423"/>
                      <a:pt x="3418882" y="1914551"/>
                    </a:cubicBezTo>
                    <a:lnTo>
                      <a:pt x="3432323" y="1908758"/>
                    </a:lnTo>
                    <a:lnTo>
                      <a:pt x="3427089" y="1902135"/>
                    </a:lnTo>
                    <a:close/>
                    <a:moveTo>
                      <a:pt x="3775738" y="1852723"/>
                    </a:moveTo>
                    <a:lnTo>
                      <a:pt x="3775959" y="1854609"/>
                    </a:lnTo>
                    <a:lnTo>
                      <a:pt x="3776954" y="1852901"/>
                    </a:lnTo>
                    <a:close/>
                    <a:moveTo>
                      <a:pt x="2725203" y="1846956"/>
                    </a:moveTo>
                    <a:lnTo>
                      <a:pt x="2727428" y="1850777"/>
                    </a:lnTo>
                    <a:cubicBezTo>
                      <a:pt x="2728553" y="1861654"/>
                      <a:pt x="2725869" y="1874235"/>
                      <a:pt x="2719112" y="1885940"/>
                    </a:cubicBezTo>
                    <a:lnTo>
                      <a:pt x="2715576" y="1890416"/>
                    </a:lnTo>
                    <a:lnTo>
                      <a:pt x="2729915" y="1896596"/>
                    </a:lnTo>
                    <a:lnTo>
                      <a:pt x="2731796" y="1882996"/>
                    </a:lnTo>
                    <a:cubicBezTo>
                      <a:pt x="2735430" y="1876166"/>
                      <a:pt x="2741486" y="1869891"/>
                      <a:pt x="2749275" y="1865020"/>
                    </a:cubicBezTo>
                    <a:lnTo>
                      <a:pt x="2762716" y="1859227"/>
                    </a:lnTo>
                    <a:lnTo>
                      <a:pt x="2762083" y="1858427"/>
                    </a:lnTo>
                    <a:lnTo>
                      <a:pt x="2751732" y="1861244"/>
                    </a:lnTo>
                    <a:close/>
                    <a:moveTo>
                      <a:pt x="4435617" y="1845216"/>
                    </a:moveTo>
                    <a:lnTo>
                      <a:pt x="4427379" y="1858559"/>
                    </a:lnTo>
                    <a:lnTo>
                      <a:pt x="4427580" y="1858351"/>
                    </a:lnTo>
                    <a:lnTo>
                      <a:pt x="4441021" y="1852559"/>
                    </a:lnTo>
                    <a:lnTo>
                      <a:pt x="4435788" y="1845936"/>
                    </a:lnTo>
                    <a:close/>
                    <a:moveTo>
                      <a:pt x="3822309" y="1832129"/>
                    </a:moveTo>
                    <a:lnTo>
                      <a:pt x="3815992" y="1843169"/>
                    </a:lnTo>
                    <a:lnTo>
                      <a:pt x="3814337" y="1843665"/>
                    </a:lnTo>
                    <a:lnTo>
                      <a:pt x="3838567" y="1866504"/>
                    </a:lnTo>
                    <a:lnTo>
                      <a:pt x="3841359" y="1873527"/>
                    </a:lnTo>
                    <a:lnTo>
                      <a:pt x="3852674" y="1859207"/>
                    </a:lnTo>
                    <a:lnTo>
                      <a:pt x="3858359" y="1856031"/>
                    </a:lnTo>
                    <a:lnTo>
                      <a:pt x="3831349" y="1847931"/>
                    </a:lnTo>
                    <a:close/>
                    <a:moveTo>
                      <a:pt x="181651" y="1829966"/>
                    </a:moveTo>
                    <a:lnTo>
                      <a:pt x="179985" y="1844176"/>
                    </a:lnTo>
                    <a:lnTo>
                      <a:pt x="171690" y="1857611"/>
                    </a:lnTo>
                    <a:lnTo>
                      <a:pt x="187229" y="1866877"/>
                    </a:lnTo>
                    <a:lnTo>
                      <a:pt x="189935" y="1873290"/>
                    </a:lnTo>
                    <a:lnTo>
                      <a:pt x="190633" y="1871639"/>
                    </a:lnTo>
                    <a:cubicBezTo>
                      <a:pt x="195910" y="1865983"/>
                      <a:pt x="203385" y="1861489"/>
                      <a:pt x="212168" y="1858799"/>
                    </a:cubicBezTo>
                    <a:lnTo>
                      <a:pt x="227441" y="1856566"/>
                    </a:lnTo>
                    <a:lnTo>
                      <a:pt x="223407" y="1851461"/>
                    </a:lnTo>
                    <a:lnTo>
                      <a:pt x="219492" y="1834897"/>
                    </a:lnTo>
                    <a:lnTo>
                      <a:pt x="194790" y="1835628"/>
                    </a:lnTo>
                    <a:close/>
                    <a:moveTo>
                      <a:pt x="1309278" y="1829945"/>
                    </a:moveTo>
                    <a:lnTo>
                      <a:pt x="1295890" y="1840358"/>
                    </a:lnTo>
                    <a:lnTo>
                      <a:pt x="1293219" y="1851652"/>
                    </a:lnTo>
                    <a:lnTo>
                      <a:pt x="1289683" y="1856127"/>
                    </a:lnTo>
                    <a:lnTo>
                      <a:pt x="1289727" y="1856146"/>
                    </a:lnTo>
                    <a:lnTo>
                      <a:pt x="1301474" y="1844066"/>
                    </a:lnTo>
                    <a:lnTo>
                      <a:pt x="1314914" y="1838273"/>
                    </a:lnTo>
                    <a:lnTo>
                      <a:pt x="1309681" y="1831650"/>
                    </a:lnTo>
                    <a:close/>
                    <a:moveTo>
                      <a:pt x="1126530" y="1822345"/>
                    </a:moveTo>
                    <a:lnTo>
                      <a:pt x="1124864" y="1836555"/>
                    </a:lnTo>
                    <a:lnTo>
                      <a:pt x="1116568" y="1849991"/>
                    </a:lnTo>
                    <a:lnTo>
                      <a:pt x="1132109" y="1859257"/>
                    </a:lnTo>
                    <a:lnTo>
                      <a:pt x="1134814" y="1865671"/>
                    </a:lnTo>
                    <a:lnTo>
                      <a:pt x="1135512" y="1864019"/>
                    </a:lnTo>
                    <a:cubicBezTo>
                      <a:pt x="1140789" y="1858363"/>
                      <a:pt x="1148263" y="1853869"/>
                      <a:pt x="1157047" y="1851179"/>
                    </a:cubicBezTo>
                    <a:lnTo>
                      <a:pt x="1172321" y="1848947"/>
                    </a:lnTo>
                    <a:lnTo>
                      <a:pt x="1168287" y="1843842"/>
                    </a:lnTo>
                    <a:lnTo>
                      <a:pt x="1164370" y="1827278"/>
                    </a:lnTo>
                    <a:lnTo>
                      <a:pt x="1139668" y="1828008"/>
                    </a:lnTo>
                    <a:close/>
                    <a:moveTo>
                      <a:pt x="4271038" y="1822244"/>
                    </a:moveTo>
                    <a:lnTo>
                      <a:pt x="4271259" y="1824129"/>
                    </a:lnTo>
                    <a:lnTo>
                      <a:pt x="4272254" y="1822421"/>
                    </a:lnTo>
                    <a:close/>
                    <a:moveTo>
                      <a:pt x="2055841" y="1807419"/>
                    </a:moveTo>
                    <a:lnTo>
                      <a:pt x="2051451" y="1809749"/>
                    </a:lnTo>
                    <a:lnTo>
                      <a:pt x="2043040" y="1809834"/>
                    </a:lnTo>
                    <a:lnTo>
                      <a:pt x="2042837" y="1810692"/>
                    </a:lnTo>
                    <a:lnTo>
                      <a:pt x="2039301" y="1815168"/>
                    </a:lnTo>
                    <a:lnTo>
                      <a:pt x="2053640" y="1821348"/>
                    </a:lnTo>
                    <a:lnTo>
                      <a:pt x="2055521" y="1807748"/>
                    </a:lnTo>
                    <a:close/>
                    <a:moveTo>
                      <a:pt x="1461810" y="1807106"/>
                    </a:moveTo>
                    <a:lnTo>
                      <a:pt x="1460673" y="1816806"/>
                    </a:lnTo>
                    <a:lnTo>
                      <a:pt x="1467761" y="1817842"/>
                    </a:lnTo>
                    <a:cubicBezTo>
                      <a:pt x="1476545" y="1820532"/>
                      <a:pt x="1484019" y="1825026"/>
                      <a:pt x="1489296" y="1830682"/>
                    </a:cubicBezTo>
                    <a:lnTo>
                      <a:pt x="1491678" y="1836326"/>
                    </a:lnTo>
                    <a:lnTo>
                      <a:pt x="1492327" y="1835939"/>
                    </a:lnTo>
                    <a:lnTo>
                      <a:pt x="1507601" y="1833707"/>
                    </a:lnTo>
                    <a:lnTo>
                      <a:pt x="1503567" y="1828602"/>
                    </a:lnTo>
                    <a:lnTo>
                      <a:pt x="1499649" y="1812038"/>
                    </a:lnTo>
                    <a:lnTo>
                      <a:pt x="1474948" y="1812768"/>
                    </a:lnTo>
                    <a:close/>
                    <a:moveTo>
                      <a:pt x="4317609" y="1801649"/>
                    </a:moveTo>
                    <a:lnTo>
                      <a:pt x="4311292" y="1812689"/>
                    </a:lnTo>
                    <a:lnTo>
                      <a:pt x="4309637" y="1813186"/>
                    </a:lnTo>
                    <a:lnTo>
                      <a:pt x="4333867" y="1836024"/>
                    </a:lnTo>
                    <a:lnTo>
                      <a:pt x="4336659" y="1843046"/>
                    </a:lnTo>
                    <a:lnTo>
                      <a:pt x="4347975" y="1828727"/>
                    </a:lnTo>
                    <a:lnTo>
                      <a:pt x="4353658" y="1825551"/>
                    </a:lnTo>
                    <a:lnTo>
                      <a:pt x="4326649" y="1817451"/>
                    </a:lnTo>
                    <a:close/>
                    <a:moveTo>
                      <a:pt x="3266223" y="1801236"/>
                    </a:moveTo>
                    <a:lnTo>
                      <a:pt x="3268449" y="1805057"/>
                    </a:lnTo>
                    <a:cubicBezTo>
                      <a:pt x="3269574" y="1815934"/>
                      <a:pt x="3266890" y="1828515"/>
                      <a:pt x="3260132" y="1840221"/>
                    </a:cubicBezTo>
                    <a:lnTo>
                      <a:pt x="3256596" y="1844696"/>
                    </a:lnTo>
                    <a:lnTo>
                      <a:pt x="3270935" y="1850876"/>
                    </a:lnTo>
                    <a:lnTo>
                      <a:pt x="3272816" y="1837276"/>
                    </a:lnTo>
                    <a:cubicBezTo>
                      <a:pt x="3276450" y="1830447"/>
                      <a:pt x="3282506" y="1824172"/>
                      <a:pt x="3290295" y="1819300"/>
                    </a:cubicBezTo>
                    <a:lnTo>
                      <a:pt x="3303736" y="1813506"/>
                    </a:lnTo>
                    <a:lnTo>
                      <a:pt x="3303103" y="1812706"/>
                    </a:lnTo>
                    <a:lnTo>
                      <a:pt x="3292752" y="1815524"/>
                    </a:lnTo>
                    <a:close/>
                    <a:moveTo>
                      <a:pt x="299081" y="1798277"/>
                    </a:moveTo>
                    <a:lnTo>
                      <a:pt x="285942" y="1803941"/>
                    </a:lnTo>
                    <a:lnTo>
                      <a:pt x="271517" y="1803514"/>
                    </a:lnTo>
                    <a:lnTo>
                      <a:pt x="284789" y="1816023"/>
                    </a:lnTo>
                    <a:lnTo>
                      <a:pt x="287581" y="1823046"/>
                    </a:lnTo>
                    <a:lnTo>
                      <a:pt x="298896" y="1808726"/>
                    </a:lnTo>
                    <a:lnTo>
                      <a:pt x="300218" y="1807988"/>
                    </a:lnTo>
                    <a:close/>
                    <a:moveTo>
                      <a:pt x="379847" y="1796921"/>
                    </a:moveTo>
                    <a:lnTo>
                      <a:pt x="375241" y="1798303"/>
                    </a:lnTo>
                    <a:lnTo>
                      <a:pt x="369598" y="1797477"/>
                    </a:lnTo>
                    <a:lnTo>
                      <a:pt x="371448" y="1813268"/>
                    </a:lnTo>
                    <a:cubicBezTo>
                      <a:pt x="371124" y="1822448"/>
                      <a:pt x="368718" y="1830830"/>
                      <a:pt x="364620" y="1837392"/>
                    </a:cubicBezTo>
                    <a:lnTo>
                      <a:pt x="351010" y="1847978"/>
                    </a:lnTo>
                    <a:lnTo>
                      <a:pt x="348339" y="1859272"/>
                    </a:lnTo>
                    <a:lnTo>
                      <a:pt x="344803" y="1863747"/>
                    </a:lnTo>
                    <a:lnTo>
                      <a:pt x="359142" y="1869927"/>
                    </a:lnTo>
                    <a:lnTo>
                      <a:pt x="361023" y="1856326"/>
                    </a:lnTo>
                    <a:cubicBezTo>
                      <a:pt x="364657" y="1849497"/>
                      <a:pt x="370713" y="1843223"/>
                      <a:pt x="378502" y="1838351"/>
                    </a:cubicBezTo>
                    <a:lnTo>
                      <a:pt x="391943" y="1832557"/>
                    </a:lnTo>
                    <a:lnTo>
                      <a:pt x="386709" y="1825935"/>
                    </a:lnTo>
                    <a:close/>
                    <a:moveTo>
                      <a:pt x="1243961" y="1790658"/>
                    </a:moveTo>
                    <a:lnTo>
                      <a:pt x="1230821" y="1796320"/>
                    </a:lnTo>
                    <a:lnTo>
                      <a:pt x="1216397" y="1795894"/>
                    </a:lnTo>
                    <a:lnTo>
                      <a:pt x="1229669" y="1808403"/>
                    </a:lnTo>
                    <a:lnTo>
                      <a:pt x="1232461" y="1815426"/>
                    </a:lnTo>
                    <a:lnTo>
                      <a:pt x="1243776" y="1801107"/>
                    </a:lnTo>
                    <a:lnTo>
                      <a:pt x="1245099" y="1800367"/>
                    </a:lnTo>
                    <a:close/>
                    <a:moveTo>
                      <a:pt x="445331" y="1787004"/>
                    </a:moveTo>
                    <a:lnTo>
                      <a:pt x="445722" y="1787501"/>
                    </a:lnTo>
                    <a:lnTo>
                      <a:pt x="445857" y="1787162"/>
                    </a:lnTo>
                    <a:close/>
                    <a:moveTo>
                      <a:pt x="2081037" y="1776636"/>
                    </a:moveTo>
                    <a:lnTo>
                      <a:pt x="2072797" y="1789981"/>
                    </a:lnTo>
                    <a:lnTo>
                      <a:pt x="2073000" y="1789772"/>
                    </a:lnTo>
                    <a:lnTo>
                      <a:pt x="2086440" y="1783979"/>
                    </a:lnTo>
                    <a:lnTo>
                      <a:pt x="2081207" y="1777356"/>
                    </a:lnTo>
                    <a:close/>
                    <a:moveTo>
                      <a:pt x="1579241" y="1775418"/>
                    </a:moveTo>
                    <a:lnTo>
                      <a:pt x="1566101" y="1781080"/>
                    </a:lnTo>
                    <a:lnTo>
                      <a:pt x="1551677" y="1780653"/>
                    </a:lnTo>
                    <a:lnTo>
                      <a:pt x="1564948" y="1793162"/>
                    </a:lnTo>
                    <a:lnTo>
                      <a:pt x="1567741" y="1800186"/>
                    </a:lnTo>
                    <a:lnTo>
                      <a:pt x="1579056" y="1785866"/>
                    </a:lnTo>
                    <a:lnTo>
                      <a:pt x="1580379" y="1785127"/>
                    </a:lnTo>
                    <a:close/>
                    <a:moveTo>
                      <a:pt x="1660007" y="1774062"/>
                    </a:moveTo>
                    <a:lnTo>
                      <a:pt x="1655401" y="1775443"/>
                    </a:lnTo>
                    <a:lnTo>
                      <a:pt x="1649758" y="1774618"/>
                    </a:lnTo>
                    <a:lnTo>
                      <a:pt x="1651609" y="1790407"/>
                    </a:lnTo>
                    <a:cubicBezTo>
                      <a:pt x="1651284" y="1799588"/>
                      <a:pt x="1648878" y="1807971"/>
                      <a:pt x="1644781" y="1814532"/>
                    </a:cubicBezTo>
                    <a:lnTo>
                      <a:pt x="1631170" y="1825119"/>
                    </a:lnTo>
                    <a:lnTo>
                      <a:pt x="1629691" y="1831372"/>
                    </a:lnTo>
                    <a:lnTo>
                      <a:pt x="1633670" y="1844639"/>
                    </a:lnTo>
                    <a:lnTo>
                      <a:pt x="1639302" y="1847066"/>
                    </a:lnTo>
                    <a:lnTo>
                      <a:pt x="1641183" y="1833467"/>
                    </a:lnTo>
                    <a:cubicBezTo>
                      <a:pt x="1644817" y="1826638"/>
                      <a:pt x="1650873" y="1820363"/>
                      <a:pt x="1658662" y="1815491"/>
                    </a:cubicBezTo>
                    <a:lnTo>
                      <a:pt x="1672103" y="1809697"/>
                    </a:lnTo>
                    <a:lnTo>
                      <a:pt x="1666869" y="1803075"/>
                    </a:lnTo>
                    <a:close/>
                    <a:moveTo>
                      <a:pt x="423859" y="1763441"/>
                    </a:moveTo>
                    <a:lnTo>
                      <a:pt x="421658" y="1767289"/>
                    </a:lnTo>
                    <a:lnTo>
                      <a:pt x="428131" y="1770907"/>
                    </a:lnTo>
                    <a:close/>
                    <a:moveTo>
                      <a:pt x="3816390" y="1761385"/>
                    </a:moveTo>
                    <a:lnTo>
                      <a:pt x="3814725" y="1775596"/>
                    </a:lnTo>
                    <a:lnTo>
                      <a:pt x="3806428" y="1789031"/>
                    </a:lnTo>
                    <a:lnTo>
                      <a:pt x="3821969" y="1798297"/>
                    </a:lnTo>
                    <a:lnTo>
                      <a:pt x="3824674" y="1804711"/>
                    </a:lnTo>
                    <a:lnTo>
                      <a:pt x="3825372" y="1803059"/>
                    </a:lnTo>
                    <a:cubicBezTo>
                      <a:pt x="3830649" y="1797403"/>
                      <a:pt x="3838123" y="1792909"/>
                      <a:pt x="3846907" y="1790219"/>
                    </a:cubicBezTo>
                    <a:lnTo>
                      <a:pt x="3862181" y="1787986"/>
                    </a:lnTo>
                    <a:lnTo>
                      <a:pt x="3858147" y="1782882"/>
                    </a:lnTo>
                    <a:lnTo>
                      <a:pt x="3854231" y="1766318"/>
                    </a:lnTo>
                    <a:lnTo>
                      <a:pt x="3829529" y="1767049"/>
                    </a:lnTo>
                    <a:close/>
                    <a:moveTo>
                      <a:pt x="737263" y="1760330"/>
                    </a:moveTo>
                    <a:lnTo>
                      <a:pt x="738255" y="1768791"/>
                    </a:lnTo>
                    <a:lnTo>
                      <a:pt x="740644" y="1760824"/>
                    </a:lnTo>
                    <a:close/>
                    <a:moveTo>
                      <a:pt x="1916457" y="1753664"/>
                    </a:moveTo>
                    <a:lnTo>
                      <a:pt x="1916678" y="1755549"/>
                    </a:lnTo>
                    <a:lnTo>
                      <a:pt x="1917673" y="1753842"/>
                    </a:lnTo>
                    <a:close/>
                    <a:moveTo>
                      <a:pt x="1963028" y="1733069"/>
                    </a:moveTo>
                    <a:lnTo>
                      <a:pt x="1956712" y="1744109"/>
                    </a:lnTo>
                    <a:lnTo>
                      <a:pt x="1955056" y="1744606"/>
                    </a:lnTo>
                    <a:lnTo>
                      <a:pt x="1979287" y="1767444"/>
                    </a:lnTo>
                    <a:lnTo>
                      <a:pt x="1982079" y="1774466"/>
                    </a:lnTo>
                    <a:lnTo>
                      <a:pt x="1993394" y="1760147"/>
                    </a:lnTo>
                    <a:lnTo>
                      <a:pt x="1999078" y="1756971"/>
                    </a:lnTo>
                    <a:lnTo>
                      <a:pt x="1972068" y="1748871"/>
                    </a:lnTo>
                    <a:close/>
                    <a:moveTo>
                      <a:pt x="4311690" y="1730906"/>
                    </a:moveTo>
                    <a:lnTo>
                      <a:pt x="4310024" y="1745115"/>
                    </a:lnTo>
                    <a:lnTo>
                      <a:pt x="4301728" y="1758552"/>
                    </a:lnTo>
                    <a:lnTo>
                      <a:pt x="4317269" y="1767817"/>
                    </a:lnTo>
                    <a:lnTo>
                      <a:pt x="4319975" y="1774231"/>
                    </a:lnTo>
                    <a:lnTo>
                      <a:pt x="4320672" y="1772579"/>
                    </a:lnTo>
                    <a:cubicBezTo>
                      <a:pt x="4325950" y="1766922"/>
                      <a:pt x="4333423" y="1762429"/>
                      <a:pt x="4342207" y="1759739"/>
                    </a:cubicBezTo>
                    <a:lnTo>
                      <a:pt x="4357482" y="1757507"/>
                    </a:lnTo>
                    <a:lnTo>
                      <a:pt x="4353448" y="1752402"/>
                    </a:lnTo>
                    <a:lnTo>
                      <a:pt x="4349530" y="1735837"/>
                    </a:lnTo>
                    <a:lnTo>
                      <a:pt x="4324829" y="1736568"/>
                    </a:lnTo>
                    <a:close/>
                    <a:moveTo>
                      <a:pt x="3933821" y="1729698"/>
                    </a:moveTo>
                    <a:lnTo>
                      <a:pt x="3920682" y="1735361"/>
                    </a:lnTo>
                    <a:lnTo>
                      <a:pt x="3906257" y="1734934"/>
                    </a:lnTo>
                    <a:lnTo>
                      <a:pt x="3919529" y="1747443"/>
                    </a:lnTo>
                    <a:lnTo>
                      <a:pt x="3922321" y="1754466"/>
                    </a:lnTo>
                    <a:lnTo>
                      <a:pt x="3933636" y="1740146"/>
                    </a:lnTo>
                    <a:lnTo>
                      <a:pt x="3934959" y="1739407"/>
                    </a:lnTo>
                    <a:close/>
                    <a:moveTo>
                      <a:pt x="4014587" y="1728342"/>
                    </a:moveTo>
                    <a:lnTo>
                      <a:pt x="4009982" y="1729722"/>
                    </a:lnTo>
                    <a:lnTo>
                      <a:pt x="4004338" y="1728898"/>
                    </a:lnTo>
                    <a:lnTo>
                      <a:pt x="4006189" y="1744688"/>
                    </a:lnTo>
                    <a:cubicBezTo>
                      <a:pt x="4005864" y="1753868"/>
                      <a:pt x="4003458" y="1762250"/>
                      <a:pt x="3999361" y="1768812"/>
                    </a:cubicBezTo>
                    <a:lnTo>
                      <a:pt x="3985750" y="1779398"/>
                    </a:lnTo>
                    <a:lnTo>
                      <a:pt x="3983079" y="1790692"/>
                    </a:lnTo>
                    <a:lnTo>
                      <a:pt x="3979543" y="1795167"/>
                    </a:lnTo>
                    <a:lnTo>
                      <a:pt x="3993882" y="1801347"/>
                    </a:lnTo>
                    <a:lnTo>
                      <a:pt x="3995763" y="1787747"/>
                    </a:lnTo>
                    <a:cubicBezTo>
                      <a:pt x="3999397" y="1780917"/>
                      <a:pt x="4005453" y="1774643"/>
                      <a:pt x="4013242" y="1769771"/>
                    </a:cubicBezTo>
                    <a:lnTo>
                      <a:pt x="4026683" y="1763977"/>
                    </a:lnTo>
                    <a:lnTo>
                      <a:pt x="4021449" y="1757355"/>
                    </a:lnTo>
                    <a:close/>
                    <a:moveTo>
                      <a:pt x="225843" y="1725036"/>
                    </a:moveTo>
                    <a:lnTo>
                      <a:pt x="228068" y="1728857"/>
                    </a:lnTo>
                    <a:cubicBezTo>
                      <a:pt x="229193" y="1739735"/>
                      <a:pt x="226510" y="1752315"/>
                      <a:pt x="219753" y="1764021"/>
                    </a:cubicBezTo>
                    <a:lnTo>
                      <a:pt x="216217" y="1768496"/>
                    </a:lnTo>
                    <a:lnTo>
                      <a:pt x="230555" y="1774675"/>
                    </a:lnTo>
                    <a:lnTo>
                      <a:pt x="232436" y="1761076"/>
                    </a:lnTo>
                    <a:cubicBezTo>
                      <a:pt x="236070" y="1754247"/>
                      <a:pt x="242126" y="1747972"/>
                      <a:pt x="249915" y="1743100"/>
                    </a:cubicBezTo>
                    <a:lnTo>
                      <a:pt x="263356" y="1737306"/>
                    </a:lnTo>
                    <a:lnTo>
                      <a:pt x="262723" y="1736506"/>
                    </a:lnTo>
                    <a:lnTo>
                      <a:pt x="252371" y="1739324"/>
                    </a:lnTo>
                    <a:close/>
                    <a:moveTo>
                      <a:pt x="600421" y="1723598"/>
                    </a:moveTo>
                    <a:lnTo>
                      <a:pt x="596031" y="1725929"/>
                    </a:lnTo>
                    <a:lnTo>
                      <a:pt x="587620" y="1726014"/>
                    </a:lnTo>
                    <a:lnTo>
                      <a:pt x="587417" y="1726873"/>
                    </a:lnTo>
                    <a:lnTo>
                      <a:pt x="583881" y="1731348"/>
                    </a:lnTo>
                    <a:lnTo>
                      <a:pt x="598220" y="1737528"/>
                    </a:lnTo>
                    <a:lnTo>
                      <a:pt x="600101" y="1723927"/>
                    </a:lnTo>
                    <a:close/>
                    <a:moveTo>
                      <a:pt x="1170723" y="1717416"/>
                    </a:moveTo>
                    <a:lnTo>
                      <a:pt x="1172948" y="1721237"/>
                    </a:lnTo>
                    <a:cubicBezTo>
                      <a:pt x="1174074" y="1732115"/>
                      <a:pt x="1171390" y="1744695"/>
                      <a:pt x="1164632" y="1756401"/>
                    </a:cubicBezTo>
                    <a:lnTo>
                      <a:pt x="1161096" y="1760876"/>
                    </a:lnTo>
                    <a:lnTo>
                      <a:pt x="1175435" y="1767055"/>
                    </a:lnTo>
                    <a:lnTo>
                      <a:pt x="1177316" y="1753456"/>
                    </a:lnTo>
                    <a:cubicBezTo>
                      <a:pt x="1180950" y="1746627"/>
                      <a:pt x="1187006" y="1740352"/>
                      <a:pt x="1194795" y="1735480"/>
                    </a:cubicBezTo>
                    <a:lnTo>
                      <a:pt x="1208236" y="1729686"/>
                    </a:lnTo>
                    <a:lnTo>
                      <a:pt x="1207603" y="1728887"/>
                    </a:lnTo>
                    <a:lnTo>
                      <a:pt x="1197251" y="1731704"/>
                    </a:lnTo>
                    <a:close/>
                    <a:moveTo>
                      <a:pt x="1506003" y="1702176"/>
                    </a:moveTo>
                    <a:lnTo>
                      <a:pt x="1508229" y="1705997"/>
                    </a:lnTo>
                    <a:cubicBezTo>
                      <a:pt x="1509354" y="1716874"/>
                      <a:pt x="1506670" y="1729455"/>
                      <a:pt x="1499912" y="1741161"/>
                    </a:cubicBezTo>
                    <a:lnTo>
                      <a:pt x="1496376" y="1745636"/>
                    </a:lnTo>
                    <a:lnTo>
                      <a:pt x="1510715" y="1751816"/>
                    </a:lnTo>
                    <a:lnTo>
                      <a:pt x="1512596" y="1738216"/>
                    </a:lnTo>
                    <a:cubicBezTo>
                      <a:pt x="1516230" y="1731386"/>
                      <a:pt x="1522286" y="1725111"/>
                      <a:pt x="1530075" y="1720240"/>
                    </a:cubicBezTo>
                    <a:lnTo>
                      <a:pt x="1543516" y="1714447"/>
                    </a:lnTo>
                    <a:lnTo>
                      <a:pt x="1542883" y="1713647"/>
                    </a:lnTo>
                    <a:lnTo>
                      <a:pt x="1532531" y="1716464"/>
                    </a:lnTo>
                    <a:close/>
                    <a:moveTo>
                      <a:pt x="4429120" y="1699217"/>
                    </a:moveTo>
                    <a:lnTo>
                      <a:pt x="4415982" y="1704880"/>
                    </a:lnTo>
                    <a:lnTo>
                      <a:pt x="4401557" y="1704453"/>
                    </a:lnTo>
                    <a:lnTo>
                      <a:pt x="4414828" y="1716963"/>
                    </a:lnTo>
                    <a:lnTo>
                      <a:pt x="4417621" y="1723986"/>
                    </a:lnTo>
                    <a:lnTo>
                      <a:pt x="4428936" y="1709666"/>
                    </a:lnTo>
                    <a:lnTo>
                      <a:pt x="4430259" y="1708927"/>
                    </a:lnTo>
                    <a:close/>
                    <a:moveTo>
                      <a:pt x="4509887" y="1697862"/>
                    </a:moveTo>
                    <a:lnTo>
                      <a:pt x="4505282" y="1699243"/>
                    </a:lnTo>
                    <a:lnTo>
                      <a:pt x="4499639" y="1698418"/>
                    </a:lnTo>
                    <a:lnTo>
                      <a:pt x="4501489" y="1714207"/>
                    </a:lnTo>
                    <a:cubicBezTo>
                      <a:pt x="4501164" y="1723389"/>
                      <a:pt x="4498758" y="1731771"/>
                      <a:pt x="4494661" y="1738333"/>
                    </a:cubicBezTo>
                    <a:lnTo>
                      <a:pt x="4481050" y="1748918"/>
                    </a:lnTo>
                    <a:lnTo>
                      <a:pt x="4478379" y="1760212"/>
                    </a:lnTo>
                    <a:lnTo>
                      <a:pt x="4474844" y="1764687"/>
                    </a:lnTo>
                    <a:lnTo>
                      <a:pt x="4489183" y="1770866"/>
                    </a:lnTo>
                    <a:lnTo>
                      <a:pt x="4491064" y="1757267"/>
                    </a:lnTo>
                    <a:cubicBezTo>
                      <a:pt x="4494697" y="1750437"/>
                      <a:pt x="4500753" y="1744163"/>
                      <a:pt x="4508542" y="1739291"/>
                    </a:cubicBezTo>
                    <a:lnTo>
                      <a:pt x="4521983" y="1733498"/>
                    </a:lnTo>
                    <a:lnTo>
                      <a:pt x="4516749" y="1726875"/>
                    </a:lnTo>
                    <a:close/>
                    <a:moveTo>
                      <a:pt x="625617" y="1692816"/>
                    </a:moveTo>
                    <a:lnTo>
                      <a:pt x="617377" y="1706160"/>
                    </a:lnTo>
                    <a:lnTo>
                      <a:pt x="617579" y="1705952"/>
                    </a:lnTo>
                    <a:lnTo>
                      <a:pt x="631021" y="1700159"/>
                    </a:lnTo>
                    <a:lnTo>
                      <a:pt x="625787" y="1693535"/>
                    </a:lnTo>
                    <a:close/>
                    <a:moveTo>
                      <a:pt x="390519" y="1670644"/>
                    </a:moveTo>
                    <a:lnTo>
                      <a:pt x="382121" y="1674264"/>
                    </a:lnTo>
                    <a:lnTo>
                      <a:pt x="389237" y="1686478"/>
                    </a:lnTo>
                    <a:cubicBezTo>
                      <a:pt x="390362" y="1697356"/>
                      <a:pt x="387679" y="1709936"/>
                      <a:pt x="380920" y="1721642"/>
                    </a:cubicBezTo>
                    <a:lnTo>
                      <a:pt x="376235" y="1727571"/>
                    </a:lnTo>
                    <a:lnTo>
                      <a:pt x="394294" y="1730212"/>
                    </a:lnTo>
                    <a:cubicBezTo>
                      <a:pt x="403078" y="1732901"/>
                      <a:pt x="410552" y="1737395"/>
                      <a:pt x="415830" y="1743051"/>
                    </a:cubicBezTo>
                    <a:lnTo>
                      <a:pt x="421966" y="1757594"/>
                    </a:lnTo>
                    <a:lnTo>
                      <a:pt x="429710" y="1739239"/>
                    </a:lnTo>
                    <a:cubicBezTo>
                      <a:pt x="434987" y="1733584"/>
                      <a:pt x="442461" y="1729090"/>
                      <a:pt x="451245" y="1726400"/>
                    </a:cubicBezTo>
                    <a:lnTo>
                      <a:pt x="466519" y="1724167"/>
                    </a:lnTo>
                    <a:lnTo>
                      <a:pt x="462485" y="1719062"/>
                    </a:lnTo>
                    <a:lnTo>
                      <a:pt x="458361" y="1701625"/>
                    </a:lnTo>
                    <a:lnTo>
                      <a:pt x="456059" y="1709759"/>
                    </a:lnTo>
                    <a:cubicBezTo>
                      <a:pt x="451962" y="1716320"/>
                      <a:pt x="446173" y="1721061"/>
                      <a:pt x="439084" y="1722961"/>
                    </a:cubicBezTo>
                    <a:cubicBezTo>
                      <a:pt x="420179" y="1728026"/>
                      <a:pt x="399182" y="1710965"/>
                      <a:pt x="392185" y="1684853"/>
                    </a:cubicBezTo>
                    <a:close/>
                    <a:moveTo>
                      <a:pt x="461037" y="1669844"/>
                    </a:moveTo>
                    <a:lnTo>
                      <a:pt x="461258" y="1671729"/>
                    </a:lnTo>
                    <a:lnTo>
                      <a:pt x="462254" y="1670022"/>
                    </a:lnTo>
                    <a:close/>
                    <a:moveTo>
                      <a:pt x="1957109" y="1662325"/>
                    </a:moveTo>
                    <a:lnTo>
                      <a:pt x="1955444" y="1676535"/>
                    </a:lnTo>
                    <a:lnTo>
                      <a:pt x="1947148" y="1689972"/>
                    </a:lnTo>
                    <a:lnTo>
                      <a:pt x="1962688" y="1699237"/>
                    </a:lnTo>
                    <a:lnTo>
                      <a:pt x="1965395" y="1705651"/>
                    </a:lnTo>
                    <a:lnTo>
                      <a:pt x="1966092" y="1703999"/>
                    </a:lnTo>
                    <a:cubicBezTo>
                      <a:pt x="1971369" y="1698342"/>
                      <a:pt x="1978843" y="1693849"/>
                      <a:pt x="1987627" y="1691159"/>
                    </a:cubicBezTo>
                    <a:lnTo>
                      <a:pt x="2002902" y="1688927"/>
                    </a:lnTo>
                    <a:lnTo>
                      <a:pt x="1998867" y="1683821"/>
                    </a:lnTo>
                    <a:lnTo>
                      <a:pt x="1994950" y="1667257"/>
                    </a:lnTo>
                    <a:lnTo>
                      <a:pt x="1970248" y="1667988"/>
                    </a:lnTo>
                    <a:close/>
                    <a:moveTo>
                      <a:pt x="3860583" y="1656456"/>
                    </a:moveTo>
                    <a:lnTo>
                      <a:pt x="3862809" y="1660277"/>
                    </a:lnTo>
                    <a:cubicBezTo>
                      <a:pt x="3863934" y="1671155"/>
                      <a:pt x="3861250" y="1683735"/>
                      <a:pt x="3854493" y="1695441"/>
                    </a:cubicBezTo>
                    <a:lnTo>
                      <a:pt x="3850956" y="1699916"/>
                    </a:lnTo>
                    <a:lnTo>
                      <a:pt x="3865295" y="1706095"/>
                    </a:lnTo>
                    <a:lnTo>
                      <a:pt x="3867176" y="1692496"/>
                    </a:lnTo>
                    <a:cubicBezTo>
                      <a:pt x="3870811" y="1685667"/>
                      <a:pt x="3876867" y="1679392"/>
                      <a:pt x="3884655" y="1674520"/>
                    </a:cubicBezTo>
                    <a:lnTo>
                      <a:pt x="3898096" y="1668726"/>
                    </a:lnTo>
                    <a:lnTo>
                      <a:pt x="3897463" y="1667927"/>
                    </a:lnTo>
                    <a:lnTo>
                      <a:pt x="3887112" y="1670744"/>
                    </a:lnTo>
                    <a:close/>
                    <a:moveTo>
                      <a:pt x="507608" y="1649249"/>
                    </a:moveTo>
                    <a:lnTo>
                      <a:pt x="501292" y="1660289"/>
                    </a:lnTo>
                    <a:lnTo>
                      <a:pt x="499636" y="1660785"/>
                    </a:lnTo>
                    <a:lnTo>
                      <a:pt x="523866" y="1683624"/>
                    </a:lnTo>
                    <a:lnTo>
                      <a:pt x="526659" y="1690647"/>
                    </a:lnTo>
                    <a:lnTo>
                      <a:pt x="537974" y="1676327"/>
                    </a:lnTo>
                    <a:lnTo>
                      <a:pt x="543658" y="1673151"/>
                    </a:lnTo>
                    <a:lnTo>
                      <a:pt x="516648" y="1665051"/>
                    </a:lnTo>
                    <a:close/>
                    <a:moveTo>
                      <a:pt x="2074540" y="1630637"/>
                    </a:moveTo>
                    <a:lnTo>
                      <a:pt x="2061402" y="1636300"/>
                    </a:lnTo>
                    <a:lnTo>
                      <a:pt x="2046976" y="1635874"/>
                    </a:lnTo>
                    <a:lnTo>
                      <a:pt x="2060248" y="1648383"/>
                    </a:lnTo>
                    <a:lnTo>
                      <a:pt x="2063040" y="1655405"/>
                    </a:lnTo>
                    <a:lnTo>
                      <a:pt x="2074356" y="1641086"/>
                    </a:lnTo>
                    <a:lnTo>
                      <a:pt x="2075678" y="1640347"/>
                    </a:lnTo>
                    <a:close/>
                    <a:moveTo>
                      <a:pt x="2155307" y="1629282"/>
                    </a:moveTo>
                    <a:lnTo>
                      <a:pt x="2150701" y="1630663"/>
                    </a:lnTo>
                    <a:lnTo>
                      <a:pt x="2145058" y="1629838"/>
                    </a:lnTo>
                    <a:lnTo>
                      <a:pt x="2146908" y="1645627"/>
                    </a:lnTo>
                    <a:cubicBezTo>
                      <a:pt x="2146584" y="1654809"/>
                      <a:pt x="2144177" y="1663191"/>
                      <a:pt x="2140080" y="1669753"/>
                    </a:cubicBezTo>
                    <a:lnTo>
                      <a:pt x="2126470" y="1680338"/>
                    </a:lnTo>
                    <a:lnTo>
                      <a:pt x="2123799" y="1691632"/>
                    </a:lnTo>
                    <a:lnTo>
                      <a:pt x="2120263" y="1696107"/>
                    </a:lnTo>
                    <a:lnTo>
                      <a:pt x="2134602" y="1702286"/>
                    </a:lnTo>
                    <a:lnTo>
                      <a:pt x="2136483" y="1688687"/>
                    </a:lnTo>
                    <a:cubicBezTo>
                      <a:pt x="2140117" y="1681858"/>
                      <a:pt x="2146173" y="1675582"/>
                      <a:pt x="2153961" y="1670711"/>
                    </a:cubicBezTo>
                    <a:lnTo>
                      <a:pt x="2167402" y="1664918"/>
                    </a:lnTo>
                    <a:lnTo>
                      <a:pt x="2162169" y="1658295"/>
                    </a:lnTo>
                    <a:close/>
                    <a:moveTo>
                      <a:pt x="4355883" y="1625977"/>
                    </a:moveTo>
                    <a:lnTo>
                      <a:pt x="4358109" y="1629796"/>
                    </a:lnTo>
                    <a:cubicBezTo>
                      <a:pt x="4359234" y="1640674"/>
                      <a:pt x="4356551" y="1653255"/>
                      <a:pt x="4349792" y="1664961"/>
                    </a:cubicBezTo>
                    <a:lnTo>
                      <a:pt x="4346256" y="1669435"/>
                    </a:lnTo>
                    <a:lnTo>
                      <a:pt x="4360596" y="1675615"/>
                    </a:lnTo>
                    <a:lnTo>
                      <a:pt x="4362476" y="1662015"/>
                    </a:lnTo>
                    <a:cubicBezTo>
                      <a:pt x="4366110" y="1655186"/>
                      <a:pt x="4372166" y="1648912"/>
                      <a:pt x="4379954" y="1644040"/>
                    </a:cubicBezTo>
                    <a:lnTo>
                      <a:pt x="4393396" y="1638247"/>
                    </a:lnTo>
                    <a:lnTo>
                      <a:pt x="4392763" y="1637446"/>
                    </a:lnTo>
                    <a:lnTo>
                      <a:pt x="4382412" y="1640264"/>
                    </a:lnTo>
                    <a:close/>
                    <a:moveTo>
                      <a:pt x="3191222" y="1601678"/>
                    </a:moveTo>
                    <a:lnTo>
                      <a:pt x="3186831" y="1604008"/>
                    </a:lnTo>
                    <a:lnTo>
                      <a:pt x="3178421" y="1604094"/>
                    </a:lnTo>
                    <a:lnTo>
                      <a:pt x="3178218" y="1604952"/>
                    </a:lnTo>
                    <a:lnTo>
                      <a:pt x="3174681" y="1609427"/>
                    </a:lnTo>
                    <a:lnTo>
                      <a:pt x="3189020" y="1615608"/>
                    </a:lnTo>
                    <a:lnTo>
                      <a:pt x="3190902" y="1602008"/>
                    </a:lnTo>
                    <a:close/>
                    <a:moveTo>
                      <a:pt x="2718780" y="1586438"/>
                    </a:moveTo>
                    <a:lnTo>
                      <a:pt x="2714390" y="1588769"/>
                    </a:lnTo>
                    <a:lnTo>
                      <a:pt x="2705980" y="1588854"/>
                    </a:lnTo>
                    <a:lnTo>
                      <a:pt x="2705776" y="1589713"/>
                    </a:lnTo>
                    <a:lnTo>
                      <a:pt x="2702241" y="1594187"/>
                    </a:lnTo>
                    <a:lnTo>
                      <a:pt x="2716580" y="1600368"/>
                    </a:lnTo>
                    <a:lnTo>
                      <a:pt x="2718461" y="1586767"/>
                    </a:lnTo>
                    <a:close/>
                    <a:moveTo>
                      <a:pt x="1057621" y="1586438"/>
                    </a:moveTo>
                    <a:lnTo>
                      <a:pt x="1053232" y="1588769"/>
                    </a:lnTo>
                    <a:lnTo>
                      <a:pt x="1044820" y="1588854"/>
                    </a:lnTo>
                    <a:lnTo>
                      <a:pt x="1044617" y="1589713"/>
                    </a:lnTo>
                    <a:lnTo>
                      <a:pt x="1041081" y="1594187"/>
                    </a:lnTo>
                    <a:lnTo>
                      <a:pt x="1055420" y="1600368"/>
                    </a:lnTo>
                    <a:lnTo>
                      <a:pt x="1057301" y="1586767"/>
                    </a:lnTo>
                    <a:close/>
                    <a:moveTo>
                      <a:pt x="501689" y="1578505"/>
                    </a:moveTo>
                    <a:lnTo>
                      <a:pt x="500024" y="1592716"/>
                    </a:lnTo>
                    <a:lnTo>
                      <a:pt x="491729" y="1606151"/>
                    </a:lnTo>
                    <a:lnTo>
                      <a:pt x="507268" y="1615417"/>
                    </a:lnTo>
                    <a:lnTo>
                      <a:pt x="509974" y="1621830"/>
                    </a:lnTo>
                    <a:lnTo>
                      <a:pt x="510671" y="1620179"/>
                    </a:lnTo>
                    <a:cubicBezTo>
                      <a:pt x="515949" y="1614523"/>
                      <a:pt x="523422" y="1610029"/>
                      <a:pt x="532207" y="1607340"/>
                    </a:cubicBezTo>
                    <a:lnTo>
                      <a:pt x="547481" y="1605106"/>
                    </a:lnTo>
                    <a:lnTo>
                      <a:pt x="543447" y="1600001"/>
                    </a:lnTo>
                    <a:lnTo>
                      <a:pt x="539530" y="1583438"/>
                    </a:lnTo>
                    <a:lnTo>
                      <a:pt x="514829" y="1584168"/>
                    </a:lnTo>
                    <a:close/>
                    <a:moveTo>
                      <a:pt x="3216417" y="1570896"/>
                    </a:moveTo>
                    <a:lnTo>
                      <a:pt x="3208178" y="1584239"/>
                    </a:lnTo>
                    <a:lnTo>
                      <a:pt x="3208379" y="1584032"/>
                    </a:lnTo>
                    <a:lnTo>
                      <a:pt x="3221821" y="1578239"/>
                    </a:lnTo>
                    <a:lnTo>
                      <a:pt x="3216587" y="1571617"/>
                    </a:lnTo>
                    <a:close/>
                    <a:moveTo>
                      <a:pt x="2001303" y="1557396"/>
                    </a:moveTo>
                    <a:lnTo>
                      <a:pt x="2003529" y="1561217"/>
                    </a:lnTo>
                    <a:cubicBezTo>
                      <a:pt x="2004653" y="1572094"/>
                      <a:pt x="2001970" y="1584675"/>
                      <a:pt x="1995212" y="1596381"/>
                    </a:cubicBezTo>
                    <a:lnTo>
                      <a:pt x="1991675" y="1600856"/>
                    </a:lnTo>
                    <a:lnTo>
                      <a:pt x="2006015" y="1607036"/>
                    </a:lnTo>
                    <a:lnTo>
                      <a:pt x="2007895" y="1593435"/>
                    </a:lnTo>
                    <a:cubicBezTo>
                      <a:pt x="2011530" y="1586606"/>
                      <a:pt x="2017586" y="1580332"/>
                      <a:pt x="2025374" y="1575460"/>
                    </a:cubicBezTo>
                    <a:lnTo>
                      <a:pt x="2038816" y="1569667"/>
                    </a:lnTo>
                    <a:lnTo>
                      <a:pt x="2038183" y="1568866"/>
                    </a:lnTo>
                    <a:lnTo>
                      <a:pt x="2027832" y="1571684"/>
                    </a:lnTo>
                    <a:close/>
                    <a:moveTo>
                      <a:pt x="1082817" y="1555656"/>
                    </a:moveTo>
                    <a:lnTo>
                      <a:pt x="1074577" y="1569000"/>
                    </a:lnTo>
                    <a:lnTo>
                      <a:pt x="1074780" y="1568792"/>
                    </a:lnTo>
                    <a:lnTo>
                      <a:pt x="1088221" y="1562999"/>
                    </a:lnTo>
                    <a:lnTo>
                      <a:pt x="1082987" y="1556375"/>
                    </a:lnTo>
                    <a:close/>
                    <a:moveTo>
                      <a:pt x="2743977" y="1555656"/>
                    </a:moveTo>
                    <a:lnTo>
                      <a:pt x="2735738" y="1568999"/>
                    </a:lnTo>
                    <a:lnTo>
                      <a:pt x="2735939" y="1568792"/>
                    </a:lnTo>
                    <a:lnTo>
                      <a:pt x="2749380" y="1562999"/>
                    </a:lnTo>
                    <a:lnTo>
                      <a:pt x="2744146" y="1556376"/>
                    </a:lnTo>
                    <a:close/>
                    <a:moveTo>
                      <a:pt x="3564601" y="1548339"/>
                    </a:moveTo>
                    <a:lnTo>
                      <a:pt x="3560211" y="1550669"/>
                    </a:lnTo>
                    <a:lnTo>
                      <a:pt x="3551800" y="1550754"/>
                    </a:lnTo>
                    <a:lnTo>
                      <a:pt x="3551597" y="1551613"/>
                    </a:lnTo>
                    <a:lnTo>
                      <a:pt x="3548061" y="1556088"/>
                    </a:lnTo>
                    <a:lnTo>
                      <a:pt x="3562400" y="1562268"/>
                    </a:lnTo>
                    <a:lnTo>
                      <a:pt x="3564281" y="1548668"/>
                    </a:lnTo>
                    <a:close/>
                    <a:moveTo>
                      <a:pt x="3051838" y="1547924"/>
                    </a:moveTo>
                    <a:lnTo>
                      <a:pt x="3052059" y="1549809"/>
                    </a:lnTo>
                    <a:lnTo>
                      <a:pt x="3053054" y="1548102"/>
                    </a:lnTo>
                    <a:close/>
                    <a:moveTo>
                      <a:pt x="619121" y="1546817"/>
                    </a:moveTo>
                    <a:lnTo>
                      <a:pt x="605982" y="1552480"/>
                    </a:lnTo>
                    <a:lnTo>
                      <a:pt x="591557" y="1552053"/>
                    </a:lnTo>
                    <a:lnTo>
                      <a:pt x="604828" y="1564563"/>
                    </a:lnTo>
                    <a:lnTo>
                      <a:pt x="607620" y="1571586"/>
                    </a:lnTo>
                    <a:lnTo>
                      <a:pt x="618936" y="1557266"/>
                    </a:lnTo>
                    <a:lnTo>
                      <a:pt x="620258" y="1556527"/>
                    </a:lnTo>
                    <a:close/>
                    <a:moveTo>
                      <a:pt x="699886" y="1545462"/>
                    </a:moveTo>
                    <a:lnTo>
                      <a:pt x="695281" y="1546843"/>
                    </a:lnTo>
                    <a:lnTo>
                      <a:pt x="689639" y="1546018"/>
                    </a:lnTo>
                    <a:lnTo>
                      <a:pt x="691488" y="1561808"/>
                    </a:lnTo>
                    <a:cubicBezTo>
                      <a:pt x="691163" y="1570988"/>
                      <a:pt x="688758" y="1579371"/>
                      <a:pt x="684660" y="1585933"/>
                    </a:cubicBezTo>
                    <a:lnTo>
                      <a:pt x="671050" y="1596518"/>
                    </a:lnTo>
                    <a:lnTo>
                      <a:pt x="668379" y="1607812"/>
                    </a:lnTo>
                    <a:lnTo>
                      <a:pt x="664843" y="1612286"/>
                    </a:lnTo>
                    <a:lnTo>
                      <a:pt x="679182" y="1618467"/>
                    </a:lnTo>
                    <a:lnTo>
                      <a:pt x="681063" y="1604867"/>
                    </a:lnTo>
                    <a:cubicBezTo>
                      <a:pt x="684697" y="1598037"/>
                      <a:pt x="690753" y="1591762"/>
                      <a:pt x="698542" y="1586890"/>
                    </a:cubicBezTo>
                    <a:lnTo>
                      <a:pt x="711982" y="1581098"/>
                    </a:lnTo>
                    <a:lnTo>
                      <a:pt x="706748" y="1574475"/>
                    </a:lnTo>
                    <a:close/>
                    <a:moveTo>
                      <a:pt x="847719" y="1533483"/>
                    </a:moveTo>
                    <a:lnTo>
                      <a:pt x="835899" y="1538578"/>
                    </a:lnTo>
                    <a:lnTo>
                      <a:pt x="829547" y="1565433"/>
                    </a:lnTo>
                    <a:lnTo>
                      <a:pt x="824863" y="1571363"/>
                    </a:lnTo>
                    <a:lnTo>
                      <a:pt x="842921" y="1574002"/>
                    </a:lnTo>
                    <a:cubicBezTo>
                      <a:pt x="860489" y="1579382"/>
                      <a:pt x="872816" y="1591977"/>
                      <a:pt x="872816" y="1606656"/>
                    </a:cubicBezTo>
                    <a:cubicBezTo>
                      <a:pt x="872816" y="1626227"/>
                      <a:pt x="850901" y="1642094"/>
                      <a:pt x="823868" y="1642094"/>
                    </a:cubicBezTo>
                    <a:lnTo>
                      <a:pt x="818226" y="1641269"/>
                    </a:lnTo>
                    <a:lnTo>
                      <a:pt x="820075" y="1657058"/>
                    </a:lnTo>
                    <a:cubicBezTo>
                      <a:pt x="819426" y="1675420"/>
                      <a:pt x="810451" y="1690587"/>
                      <a:pt x="796272" y="1694386"/>
                    </a:cubicBezTo>
                    <a:cubicBezTo>
                      <a:pt x="786820" y="1696919"/>
                      <a:pt x="776844" y="1693920"/>
                      <a:pt x="768357" y="1687024"/>
                    </a:cubicBezTo>
                    <a:lnTo>
                      <a:pt x="753628" y="1663171"/>
                    </a:lnTo>
                    <a:lnTo>
                      <a:pt x="748586" y="1684494"/>
                    </a:lnTo>
                    <a:lnTo>
                      <a:pt x="743900" y="1690424"/>
                    </a:lnTo>
                    <a:lnTo>
                      <a:pt x="761959" y="1693063"/>
                    </a:lnTo>
                    <a:cubicBezTo>
                      <a:pt x="779527" y="1698443"/>
                      <a:pt x="791854" y="1711038"/>
                      <a:pt x="791854" y="1725716"/>
                    </a:cubicBezTo>
                    <a:lnTo>
                      <a:pt x="790005" y="1728948"/>
                    </a:lnTo>
                    <a:lnTo>
                      <a:pt x="798069" y="1736457"/>
                    </a:lnTo>
                    <a:cubicBezTo>
                      <a:pt x="804482" y="1745314"/>
                      <a:pt x="808449" y="1757551"/>
                      <a:pt x="808448" y="1771068"/>
                    </a:cubicBezTo>
                    <a:lnTo>
                      <a:pt x="807355" y="1778545"/>
                    </a:lnTo>
                    <a:lnTo>
                      <a:pt x="824314" y="1771803"/>
                    </a:lnTo>
                    <a:cubicBezTo>
                      <a:pt x="842219" y="1767677"/>
                      <a:pt x="859192" y="1772421"/>
                      <a:pt x="866531" y="1785133"/>
                    </a:cubicBezTo>
                    <a:cubicBezTo>
                      <a:pt x="871424" y="1793608"/>
                      <a:pt x="871109" y="1804020"/>
                      <a:pt x="866645" y="1814003"/>
                    </a:cubicBezTo>
                    <a:lnTo>
                      <a:pt x="845908" y="1836003"/>
                    </a:lnTo>
                    <a:lnTo>
                      <a:pt x="849557" y="1835547"/>
                    </a:lnTo>
                    <a:cubicBezTo>
                      <a:pt x="857095" y="1837290"/>
                      <a:pt x="864723" y="1841515"/>
                      <a:pt x="871445" y="1847777"/>
                    </a:cubicBezTo>
                    <a:lnTo>
                      <a:pt x="881015" y="1859890"/>
                    </a:lnTo>
                    <a:lnTo>
                      <a:pt x="883420" y="1853843"/>
                    </a:lnTo>
                    <a:cubicBezTo>
                      <a:pt x="896937" y="1830432"/>
                      <a:pt x="921635" y="1819387"/>
                      <a:pt x="938584" y="1829173"/>
                    </a:cubicBezTo>
                    <a:cubicBezTo>
                      <a:pt x="955534" y="1838959"/>
                      <a:pt x="958317" y="1865871"/>
                      <a:pt x="944801" y="1889282"/>
                    </a:cubicBezTo>
                    <a:lnTo>
                      <a:pt x="940115" y="1895212"/>
                    </a:lnTo>
                    <a:lnTo>
                      <a:pt x="946114" y="1896088"/>
                    </a:lnTo>
                    <a:lnTo>
                      <a:pt x="948715" y="1877282"/>
                    </a:lnTo>
                    <a:cubicBezTo>
                      <a:pt x="952350" y="1870453"/>
                      <a:pt x="958406" y="1864178"/>
                      <a:pt x="966194" y="1859306"/>
                    </a:cubicBezTo>
                    <a:lnTo>
                      <a:pt x="979634" y="1853513"/>
                    </a:lnTo>
                    <a:lnTo>
                      <a:pt x="974401" y="1846890"/>
                    </a:lnTo>
                    <a:cubicBezTo>
                      <a:pt x="960884" y="1823478"/>
                      <a:pt x="963668" y="1796567"/>
                      <a:pt x="980618" y="1786781"/>
                    </a:cubicBezTo>
                    <a:lnTo>
                      <a:pt x="1000366" y="1784312"/>
                    </a:lnTo>
                    <a:lnTo>
                      <a:pt x="1006925" y="1768768"/>
                    </a:lnTo>
                    <a:cubicBezTo>
                      <a:pt x="1012202" y="1763112"/>
                      <a:pt x="1019676" y="1758618"/>
                      <a:pt x="1028459" y="1755928"/>
                    </a:cubicBezTo>
                    <a:lnTo>
                      <a:pt x="1043734" y="1753696"/>
                    </a:lnTo>
                    <a:lnTo>
                      <a:pt x="1039700" y="1748591"/>
                    </a:lnTo>
                    <a:cubicBezTo>
                      <a:pt x="1026183" y="1725179"/>
                      <a:pt x="1028967" y="1698268"/>
                      <a:pt x="1045917" y="1688482"/>
                    </a:cubicBezTo>
                    <a:cubicBezTo>
                      <a:pt x="1054392" y="1683589"/>
                      <a:pt x="1064804" y="1683903"/>
                      <a:pt x="1074786" y="1688367"/>
                    </a:cubicBezTo>
                    <a:lnTo>
                      <a:pt x="1082693" y="1695820"/>
                    </a:lnTo>
                    <a:lnTo>
                      <a:pt x="1086723" y="1679894"/>
                    </a:lnTo>
                    <a:lnTo>
                      <a:pt x="1095467" y="1668157"/>
                    </a:lnTo>
                    <a:lnTo>
                      <a:pt x="1087622" y="1665038"/>
                    </a:lnTo>
                    <a:lnTo>
                      <a:pt x="1069792" y="1646121"/>
                    </a:lnTo>
                    <a:lnTo>
                      <a:pt x="1055771" y="1660252"/>
                    </a:lnTo>
                    <a:cubicBezTo>
                      <a:pt x="1045555" y="1664154"/>
                      <a:pt x="1032709" y="1664818"/>
                      <a:pt x="1019653" y="1661320"/>
                    </a:cubicBezTo>
                    <a:lnTo>
                      <a:pt x="1006515" y="1655657"/>
                    </a:lnTo>
                    <a:lnTo>
                      <a:pt x="1004850" y="1669867"/>
                    </a:lnTo>
                    <a:cubicBezTo>
                      <a:pt x="997852" y="1695979"/>
                      <a:pt x="976855" y="1713041"/>
                      <a:pt x="957950" y="1707975"/>
                    </a:cubicBezTo>
                    <a:cubicBezTo>
                      <a:pt x="943771" y="1704176"/>
                      <a:pt x="934796" y="1689009"/>
                      <a:pt x="934146" y="1670647"/>
                    </a:cubicBezTo>
                    <a:lnTo>
                      <a:pt x="935850" y="1656111"/>
                    </a:lnTo>
                    <a:lnTo>
                      <a:pt x="927498" y="1657332"/>
                    </a:lnTo>
                    <a:cubicBezTo>
                      <a:pt x="900464" y="1657332"/>
                      <a:pt x="878550" y="1641465"/>
                      <a:pt x="878549" y="1621893"/>
                    </a:cubicBezTo>
                    <a:cubicBezTo>
                      <a:pt x="878549" y="1607215"/>
                      <a:pt x="890877" y="1594620"/>
                      <a:pt x="908444" y="1589240"/>
                    </a:cubicBezTo>
                    <a:lnTo>
                      <a:pt x="923719" y="1587007"/>
                    </a:lnTo>
                    <a:lnTo>
                      <a:pt x="919685" y="1581902"/>
                    </a:lnTo>
                    <a:lnTo>
                      <a:pt x="915561" y="1564465"/>
                    </a:lnTo>
                    <a:lnTo>
                      <a:pt x="913260" y="1572599"/>
                    </a:lnTo>
                    <a:cubicBezTo>
                      <a:pt x="909163" y="1579160"/>
                      <a:pt x="903374" y="1583902"/>
                      <a:pt x="896285" y="1585801"/>
                    </a:cubicBezTo>
                    <a:cubicBezTo>
                      <a:pt x="877379" y="1590866"/>
                      <a:pt x="856382" y="1573805"/>
                      <a:pt x="849384" y="1547694"/>
                    </a:cubicBezTo>
                    <a:close/>
                    <a:moveTo>
                      <a:pt x="918237" y="1532684"/>
                    </a:moveTo>
                    <a:lnTo>
                      <a:pt x="918458" y="1534569"/>
                    </a:lnTo>
                    <a:lnTo>
                      <a:pt x="919454" y="1532862"/>
                    </a:lnTo>
                    <a:close/>
                    <a:moveTo>
                      <a:pt x="2579397" y="1532684"/>
                    </a:moveTo>
                    <a:lnTo>
                      <a:pt x="2579619" y="1534569"/>
                    </a:lnTo>
                    <a:lnTo>
                      <a:pt x="2580613" y="1532862"/>
                    </a:lnTo>
                    <a:close/>
                    <a:moveTo>
                      <a:pt x="3098409" y="1527329"/>
                    </a:moveTo>
                    <a:lnTo>
                      <a:pt x="3092092" y="1538369"/>
                    </a:lnTo>
                    <a:lnTo>
                      <a:pt x="3090437" y="1538866"/>
                    </a:lnTo>
                    <a:lnTo>
                      <a:pt x="3114667" y="1561704"/>
                    </a:lnTo>
                    <a:lnTo>
                      <a:pt x="3117459" y="1568726"/>
                    </a:lnTo>
                    <a:lnTo>
                      <a:pt x="3128774" y="1554408"/>
                    </a:lnTo>
                    <a:lnTo>
                      <a:pt x="3134458" y="1551231"/>
                    </a:lnTo>
                    <a:lnTo>
                      <a:pt x="3107449" y="1543131"/>
                    </a:lnTo>
                    <a:close/>
                    <a:moveTo>
                      <a:pt x="3422542" y="1526365"/>
                    </a:moveTo>
                    <a:lnTo>
                      <a:pt x="3420239" y="1534499"/>
                    </a:lnTo>
                    <a:lnTo>
                      <a:pt x="3408465" y="1543657"/>
                    </a:lnTo>
                    <a:lnTo>
                      <a:pt x="3404504" y="1557651"/>
                    </a:lnTo>
                    <a:lnTo>
                      <a:pt x="3415425" y="1551140"/>
                    </a:lnTo>
                    <a:lnTo>
                      <a:pt x="3430700" y="1548907"/>
                    </a:lnTo>
                    <a:lnTo>
                      <a:pt x="3426666" y="1543803"/>
                    </a:lnTo>
                    <a:close/>
                    <a:moveTo>
                      <a:pt x="3589797" y="1517556"/>
                    </a:moveTo>
                    <a:lnTo>
                      <a:pt x="3581558" y="1530899"/>
                    </a:lnTo>
                    <a:lnTo>
                      <a:pt x="3581760" y="1530692"/>
                    </a:lnTo>
                    <a:lnTo>
                      <a:pt x="3595201" y="1524899"/>
                    </a:lnTo>
                    <a:lnTo>
                      <a:pt x="3589967" y="1518276"/>
                    </a:lnTo>
                    <a:close/>
                    <a:moveTo>
                      <a:pt x="964808" y="1512089"/>
                    </a:moveTo>
                    <a:lnTo>
                      <a:pt x="958492" y="1523129"/>
                    </a:lnTo>
                    <a:lnTo>
                      <a:pt x="956836" y="1523625"/>
                    </a:lnTo>
                    <a:lnTo>
                      <a:pt x="981067" y="1546464"/>
                    </a:lnTo>
                    <a:lnTo>
                      <a:pt x="983859" y="1553486"/>
                    </a:lnTo>
                    <a:lnTo>
                      <a:pt x="995174" y="1539167"/>
                    </a:lnTo>
                    <a:lnTo>
                      <a:pt x="1000858" y="1535991"/>
                    </a:lnTo>
                    <a:lnTo>
                      <a:pt x="973848" y="1527891"/>
                    </a:lnTo>
                    <a:close/>
                    <a:moveTo>
                      <a:pt x="2625968" y="1512089"/>
                    </a:moveTo>
                    <a:lnTo>
                      <a:pt x="2619651" y="1523129"/>
                    </a:lnTo>
                    <a:lnTo>
                      <a:pt x="2617996" y="1523625"/>
                    </a:lnTo>
                    <a:lnTo>
                      <a:pt x="2642227" y="1546464"/>
                    </a:lnTo>
                    <a:lnTo>
                      <a:pt x="2645019" y="1553486"/>
                    </a:lnTo>
                    <a:lnTo>
                      <a:pt x="2656334" y="1539168"/>
                    </a:lnTo>
                    <a:lnTo>
                      <a:pt x="2662018" y="1535991"/>
                    </a:lnTo>
                    <a:lnTo>
                      <a:pt x="2635009" y="1527892"/>
                    </a:lnTo>
                    <a:close/>
                    <a:moveTo>
                      <a:pt x="3471788" y="1473989"/>
                    </a:moveTo>
                    <a:lnTo>
                      <a:pt x="3465472" y="1485029"/>
                    </a:lnTo>
                    <a:lnTo>
                      <a:pt x="3463817" y="1485525"/>
                    </a:lnTo>
                    <a:lnTo>
                      <a:pt x="3488046" y="1508364"/>
                    </a:lnTo>
                    <a:lnTo>
                      <a:pt x="3490839" y="1515387"/>
                    </a:lnTo>
                    <a:lnTo>
                      <a:pt x="3502154" y="1501067"/>
                    </a:lnTo>
                    <a:lnTo>
                      <a:pt x="3507838" y="1497890"/>
                    </a:lnTo>
                    <a:lnTo>
                      <a:pt x="3480829" y="1489791"/>
                    </a:lnTo>
                    <a:close/>
                    <a:moveTo>
                      <a:pt x="545883" y="1473575"/>
                    </a:moveTo>
                    <a:lnTo>
                      <a:pt x="548109" y="1477397"/>
                    </a:lnTo>
                    <a:cubicBezTo>
                      <a:pt x="549233" y="1488275"/>
                      <a:pt x="546550" y="1500856"/>
                      <a:pt x="539792" y="1512561"/>
                    </a:cubicBezTo>
                    <a:lnTo>
                      <a:pt x="536256" y="1517035"/>
                    </a:lnTo>
                    <a:lnTo>
                      <a:pt x="550595" y="1523216"/>
                    </a:lnTo>
                    <a:lnTo>
                      <a:pt x="552476" y="1509615"/>
                    </a:lnTo>
                    <a:cubicBezTo>
                      <a:pt x="556110" y="1502786"/>
                      <a:pt x="562166" y="1496512"/>
                      <a:pt x="569955" y="1491640"/>
                    </a:cubicBezTo>
                    <a:lnTo>
                      <a:pt x="583395" y="1485846"/>
                    </a:lnTo>
                    <a:lnTo>
                      <a:pt x="582763" y="1485046"/>
                    </a:lnTo>
                    <a:lnTo>
                      <a:pt x="572411" y="1487864"/>
                    </a:lnTo>
                    <a:close/>
                    <a:moveTo>
                      <a:pt x="3092490" y="1456585"/>
                    </a:moveTo>
                    <a:lnTo>
                      <a:pt x="3090825" y="1470795"/>
                    </a:lnTo>
                    <a:lnTo>
                      <a:pt x="3082528" y="1484232"/>
                    </a:lnTo>
                    <a:lnTo>
                      <a:pt x="3098069" y="1493497"/>
                    </a:lnTo>
                    <a:lnTo>
                      <a:pt x="3100775" y="1499910"/>
                    </a:lnTo>
                    <a:lnTo>
                      <a:pt x="3101472" y="1498259"/>
                    </a:lnTo>
                    <a:cubicBezTo>
                      <a:pt x="3106750" y="1492602"/>
                      <a:pt x="3114223" y="1488109"/>
                      <a:pt x="3123007" y="1485419"/>
                    </a:cubicBezTo>
                    <a:lnTo>
                      <a:pt x="3138282" y="1483187"/>
                    </a:lnTo>
                    <a:lnTo>
                      <a:pt x="3134248" y="1478082"/>
                    </a:lnTo>
                    <a:lnTo>
                      <a:pt x="3130330" y="1461517"/>
                    </a:lnTo>
                    <a:lnTo>
                      <a:pt x="3105628" y="1462248"/>
                    </a:lnTo>
                    <a:close/>
                    <a:moveTo>
                      <a:pt x="958889" y="1441345"/>
                    </a:moveTo>
                    <a:lnTo>
                      <a:pt x="957224" y="1455556"/>
                    </a:lnTo>
                    <a:lnTo>
                      <a:pt x="948928" y="1468992"/>
                    </a:lnTo>
                    <a:lnTo>
                      <a:pt x="964468" y="1478257"/>
                    </a:lnTo>
                    <a:lnTo>
                      <a:pt x="967175" y="1484670"/>
                    </a:lnTo>
                    <a:lnTo>
                      <a:pt x="967871" y="1483019"/>
                    </a:lnTo>
                    <a:cubicBezTo>
                      <a:pt x="973149" y="1477363"/>
                      <a:pt x="980623" y="1472869"/>
                      <a:pt x="989407" y="1470180"/>
                    </a:cubicBezTo>
                    <a:lnTo>
                      <a:pt x="1004681" y="1467946"/>
                    </a:lnTo>
                    <a:lnTo>
                      <a:pt x="1000648" y="1462841"/>
                    </a:lnTo>
                    <a:lnTo>
                      <a:pt x="996730" y="1446278"/>
                    </a:lnTo>
                    <a:lnTo>
                      <a:pt x="972028" y="1447009"/>
                    </a:lnTo>
                    <a:close/>
                    <a:moveTo>
                      <a:pt x="2620049" y="1441345"/>
                    </a:moveTo>
                    <a:lnTo>
                      <a:pt x="2618384" y="1455555"/>
                    </a:lnTo>
                    <a:lnTo>
                      <a:pt x="2610088" y="1468992"/>
                    </a:lnTo>
                    <a:lnTo>
                      <a:pt x="2625628" y="1478257"/>
                    </a:lnTo>
                    <a:lnTo>
                      <a:pt x="2628335" y="1484670"/>
                    </a:lnTo>
                    <a:lnTo>
                      <a:pt x="2629031" y="1483018"/>
                    </a:lnTo>
                    <a:cubicBezTo>
                      <a:pt x="2634308" y="1477363"/>
                      <a:pt x="2641783" y="1472869"/>
                      <a:pt x="2650567" y="1470179"/>
                    </a:cubicBezTo>
                    <a:lnTo>
                      <a:pt x="2665842" y="1467946"/>
                    </a:lnTo>
                    <a:lnTo>
                      <a:pt x="2661808" y="1462841"/>
                    </a:lnTo>
                    <a:lnTo>
                      <a:pt x="2657890" y="1446278"/>
                    </a:lnTo>
                    <a:lnTo>
                      <a:pt x="2633188" y="1447008"/>
                    </a:lnTo>
                    <a:close/>
                    <a:moveTo>
                      <a:pt x="1743421" y="1426419"/>
                    </a:moveTo>
                    <a:lnTo>
                      <a:pt x="1739031" y="1428749"/>
                    </a:lnTo>
                    <a:lnTo>
                      <a:pt x="1730620" y="1428835"/>
                    </a:lnTo>
                    <a:lnTo>
                      <a:pt x="1730417" y="1429693"/>
                    </a:lnTo>
                    <a:lnTo>
                      <a:pt x="1726881" y="1434168"/>
                    </a:lnTo>
                    <a:lnTo>
                      <a:pt x="1741220" y="1440347"/>
                    </a:lnTo>
                    <a:lnTo>
                      <a:pt x="1743101" y="1426748"/>
                    </a:lnTo>
                    <a:close/>
                    <a:moveTo>
                      <a:pt x="3209920" y="1424897"/>
                    </a:moveTo>
                    <a:lnTo>
                      <a:pt x="3196783" y="1430560"/>
                    </a:lnTo>
                    <a:lnTo>
                      <a:pt x="3182357" y="1430134"/>
                    </a:lnTo>
                    <a:lnTo>
                      <a:pt x="3195628" y="1442643"/>
                    </a:lnTo>
                    <a:lnTo>
                      <a:pt x="3198421" y="1449665"/>
                    </a:lnTo>
                    <a:lnTo>
                      <a:pt x="3209736" y="1435346"/>
                    </a:lnTo>
                    <a:lnTo>
                      <a:pt x="3211059" y="1434607"/>
                    </a:lnTo>
                    <a:close/>
                    <a:moveTo>
                      <a:pt x="3290687" y="1423541"/>
                    </a:moveTo>
                    <a:lnTo>
                      <a:pt x="3286082" y="1424923"/>
                    </a:lnTo>
                    <a:lnTo>
                      <a:pt x="3280438" y="1424098"/>
                    </a:lnTo>
                    <a:lnTo>
                      <a:pt x="3282289" y="1439887"/>
                    </a:lnTo>
                    <a:cubicBezTo>
                      <a:pt x="3281964" y="1449069"/>
                      <a:pt x="3279558" y="1457451"/>
                      <a:pt x="3275461" y="1464013"/>
                    </a:cubicBezTo>
                    <a:lnTo>
                      <a:pt x="3261850" y="1474598"/>
                    </a:lnTo>
                    <a:lnTo>
                      <a:pt x="3259179" y="1485892"/>
                    </a:lnTo>
                    <a:lnTo>
                      <a:pt x="3255644" y="1490367"/>
                    </a:lnTo>
                    <a:lnTo>
                      <a:pt x="3269982" y="1496547"/>
                    </a:lnTo>
                    <a:lnTo>
                      <a:pt x="3271863" y="1482947"/>
                    </a:lnTo>
                    <a:lnTo>
                      <a:pt x="3286747" y="1467639"/>
                    </a:lnTo>
                    <a:lnTo>
                      <a:pt x="3288056" y="1458182"/>
                    </a:lnTo>
                    <a:lnTo>
                      <a:pt x="3296762" y="1449227"/>
                    </a:lnTo>
                    <a:close/>
                    <a:moveTo>
                      <a:pt x="3634919" y="1422572"/>
                    </a:moveTo>
                    <a:lnTo>
                      <a:pt x="3632560" y="1432552"/>
                    </a:lnTo>
                    <a:lnTo>
                      <a:pt x="3629023" y="1437027"/>
                    </a:lnTo>
                    <a:lnTo>
                      <a:pt x="3643362" y="1443206"/>
                    </a:lnTo>
                    <a:lnTo>
                      <a:pt x="3645243" y="1429607"/>
                    </a:lnTo>
                    <a:lnTo>
                      <a:pt x="3648208" y="1426558"/>
                    </a:lnTo>
                    <a:close/>
                    <a:moveTo>
                      <a:pt x="1076320" y="1409658"/>
                    </a:moveTo>
                    <a:lnTo>
                      <a:pt x="1063182" y="1415320"/>
                    </a:lnTo>
                    <a:lnTo>
                      <a:pt x="1048756" y="1414894"/>
                    </a:lnTo>
                    <a:lnTo>
                      <a:pt x="1062028" y="1427403"/>
                    </a:lnTo>
                    <a:lnTo>
                      <a:pt x="1064820" y="1434426"/>
                    </a:lnTo>
                    <a:lnTo>
                      <a:pt x="1076137" y="1420106"/>
                    </a:lnTo>
                    <a:lnTo>
                      <a:pt x="1077458" y="1419367"/>
                    </a:lnTo>
                    <a:close/>
                    <a:moveTo>
                      <a:pt x="2737480" y="1409657"/>
                    </a:moveTo>
                    <a:lnTo>
                      <a:pt x="2724342" y="1415320"/>
                    </a:lnTo>
                    <a:lnTo>
                      <a:pt x="2709916" y="1414894"/>
                    </a:lnTo>
                    <a:lnTo>
                      <a:pt x="2723188" y="1427403"/>
                    </a:lnTo>
                    <a:lnTo>
                      <a:pt x="2725980" y="1434426"/>
                    </a:lnTo>
                    <a:lnTo>
                      <a:pt x="2737296" y="1420106"/>
                    </a:lnTo>
                    <a:lnTo>
                      <a:pt x="2738618" y="1419367"/>
                    </a:lnTo>
                    <a:close/>
                    <a:moveTo>
                      <a:pt x="1157087" y="1408302"/>
                    </a:moveTo>
                    <a:lnTo>
                      <a:pt x="1152482" y="1409683"/>
                    </a:lnTo>
                    <a:lnTo>
                      <a:pt x="1146838" y="1408858"/>
                    </a:lnTo>
                    <a:lnTo>
                      <a:pt x="1148689" y="1424648"/>
                    </a:lnTo>
                    <a:cubicBezTo>
                      <a:pt x="1148363" y="1433828"/>
                      <a:pt x="1145958" y="1442210"/>
                      <a:pt x="1141860" y="1448773"/>
                    </a:cubicBezTo>
                    <a:lnTo>
                      <a:pt x="1128250" y="1459358"/>
                    </a:lnTo>
                    <a:lnTo>
                      <a:pt x="1125579" y="1470652"/>
                    </a:lnTo>
                    <a:lnTo>
                      <a:pt x="1122043" y="1475126"/>
                    </a:lnTo>
                    <a:lnTo>
                      <a:pt x="1136382" y="1481307"/>
                    </a:lnTo>
                    <a:lnTo>
                      <a:pt x="1138263" y="1467706"/>
                    </a:lnTo>
                    <a:cubicBezTo>
                      <a:pt x="1141897" y="1460877"/>
                      <a:pt x="1147953" y="1454602"/>
                      <a:pt x="1155742" y="1449730"/>
                    </a:cubicBezTo>
                    <a:lnTo>
                      <a:pt x="1169182" y="1443938"/>
                    </a:lnTo>
                    <a:lnTo>
                      <a:pt x="1163949" y="1437315"/>
                    </a:lnTo>
                    <a:close/>
                    <a:moveTo>
                      <a:pt x="2818247" y="1408301"/>
                    </a:moveTo>
                    <a:lnTo>
                      <a:pt x="2813642" y="1409683"/>
                    </a:lnTo>
                    <a:lnTo>
                      <a:pt x="2807998" y="1408858"/>
                    </a:lnTo>
                    <a:lnTo>
                      <a:pt x="2809849" y="1424647"/>
                    </a:lnTo>
                    <a:cubicBezTo>
                      <a:pt x="2809524" y="1433829"/>
                      <a:pt x="2807118" y="1442211"/>
                      <a:pt x="2803020" y="1448773"/>
                    </a:cubicBezTo>
                    <a:lnTo>
                      <a:pt x="2789410" y="1459358"/>
                    </a:lnTo>
                    <a:lnTo>
                      <a:pt x="2786739" y="1470652"/>
                    </a:lnTo>
                    <a:lnTo>
                      <a:pt x="2783202" y="1475127"/>
                    </a:lnTo>
                    <a:lnTo>
                      <a:pt x="2797542" y="1481307"/>
                    </a:lnTo>
                    <a:lnTo>
                      <a:pt x="2799422" y="1467706"/>
                    </a:lnTo>
                    <a:cubicBezTo>
                      <a:pt x="2803057" y="1460877"/>
                      <a:pt x="2809113" y="1454603"/>
                      <a:pt x="2816902" y="1449731"/>
                    </a:cubicBezTo>
                    <a:lnTo>
                      <a:pt x="2830343" y="1443938"/>
                    </a:lnTo>
                    <a:lnTo>
                      <a:pt x="2825109" y="1437315"/>
                    </a:lnTo>
                    <a:close/>
                    <a:moveTo>
                      <a:pt x="3465870" y="1403246"/>
                    </a:moveTo>
                    <a:lnTo>
                      <a:pt x="3464205" y="1417455"/>
                    </a:lnTo>
                    <a:lnTo>
                      <a:pt x="3455909" y="1430891"/>
                    </a:lnTo>
                    <a:lnTo>
                      <a:pt x="3471449" y="1440156"/>
                    </a:lnTo>
                    <a:lnTo>
                      <a:pt x="3474155" y="1446571"/>
                    </a:lnTo>
                    <a:lnTo>
                      <a:pt x="3474852" y="1444919"/>
                    </a:lnTo>
                    <a:cubicBezTo>
                      <a:pt x="3480129" y="1439262"/>
                      <a:pt x="3487604" y="1434769"/>
                      <a:pt x="3496388" y="1432079"/>
                    </a:cubicBezTo>
                    <a:lnTo>
                      <a:pt x="3511662" y="1429847"/>
                    </a:lnTo>
                    <a:lnTo>
                      <a:pt x="3507628" y="1424742"/>
                    </a:lnTo>
                    <a:lnTo>
                      <a:pt x="3503710" y="1408178"/>
                    </a:lnTo>
                    <a:lnTo>
                      <a:pt x="3479009" y="1408908"/>
                    </a:lnTo>
                    <a:close/>
                    <a:moveTo>
                      <a:pt x="1768616" y="1395636"/>
                    </a:moveTo>
                    <a:lnTo>
                      <a:pt x="1760378" y="1408980"/>
                    </a:lnTo>
                    <a:lnTo>
                      <a:pt x="1760580" y="1408772"/>
                    </a:lnTo>
                    <a:lnTo>
                      <a:pt x="1774021" y="1402978"/>
                    </a:lnTo>
                    <a:lnTo>
                      <a:pt x="1768787" y="1396356"/>
                    </a:lnTo>
                    <a:close/>
                    <a:moveTo>
                      <a:pt x="1604037" y="1372664"/>
                    </a:moveTo>
                    <a:lnTo>
                      <a:pt x="1604258" y="1374550"/>
                    </a:lnTo>
                    <a:lnTo>
                      <a:pt x="1605254" y="1372841"/>
                    </a:lnTo>
                    <a:close/>
                    <a:moveTo>
                      <a:pt x="3583301" y="1371558"/>
                    </a:moveTo>
                    <a:lnTo>
                      <a:pt x="3570162" y="1377220"/>
                    </a:lnTo>
                    <a:lnTo>
                      <a:pt x="3555737" y="1376793"/>
                    </a:lnTo>
                    <a:lnTo>
                      <a:pt x="3569009" y="1389303"/>
                    </a:lnTo>
                    <a:lnTo>
                      <a:pt x="3571802" y="1396326"/>
                    </a:lnTo>
                    <a:lnTo>
                      <a:pt x="3583117" y="1382006"/>
                    </a:lnTo>
                    <a:lnTo>
                      <a:pt x="3584439" y="1381267"/>
                    </a:lnTo>
                    <a:close/>
                    <a:moveTo>
                      <a:pt x="2360641" y="1365459"/>
                    </a:moveTo>
                    <a:lnTo>
                      <a:pt x="2356251" y="1367789"/>
                    </a:lnTo>
                    <a:lnTo>
                      <a:pt x="2347839" y="1367874"/>
                    </a:lnTo>
                    <a:lnTo>
                      <a:pt x="2347637" y="1368733"/>
                    </a:lnTo>
                    <a:lnTo>
                      <a:pt x="2344100" y="1373208"/>
                    </a:lnTo>
                    <a:lnTo>
                      <a:pt x="2358439" y="1379387"/>
                    </a:lnTo>
                    <a:lnTo>
                      <a:pt x="2360320" y="1365788"/>
                    </a:lnTo>
                    <a:close/>
                    <a:moveTo>
                      <a:pt x="1650608" y="1352069"/>
                    </a:moveTo>
                    <a:lnTo>
                      <a:pt x="1644292" y="1363109"/>
                    </a:lnTo>
                    <a:lnTo>
                      <a:pt x="1642636" y="1363606"/>
                    </a:lnTo>
                    <a:lnTo>
                      <a:pt x="1666866" y="1386443"/>
                    </a:lnTo>
                    <a:lnTo>
                      <a:pt x="1669659" y="1393467"/>
                    </a:lnTo>
                    <a:lnTo>
                      <a:pt x="1680974" y="1379147"/>
                    </a:lnTo>
                    <a:lnTo>
                      <a:pt x="1686658" y="1375972"/>
                    </a:lnTo>
                    <a:lnTo>
                      <a:pt x="1659648" y="1367871"/>
                    </a:lnTo>
                    <a:close/>
                    <a:moveTo>
                      <a:pt x="3136683" y="1351657"/>
                    </a:moveTo>
                    <a:lnTo>
                      <a:pt x="3138908" y="1355477"/>
                    </a:lnTo>
                    <a:cubicBezTo>
                      <a:pt x="3140034" y="1366354"/>
                      <a:pt x="3137351" y="1378935"/>
                      <a:pt x="3130592" y="1390641"/>
                    </a:cubicBezTo>
                    <a:lnTo>
                      <a:pt x="3127056" y="1395116"/>
                    </a:lnTo>
                    <a:lnTo>
                      <a:pt x="3141395" y="1401296"/>
                    </a:lnTo>
                    <a:lnTo>
                      <a:pt x="3143276" y="1387695"/>
                    </a:lnTo>
                    <a:cubicBezTo>
                      <a:pt x="3146910" y="1380866"/>
                      <a:pt x="3152966" y="1374592"/>
                      <a:pt x="3160755" y="1369720"/>
                    </a:cubicBezTo>
                    <a:lnTo>
                      <a:pt x="3174196" y="1363927"/>
                    </a:lnTo>
                    <a:lnTo>
                      <a:pt x="3173563" y="1363126"/>
                    </a:lnTo>
                    <a:lnTo>
                      <a:pt x="3163211" y="1365944"/>
                    </a:lnTo>
                    <a:close/>
                    <a:moveTo>
                      <a:pt x="2664242" y="1336416"/>
                    </a:moveTo>
                    <a:lnTo>
                      <a:pt x="2666468" y="1340237"/>
                    </a:lnTo>
                    <a:cubicBezTo>
                      <a:pt x="2667594" y="1351114"/>
                      <a:pt x="2664911" y="1363695"/>
                      <a:pt x="2658152" y="1375401"/>
                    </a:cubicBezTo>
                    <a:lnTo>
                      <a:pt x="2654615" y="1379876"/>
                    </a:lnTo>
                    <a:lnTo>
                      <a:pt x="2668955" y="1386056"/>
                    </a:lnTo>
                    <a:lnTo>
                      <a:pt x="2670835" y="1372456"/>
                    </a:lnTo>
                    <a:cubicBezTo>
                      <a:pt x="2674470" y="1365627"/>
                      <a:pt x="2680526" y="1359352"/>
                      <a:pt x="2688314" y="1354480"/>
                    </a:cubicBezTo>
                    <a:lnTo>
                      <a:pt x="2701755" y="1348686"/>
                    </a:lnTo>
                    <a:lnTo>
                      <a:pt x="2701123" y="1347886"/>
                    </a:lnTo>
                    <a:lnTo>
                      <a:pt x="2690771" y="1350703"/>
                    </a:lnTo>
                    <a:close/>
                    <a:moveTo>
                      <a:pt x="1003082" y="1336416"/>
                    </a:moveTo>
                    <a:lnTo>
                      <a:pt x="1005309" y="1340237"/>
                    </a:lnTo>
                    <a:cubicBezTo>
                      <a:pt x="1006433" y="1351115"/>
                      <a:pt x="1003751" y="1363696"/>
                      <a:pt x="996992" y="1375401"/>
                    </a:cubicBezTo>
                    <a:lnTo>
                      <a:pt x="993456" y="1379875"/>
                    </a:lnTo>
                    <a:lnTo>
                      <a:pt x="1007796" y="1386056"/>
                    </a:lnTo>
                    <a:lnTo>
                      <a:pt x="1009676" y="1372455"/>
                    </a:lnTo>
                    <a:cubicBezTo>
                      <a:pt x="1013310" y="1365627"/>
                      <a:pt x="1019367" y="1359351"/>
                      <a:pt x="1027154" y="1354480"/>
                    </a:cubicBezTo>
                    <a:lnTo>
                      <a:pt x="1040595" y="1348686"/>
                    </a:lnTo>
                    <a:lnTo>
                      <a:pt x="1039963" y="1347886"/>
                    </a:lnTo>
                    <a:lnTo>
                      <a:pt x="1029611" y="1350704"/>
                    </a:lnTo>
                    <a:close/>
                    <a:moveTo>
                      <a:pt x="2385837" y="1334676"/>
                    </a:moveTo>
                    <a:lnTo>
                      <a:pt x="2377597" y="1348020"/>
                    </a:lnTo>
                    <a:lnTo>
                      <a:pt x="2377799" y="1347812"/>
                    </a:lnTo>
                    <a:lnTo>
                      <a:pt x="2391240" y="1342018"/>
                    </a:lnTo>
                    <a:lnTo>
                      <a:pt x="2386007" y="1335396"/>
                    </a:lnTo>
                    <a:close/>
                    <a:moveTo>
                      <a:pt x="3810778" y="1327056"/>
                    </a:moveTo>
                    <a:lnTo>
                      <a:pt x="3802538" y="1340399"/>
                    </a:lnTo>
                    <a:lnTo>
                      <a:pt x="3802740" y="1340192"/>
                    </a:lnTo>
                    <a:lnTo>
                      <a:pt x="3816181" y="1334399"/>
                    </a:lnTo>
                    <a:lnTo>
                      <a:pt x="3810947" y="1327776"/>
                    </a:lnTo>
                    <a:close/>
                    <a:moveTo>
                      <a:pt x="2221257" y="1311703"/>
                    </a:moveTo>
                    <a:lnTo>
                      <a:pt x="2221478" y="1313590"/>
                    </a:lnTo>
                    <a:lnTo>
                      <a:pt x="2222473" y="1311881"/>
                    </a:lnTo>
                    <a:close/>
                    <a:moveTo>
                      <a:pt x="2513849" y="1305031"/>
                    </a:moveTo>
                    <a:lnTo>
                      <a:pt x="2508806" y="1326354"/>
                    </a:lnTo>
                    <a:lnTo>
                      <a:pt x="2504120" y="1332283"/>
                    </a:lnTo>
                    <a:lnTo>
                      <a:pt x="2522179" y="1334923"/>
                    </a:lnTo>
                    <a:lnTo>
                      <a:pt x="2526039" y="1337225"/>
                    </a:lnTo>
                    <a:lnTo>
                      <a:pt x="2524904" y="1332427"/>
                    </a:lnTo>
                    <a:lnTo>
                      <a:pt x="2527749" y="1327543"/>
                    </a:lnTo>
                    <a:close/>
                    <a:moveTo>
                      <a:pt x="2579743" y="1300870"/>
                    </a:moveTo>
                    <a:lnTo>
                      <a:pt x="2575883" y="1314509"/>
                    </a:lnTo>
                    <a:lnTo>
                      <a:pt x="2576214" y="1314821"/>
                    </a:lnTo>
                    <a:close/>
                    <a:moveTo>
                      <a:pt x="3510063" y="1298316"/>
                    </a:moveTo>
                    <a:lnTo>
                      <a:pt x="3512289" y="1302137"/>
                    </a:lnTo>
                    <a:cubicBezTo>
                      <a:pt x="3513413" y="1313014"/>
                      <a:pt x="3510730" y="1325595"/>
                      <a:pt x="3503973" y="1337300"/>
                    </a:cubicBezTo>
                    <a:lnTo>
                      <a:pt x="3500437" y="1341776"/>
                    </a:lnTo>
                    <a:lnTo>
                      <a:pt x="3514775" y="1347956"/>
                    </a:lnTo>
                    <a:lnTo>
                      <a:pt x="3516657" y="1334356"/>
                    </a:lnTo>
                    <a:cubicBezTo>
                      <a:pt x="3520290" y="1327526"/>
                      <a:pt x="3526346" y="1321251"/>
                      <a:pt x="3534135" y="1316379"/>
                    </a:cubicBezTo>
                    <a:lnTo>
                      <a:pt x="3547576" y="1310587"/>
                    </a:lnTo>
                    <a:lnTo>
                      <a:pt x="3547185" y="1310092"/>
                    </a:lnTo>
                    <a:lnTo>
                      <a:pt x="3545954" y="1310056"/>
                    </a:lnTo>
                    <a:lnTo>
                      <a:pt x="3536592" y="1312604"/>
                    </a:lnTo>
                    <a:lnTo>
                      <a:pt x="3531041" y="1309615"/>
                    </a:lnTo>
                    <a:lnTo>
                      <a:pt x="3526422" y="1309478"/>
                    </a:lnTo>
                    <a:lnTo>
                      <a:pt x="3521413" y="1304429"/>
                    </a:lnTo>
                    <a:close/>
                    <a:moveTo>
                      <a:pt x="2267828" y="1291109"/>
                    </a:moveTo>
                    <a:lnTo>
                      <a:pt x="2261511" y="1302149"/>
                    </a:lnTo>
                    <a:lnTo>
                      <a:pt x="2259856" y="1302646"/>
                    </a:lnTo>
                    <a:lnTo>
                      <a:pt x="2284086" y="1325484"/>
                    </a:lnTo>
                    <a:lnTo>
                      <a:pt x="2286879" y="1332507"/>
                    </a:lnTo>
                    <a:lnTo>
                      <a:pt x="2298194" y="1318187"/>
                    </a:lnTo>
                    <a:lnTo>
                      <a:pt x="2303878" y="1315011"/>
                    </a:lnTo>
                    <a:lnTo>
                      <a:pt x="2276868" y="1306911"/>
                    </a:lnTo>
                    <a:close/>
                    <a:moveTo>
                      <a:pt x="3692769" y="1283489"/>
                    </a:moveTo>
                    <a:lnTo>
                      <a:pt x="3686452" y="1294530"/>
                    </a:lnTo>
                    <a:lnTo>
                      <a:pt x="3684797" y="1295025"/>
                    </a:lnTo>
                    <a:lnTo>
                      <a:pt x="3709027" y="1317864"/>
                    </a:lnTo>
                    <a:lnTo>
                      <a:pt x="3711820" y="1324887"/>
                    </a:lnTo>
                    <a:lnTo>
                      <a:pt x="3723134" y="1310567"/>
                    </a:lnTo>
                    <a:lnTo>
                      <a:pt x="3728818" y="1307390"/>
                    </a:lnTo>
                    <a:lnTo>
                      <a:pt x="3701809" y="1299291"/>
                    </a:lnTo>
                    <a:close/>
                    <a:moveTo>
                      <a:pt x="2578445" y="1283129"/>
                    </a:moveTo>
                    <a:lnTo>
                      <a:pt x="2580286" y="1298837"/>
                    </a:lnTo>
                    <a:lnTo>
                      <a:pt x="2588986" y="1287156"/>
                    </a:lnTo>
                    <a:lnTo>
                      <a:pt x="2581142" y="1284038"/>
                    </a:lnTo>
                    <a:lnTo>
                      <a:pt x="2580580" y="1283441"/>
                    </a:lnTo>
                    <a:close/>
                    <a:moveTo>
                      <a:pt x="1644689" y="1281326"/>
                    </a:moveTo>
                    <a:lnTo>
                      <a:pt x="1643024" y="1295535"/>
                    </a:lnTo>
                    <a:lnTo>
                      <a:pt x="1634728" y="1308971"/>
                    </a:lnTo>
                    <a:lnTo>
                      <a:pt x="1650268" y="1318236"/>
                    </a:lnTo>
                    <a:lnTo>
                      <a:pt x="1652975" y="1324651"/>
                    </a:lnTo>
                    <a:lnTo>
                      <a:pt x="1653671" y="1322999"/>
                    </a:lnTo>
                    <a:cubicBezTo>
                      <a:pt x="1658949" y="1317343"/>
                      <a:pt x="1666423" y="1312849"/>
                      <a:pt x="1675206" y="1310159"/>
                    </a:cubicBezTo>
                    <a:lnTo>
                      <a:pt x="1690481" y="1307926"/>
                    </a:lnTo>
                    <a:lnTo>
                      <a:pt x="1686448" y="1302821"/>
                    </a:lnTo>
                    <a:lnTo>
                      <a:pt x="1682530" y="1286258"/>
                    </a:lnTo>
                    <a:lnTo>
                      <a:pt x="1657828" y="1286988"/>
                    </a:lnTo>
                    <a:close/>
                    <a:moveTo>
                      <a:pt x="1060454" y="1278486"/>
                    </a:moveTo>
                    <a:lnTo>
                      <a:pt x="1059268" y="1279743"/>
                    </a:lnTo>
                    <a:lnTo>
                      <a:pt x="1059960" y="1279657"/>
                    </a:lnTo>
                    <a:close/>
                    <a:moveTo>
                      <a:pt x="4174201" y="1258779"/>
                    </a:moveTo>
                    <a:lnTo>
                      <a:pt x="4169811" y="1261109"/>
                    </a:lnTo>
                    <a:lnTo>
                      <a:pt x="4161400" y="1261194"/>
                    </a:lnTo>
                    <a:lnTo>
                      <a:pt x="4161197" y="1262053"/>
                    </a:lnTo>
                    <a:lnTo>
                      <a:pt x="4157662" y="1266527"/>
                    </a:lnTo>
                    <a:lnTo>
                      <a:pt x="4172000" y="1272708"/>
                    </a:lnTo>
                    <a:lnTo>
                      <a:pt x="4173881" y="1259107"/>
                    </a:lnTo>
                    <a:close/>
                    <a:moveTo>
                      <a:pt x="1232881" y="1258779"/>
                    </a:moveTo>
                    <a:lnTo>
                      <a:pt x="1228492" y="1261109"/>
                    </a:lnTo>
                    <a:lnTo>
                      <a:pt x="1220080" y="1261194"/>
                    </a:lnTo>
                    <a:lnTo>
                      <a:pt x="1219877" y="1262053"/>
                    </a:lnTo>
                    <a:lnTo>
                      <a:pt x="1216341" y="1266527"/>
                    </a:lnTo>
                    <a:lnTo>
                      <a:pt x="1230680" y="1272708"/>
                    </a:lnTo>
                    <a:lnTo>
                      <a:pt x="1232561" y="1259107"/>
                    </a:lnTo>
                    <a:close/>
                    <a:moveTo>
                      <a:pt x="3006086" y="1250590"/>
                    </a:moveTo>
                    <a:lnTo>
                      <a:pt x="2992947" y="1256252"/>
                    </a:lnTo>
                    <a:cubicBezTo>
                      <a:pt x="2979891" y="1259751"/>
                      <a:pt x="2967044" y="1259086"/>
                      <a:pt x="2956828" y="1255184"/>
                    </a:cubicBezTo>
                    <a:lnTo>
                      <a:pt x="2956676" y="1255031"/>
                    </a:lnTo>
                    <a:lnTo>
                      <a:pt x="2958246" y="1266378"/>
                    </a:lnTo>
                    <a:cubicBezTo>
                      <a:pt x="2953180" y="1285282"/>
                      <a:pt x="2927906" y="1294937"/>
                      <a:pt x="2901794" y="1287940"/>
                    </a:cubicBezTo>
                    <a:lnTo>
                      <a:pt x="2888655" y="1282277"/>
                    </a:lnTo>
                    <a:lnTo>
                      <a:pt x="2886990" y="1296487"/>
                    </a:lnTo>
                    <a:cubicBezTo>
                      <a:pt x="2879992" y="1322599"/>
                      <a:pt x="2858995" y="1339660"/>
                      <a:pt x="2840090" y="1334596"/>
                    </a:cubicBezTo>
                    <a:cubicBezTo>
                      <a:pt x="2833001" y="1332695"/>
                      <a:pt x="2827213" y="1327954"/>
                      <a:pt x="2823115" y="1321392"/>
                    </a:cubicBezTo>
                    <a:lnTo>
                      <a:pt x="2822547" y="1319384"/>
                    </a:lnTo>
                    <a:lnTo>
                      <a:pt x="2819321" y="1333022"/>
                    </a:lnTo>
                    <a:lnTo>
                      <a:pt x="2814635" y="1338951"/>
                    </a:lnTo>
                    <a:lnTo>
                      <a:pt x="2832695" y="1341591"/>
                    </a:lnTo>
                    <a:cubicBezTo>
                      <a:pt x="2850262" y="1346971"/>
                      <a:pt x="2862589" y="1359566"/>
                      <a:pt x="2862590" y="1374245"/>
                    </a:cubicBezTo>
                    <a:lnTo>
                      <a:pt x="2860058" y="1378669"/>
                    </a:lnTo>
                    <a:lnTo>
                      <a:pt x="2874552" y="1386768"/>
                    </a:lnTo>
                    <a:lnTo>
                      <a:pt x="2884122" y="1398881"/>
                    </a:lnTo>
                    <a:lnTo>
                      <a:pt x="2886527" y="1392835"/>
                    </a:lnTo>
                    <a:cubicBezTo>
                      <a:pt x="2900043" y="1369423"/>
                      <a:pt x="2924741" y="1358378"/>
                      <a:pt x="2941691" y="1368164"/>
                    </a:cubicBezTo>
                    <a:cubicBezTo>
                      <a:pt x="2950167" y="1373057"/>
                      <a:pt x="2955100" y="1382231"/>
                      <a:pt x="2956225" y="1393109"/>
                    </a:cubicBezTo>
                    <a:lnTo>
                      <a:pt x="2949716" y="1420628"/>
                    </a:lnTo>
                    <a:lnTo>
                      <a:pt x="2966326" y="1418552"/>
                    </a:lnTo>
                    <a:lnTo>
                      <a:pt x="2972885" y="1403007"/>
                    </a:lnTo>
                    <a:cubicBezTo>
                      <a:pt x="2978162" y="1397352"/>
                      <a:pt x="2985636" y="1392858"/>
                      <a:pt x="2994420" y="1390168"/>
                    </a:cubicBezTo>
                    <a:lnTo>
                      <a:pt x="3009694" y="1387935"/>
                    </a:lnTo>
                    <a:lnTo>
                      <a:pt x="3005660" y="1382830"/>
                    </a:lnTo>
                    <a:cubicBezTo>
                      <a:pt x="2992145" y="1359419"/>
                      <a:pt x="2994928" y="1332507"/>
                      <a:pt x="3011877" y="1322721"/>
                    </a:cubicBezTo>
                    <a:cubicBezTo>
                      <a:pt x="3020352" y="1317828"/>
                      <a:pt x="3030764" y="1318143"/>
                      <a:pt x="3040748" y="1322607"/>
                    </a:cubicBezTo>
                    <a:lnTo>
                      <a:pt x="3048654" y="1330060"/>
                    </a:lnTo>
                    <a:lnTo>
                      <a:pt x="3052683" y="1314134"/>
                    </a:lnTo>
                    <a:lnTo>
                      <a:pt x="3061426" y="1302396"/>
                    </a:lnTo>
                    <a:lnTo>
                      <a:pt x="3057377" y="1300786"/>
                    </a:lnTo>
                    <a:lnTo>
                      <a:pt x="3054651" y="1302907"/>
                    </a:lnTo>
                    <a:cubicBezTo>
                      <a:pt x="3035746" y="1307972"/>
                      <a:pt x="3014748" y="1290911"/>
                      <a:pt x="3007751" y="1264799"/>
                    </a:cubicBezTo>
                    <a:close/>
                    <a:moveTo>
                      <a:pt x="1762121" y="1249637"/>
                    </a:moveTo>
                    <a:lnTo>
                      <a:pt x="1748982" y="1255300"/>
                    </a:lnTo>
                    <a:lnTo>
                      <a:pt x="1734557" y="1254874"/>
                    </a:lnTo>
                    <a:lnTo>
                      <a:pt x="1747829" y="1267383"/>
                    </a:lnTo>
                    <a:lnTo>
                      <a:pt x="1750621" y="1274406"/>
                    </a:lnTo>
                    <a:lnTo>
                      <a:pt x="1761936" y="1260086"/>
                    </a:lnTo>
                    <a:lnTo>
                      <a:pt x="1763258" y="1259348"/>
                    </a:lnTo>
                    <a:close/>
                    <a:moveTo>
                      <a:pt x="1842887" y="1248282"/>
                    </a:moveTo>
                    <a:lnTo>
                      <a:pt x="1838281" y="1249663"/>
                    </a:lnTo>
                    <a:lnTo>
                      <a:pt x="1832638" y="1248838"/>
                    </a:lnTo>
                    <a:lnTo>
                      <a:pt x="1834488" y="1264627"/>
                    </a:lnTo>
                    <a:cubicBezTo>
                      <a:pt x="1834163" y="1273809"/>
                      <a:pt x="1831758" y="1282190"/>
                      <a:pt x="1827661" y="1288752"/>
                    </a:cubicBezTo>
                    <a:lnTo>
                      <a:pt x="1814050" y="1299339"/>
                    </a:lnTo>
                    <a:lnTo>
                      <a:pt x="1811379" y="1310632"/>
                    </a:lnTo>
                    <a:lnTo>
                      <a:pt x="1807843" y="1315107"/>
                    </a:lnTo>
                    <a:lnTo>
                      <a:pt x="1822182" y="1321287"/>
                    </a:lnTo>
                    <a:lnTo>
                      <a:pt x="1824063" y="1307687"/>
                    </a:lnTo>
                    <a:cubicBezTo>
                      <a:pt x="1827697" y="1300857"/>
                      <a:pt x="1833753" y="1294583"/>
                      <a:pt x="1841542" y="1289711"/>
                    </a:cubicBezTo>
                    <a:lnTo>
                      <a:pt x="1854982" y="1283918"/>
                    </a:lnTo>
                    <a:lnTo>
                      <a:pt x="1849749" y="1277295"/>
                    </a:lnTo>
                    <a:close/>
                    <a:moveTo>
                      <a:pt x="1090821" y="1236805"/>
                    </a:moveTo>
                    <a:lnTo>
                      <a:pt x="1088520" y="1244938"/>
                    </a:lnTo>
                    <a:lnTo>
                      <a:pt x="1079981" y="1251580"/>
                    </a:lnTo>
                    <a:lnTo>
                      <a:pt x="1080005" y="1257744"/>
                    </a:lnTo>
                    <a:lnTo>
                      <a:pt x="1067002" y="1271538"/>
                    </a:lnTo>
                    <a:lnTo>
                      <a:pt x="1083705" y="1261581"/>
                    </a:lnTo>
                    <a:lnTo>
                      <a:pt x="1098979" y="1259347"/>
                    </a:lnTo>
                    <a:lnTo>
                      <a:pt x="1094945" y="1254243"/>
                    </a:lnTo>
                    <a:close/>
                    <a:moveTo>
                      <a:pt x="4199398" y="1227996"/>
                    </a:moveTo>
                    <a:lnTo>
                      <a:pt x="4191158" y="1241339"/>
                    </a:lnTo>
                    <a:lnTo>
                      <a:pt x="4191360" y="1241132"/>
                    </a:lnTo>
                    <a:lnTo>
                      <a:pt x="4204801" y="1235339"/>
                    </a:lnTo>
                    <a:lnTo>
                      <a:pt x="4199567" y="1228716"/>
                    </a:lnTo>
                    <a:close/>
                    <a:moveTo>
                      <a:pt x="1258077" y="1227996"/>
                    </a:moveTo>
                    <a:lnTo>
                      <a:pt x="1249837" y="1241340"/>
                    </a:lnTo>
                    <a:lnTo>
                      <a:pt x="1250040" y="1241131"/>
                    </a:lnTo>
                    <a:lnTo>
                      <a:pt x="1263480" y="1235339"/>
                    </a:lnTo>
                    <a:lnTo>
                      <a:pt x="1258247" y="1228716"/>
                    </a:lnTo>
                    <a:close/>
                    <a:moveTo>
                      <a:pt x="2261910" y="1220365"/>
                    </a:moveTo>
                    <a:lnTo>
                      <a:pt x="2260245" y="1234576"/>
                    </a:lnTo>
                    <a:lnTo>
                      <a:pt x="2251948" y="1248011"/>
                    </a:lnTo>
                    <a:lnTo>
                      <a:pt x="2267488" y="1257277"/>
                    </a:lnTo>
                    <a:lnTo>
                      <a:pt x="2270194" y="1263691"/>
                    </a:lnTo>
                    <a:lnTo>
                      <a:pt x="2270892" y="1262038"/>
                    </a:lnTo>
                    <a:cubicBezTo>
                      <a:pt x="2276169" y="1256383"/>
                      <a:pt x="2283643" y="1251889"/>
                      <a:pt x="2292427" y="1249199"/>
                    </a:cubicBezTo>
                    <a:lnTo>
                      <a:pt x="2307701" y="1246966"/>
                    </a:lnTo>
                    <a:lnTo>
                      <a:pt x="2303667" y="1241861"/>
                    </a:lnTo>
                    <a:lnTo>
                      <a:pt x="2299750" y="1225298"/>
                    </a:lnTo>
                    <a:lnTo>
                      <a:pt x="2275048" y="1226028"/>
                    </a:lnTo>
                    <a:close/>
                    <a:moveTo>
                      <a:pt x="2939762" y="1213059"/>
                    </a:moveTo>
                    <a:lnTo>
                      <a:pt x="2935372" y="1215389"/>
                    </a:lnTo>
                    <a:lnTo>
                      <a:pt x="2926960" y="1215474"/>
                    </a:lnTo>
                    <a:lnTo>
                      <a:pt x="2926757" y="1216332"/>
                    </a:lnTo>
                    <a:lnTo>
                      <a:pt x="2923221" y="1220808"/>
                    </a:lnTo>
                    <a:lnTo>
                      <a:pt x="2937560" y="1226987"/>
                    </a:lnTo>
                    <a:lnTo>
                      <a:pt x="2939441" y="1213388"/>
                    </a:lnTo>
                    <a:close/>
                    <a:moveTo>
                      <a:pt x="3686850" y="1212746"/>
                    </a:moveTo>
                    <a:lnTo>
                      <a:pt x="3685185" y="1226956"/>
                    </a:lnTo>
                    <a:lnTo>
                      <a:pt x="3676888" y="1240391"/>
                    </a:lnTo>
                    <a:lnTo>
                      <a:pt x="3692429" y="1249657"/>
                    </a:lnTo>
                    <a:lnTo>
                      <a:pt x="3695135" y="1256071"/>
                    </a:lnTo>
                    <a:lnTo>
                      <a:pt x="3695832" y="1254419"/>
                    </a:lnTo>
                    <a:cubicBezTo>
                      <a:pt x="3701109" y="1248762"/>
                      <a:pt x="3708584" y="1244269"/>
                      <a:pt x="3717367" y="1241579"/>
                    </a:cubicBezTo>
                    <a:lnTo>
                      <a:pt x="3732641" y="1239347"/>
                    </a:lnTo>
                    <a:lnTo>
                      <a:pt x="3728608" y="1234242"/>
                    </a:lnTo>
                    <a:lnTo>
                      <a:pt x="3724690" y="1217677"/>
                    </a:lnTo>
                    <a:lnTo>
                      <a:pt x="3699988" y="1218408"/>
                    </a:lnTo>
                    <a:close/>
                    <a:moveTo>
                      <a:pt x="1022980" y="1205823"/>
                    </a:moveTo>
                    <a:lnTo>
                      <a:pt x="1019556" y="1207298"/>
                    </a:lnTo>
                    <a:lnTo>
                      <a:pt x="1021808" y="1214808"/>
                    </a:lnTo>
                    <a:lnTo>
                      <a:pt x="1020715" y="1222286"/>
                    </a:lnTo>
                    <a:lnTo>
                      <a:pt x="1024987" y="1220588"/>
                    </a:lnTo>
                    <a:lnTo>
                      <a:pt x="1024645" y="1220033"/>
                    </a:lnTo>
                    <a:close/>
                    <a:moveTo>
                      <a:pt x="1093498" y="1205024"/>
                    </a:moveTo>
                    <a:lnTo>
                      <a:pt x="1093718" y="1206910"/>
                    </a:lnTo>
                    <a:lnTo>
                      <a:pt x="1094713" y="1205202"/>
                    </a:lnTo>
                    <a:close/>
                    <a:moveTo>
                      <a:pt x="4034818" y="1205024"/>
                    </a:moveTo>
                    <a:lnTo>
                      <a:pt x="4035038" y="1206909"/>
                    </a:lnTo>
                    <a:lnTo>
                      <a:pt x="4036034" y="1205202"/>
                    </a:lnTo>
                    <a:close/>
                    <a:moveTo>
                      <a:pt x="2379340" y="1188678"/>
                    </a:moveTo>
                    <a:lnTo>
                      <a:pt x="2366202" y="1194341"/>
                    </a:lnTo>
                    <a:lnTo>
                      <a:pt x="2351777" y="1193914"/>
                    </a:lnTo>
                    <a:lnTo>
                      <a:pt x="2365048" y="1206423"/>
                    </a:lnTo>
                    <a:lnTo>
                      <a:pt x="2367841" y="1213446"/>
                    </a:lnTo>
                    <a:lnTo>
                      <a:pt x="2379156" y="1199126"/>
                    </a:lnTo>
                    <a:lnTo>
                      <a:pt x="2380479" y="1198387"/>
                    </a:lnTo>
                    <a:close/>
                    <a:moveTo>
                      <a:pt x="2460107" y="1187322"/>
                    </a:moveTo>
                    <a:lnTo>
                      <a:pt x="2455502" y="1188702"/>
                    </a:lnTo>
                    <a:lnTo>
                      <a:pt x="2449858" y="1187878"/>
                    </a:lnTo>
                    <a:lnTo>
                      <a:pt x="2451708" y="1203668"/>
                    </a:lnTo>
                    <a:cubicBezTo>
                      <a:pt x="2451383" y="1212849"/>
                      <a:pt x="2448977" y="1221230"/>
                      <a:pt x="2444880" y="1227792"/>
                    </a:cubicBezTo>
                    <a:lnTo>
                      <a:pt x="2431270" y="1238378"/>
                    </a:lnTo>
                    <a:lnTo>
                      <a:pt x="2428599" y="1249672"/>
                    </a:lnTo>
                    <a:lnTo>
                      <a:pt x="2425063" y="1254147"/>
                    </a:lnTo>
                    <a:lnTo>
                      <a:pt x="2439402" y="1260327"/>
                    </a:lnTo>
                    <a:lnTo>
                      <a:pt x="2441283" y="1246727"/>
                    </a:lnTo>
                    <a:cubicBezTo>
                      <a:pt x="2444917" y="1239897"/>
                      <a:pt x="2450973" y="1233623"/>
                      <a:pt x="2458762" y="1228751"/>
                    </a:cubicBezTo>
                    <a:lnTo>
                      <a:pt x="2472202" y="1222957"/>
                    </a:lnTo>
                    <a:lnTo>
                      <a:pt x="2466969" y="1216335"/>
                    </a:lnTo>
                    <a:close/>
                    <a:moveTo>
                      <a:pt x="1140067" y="1184429"/>
                    </a:moveTo>
                    <a:lnTo>
                      <a:pt x="1133751" y="1195469"/>
                    </a:lnTo>
                    <a:lnTo>
                      <a:pt x="1132096" y="1195965"/>
                    </a:lnTo>
                    <a:lnTo>
                      <a:pt x="1156326" y="1218804"/>
                    </a:lnTo>
                    <a:lnTo>
                      <a:pt x="1159118" y="1225827"/>
                    </a:lnTo>
                    <a:lnTo>
                      <a:pt x="1170435" y="1211507"/>
                    </a:lnTo>
                    <a:lnTo>
                      <a:pt x="1176118" y="1208331"/>
                    </a:lnTo>
                    <a:lnTo>
                      <a:pt x="1149109" y="1200231"/>
                    </a:lnTo>
                    <a:close/>
                    <a:moveTo>
                      <a:pt x="4081388" y="1184429"/>
                    </a:moveTo>
                    <a:lnTo>
                      <a:pt x="4075072" y="1195469"/>
                    </a:lnTo>
                    <a:lnTo>
                      <a:pt x="4073417" y="1195966"/>
                    </a:lnTo>
                    <a:lnTo>
                      <a:pt x="4097646" y="1218804"/>
                    </a:lnTo>
                    <a:lnTo>
                      <a:pt x="4100439" y="1225827"/>
                    </a:lnTo>
                    <a:lnTo>
                      <a:pt x="4111754" y="1211507"/>
                    </a:lnTo>
                    <a:lnTo>
                      <a:pt x="4117439" y="1208331"/>
                    </a:lnTo>
                    <a:lnTo>
                      <a:pt x="4090429" y="1200231"/>
                    </a:lnTo>
                    <a:close/>
                    <a:moveTo>
                      <a:pt x="2964957" y="1182277"/>
                    </a:moveTo>
                    <a:lnTo>
                      <a:pt x="2956718" y="1195619"/>
                    </a:lnTo>
                    <a:lnTo>
                      <a:pt x="2956920" y="1195412"/>
                    </a:lnTo>
                    <a:lnTo>
                      <a:pt x="2970361" y="1189618"/>
                    </a:lnTo>
                    <a:lnTo>
                      <a:pt x="2965128" y="1182996"/>
                    </a:lnTo>
                    <a:close/>
                    <a:moveTo>
                      <a:pt x="3804281" y="1181058"/>
                    </a:moveTo>
                    <a:lnTo>
                      <a:pt x="3791142" y="1186721"/>
                    </a:lnTo>
                    <a:lnTo>
                      <a:pt x="3776717" y="1186294"/>
                    </a:lnTo>
                    <a:lnTo>
                      <a:pt x="3789989" y="1198803"/>
                    </a:lnTo>
                    <a:lnTo>
                      <a:pt x="3792781" y="1205826"/>
                    </a:lnTo>
                    <a:lnTo>
                      <a:pt x="3804096" y="1191506"/>
                    </a:lnTo>
                    <a:lnTo>
                      <a:pt x="3805419" y="1190767"/>
                    </a:lnTo>
                    <a:close/>
                    <a:moveTo>
                      <a:pt x="3885048" y="1179702"/>
                    </a:moveTo>
                    <a:lnTo>
                      <a:pt x="3880442" y="1181083"/>
                    </a:lnTo>
                    <a:lnTo>
                      <a:pt x="3874798" y="1180258"/>
                    </a:lnTo>
                    <a:lnTo>
                      <a:pt x="3876649" y="1196047"/>
                    </a:lnTo>
                    <a:cubicBezTo>
                      <a:pt x="3876324" y="1205228"/>
                      <a:pt x="3873918" y="1213610"/>
                      <a:pt x="3869821" y="1220172"/>
                    </a:cubicBezTo>
                    <a:lnTo>
                      <a:pt x="3856211" y="1230759"/>
                    </a:lnTo>
                    <a:lnTo>
                      <a:pt x="3853539" y="1242052"/>
                    </a:lnTo>
                    <a:lnTo>
                      <a:pt x="3850003" y="1246527"/>
                    </a:lnTo>
                    <a:lnTo>
                      <a:pt x="3864342" y="1252706"/>
                    </a:lnTo>
                    <a:lnTo>
                      <a:pt x="3866223" y="1239107"/>
                    </a:lnTo>
                    <a:cubicBezTo>
                      <a:pt x="3869857" y="1232278"/>
                      <a:pt x="3875913" y="1226003"/>
                      <a:pt x="3883702" y="1221131"/>
                    </a:cubicBezTo>
                    <a:lnTo>
                      <a:pt x="3897143" y="1215337"/>
                    </a:lnTo>
                    <a:lnTo>
                      <a:pt x="3891909" y="1208715"/>
                    </a:lnTo>
                    <a:close/>
                    <a:moveTo>
                      <a:pt x="1688883" y="1176396"/>
                    </a:moveTo>
                    <a:lnTo>
                      <a:pt x="1691109" y="1180217"/>
                    </a:lnTo>
                    <a:cubicBezTo>
                      <a:pt x="1692234" y="1191094"/>
                      <a:pt x="1689550" y="1203675"/>
                      <a:pt x="1682791" y="1215381"/>
                    </a:cubicBezTo>
                    <a:lnTo>
                      <a:pt x="1679256" y="1219856"/>
                    </a:lnTo>
                    <a:lnTo>
                      <a:pt x="1693595" y="1226035"/>
                    </a:lnTo>
                    <a:lnTo>
                      <a:pt x="1695476" y="1212436"/>
                    </a:lnTo>
                    <a:cubicBezTo>
                      <a:pt x="1699111" y="1205607"/>
                      <a:pt x="1705167" y="1199332"/>
                      <a:pt x="1712955" y="1194460"/>
                    </a:cubicBezTo>
                    <a:lnTo>
                      <a:pt x="1726395" y="1188667"/>
                    </a:lnTo>
                    <a:lnTo>
                      <a:pt x="1725763" y="1187866"/>
                    </a:lnTo>
                    <a:lnTo>
                      <a:pt x="1715411" y="1190684"/>
                    </a:lnTo>
                    <a:close/>
                    <a:moveTo>
                      <a:pt x="2800377" y="1159304"/>
                    </a:moveTo>
                    <a:lnTo>
                      <a:pt x="2800598" y="1161189"/>
                    </a:lnTo>
                    <a:lnTo>
                      <a:pt x="2801594" y="1159481"/>
                    </a:lnTo>
                    <a:close/>
                    <a:moveTo>
                      <a:pt x="3092970" y="1152631"/>
                    </a:moveTo>
                    <a:lnTo>
                      <a:pt x="3087925" y="1173954"/>
                    </a:lnTo>
                    <a:lnTo>
                      <a:pt x="3083241" y="1179884"/>
                    </a:lnTo>
                    <a:lnTo>
                      <a:pt x="3101299" y="1182523"/>
                    </a:lnTo>
                    <a:lnTo>
                      <a:pt x="3105859" y="1185242"/>
                    </a:lnTo>
                    <a:lnTo>
                      <a:pt x="3106176" y="1184947"/>
                    </a:lnTo>
                    <a:lnTo>
                      <a:pt x="3117625" y="1181754"/>
                    </a:lnTo>
                    <a:lnTo>
                      <a:pt x="3107697" y="1176484"/>
                    </a:lnTo>
                    <a:close/>
                    <a:moveTo>
                      <a:pt x="2846948" y="1138709"/>
                    </a:moveTo>
                    <a:lnTo>
                      <a:pt x="2840632" y="1149749"/>
                    </a:lnTo>
                    <a:lnTo>
                      <a:pt x="2838977" y="1150246"/>
                    </a:lnTo>
                    <a:lnTo>
                      <a:pt x="2863207" y="1173083"/>
                    </a:lnTo>
                    <a:lnTo>
                      <a:pt x="2866000" y="1180107"/>
                    </a:lnTo>
                    <a:lnTo>
                      <a:pt x="2877315" y="1165787"/>
                    </a:lnTo>
                    <a:lnTo>
                      <a:pt x="2882998" y="1162612"/>
                    </a:lnTo>
                    <a:lnTo>
                      <a:pt x="2855989" y="1154511"/>
                    </a:lnTo>
                    <a:close/>
                    <a:moveTo>
                      <a:pt x="2306103" y="1115436"/>
                    </a:moveTo>
                    <a:lnTo>
                      <a:pt x="2308329" y="1119257"/>
                    </a:lnTo>
                    <a:cubicBezTo>
                      <a:pt x="2309454" y="1130135"/>
                      <a:pt x="2306770" y="1142715"/>
                      <a:pt x="2300012" y="1154421"/>
                    </a:cubicBezTo>
                    <a:lnTo>
                      <a:pt x="2296476" y="1158896"/>
                    </a:lnTo>
                    <a:lnTo>
                      <a:pt x="2310815" y="1165075"/>
                    </a:lnTo>
                    <a:lnTo>
                      <a:pt x="2312696" y="1151476"/>
                    </a:lnTo>
                    <a:cubicBezTo>
                      <a:pt x="2316330" y="1144647"/>
                      <a:pt x="2322386" y="1138371"/>
                      <a:pt x="2330175" y="1133500"/>
                    </a:cubicBezTo>
                    <a:lnTo>
                      <a:pt x="2343616" y="1127706"/>
                    </a:lnTo>
                    <a:lnTo>
                      <a:pt x="2342983" y="1126907"/>
                    </a:lnTo>
                    <a:lnTo>
                      <a:pt x="2332631" y="1129724"/>
                    </a:lnTo>
                    <a:close/>
                    <a:moveTo>
                      <a:pt x="1134149" y="1113685"/>
                    </a:moveTo>
                    <a:lnTo>
                      <a:pt x="1132484" y="1127895"/>
                    </a:lnTo>
                    <a:lnTo>
                      <a:pt x="1124188" y="1141332"/>
                    </a:lnTo>
                    <a:lnTo>
                      <a:pt x="1139729" y="1150597"/>
                    </a:lnTo>
                    <a:lnTo>
                      <a:pt x="1142434" y="1157010"/>
                    </a:lnTo>
                    <a:lnTo>
                      <a:pt x="1143131" y="1155358"/>
                    </a:lnTo>
                    <a:cubicBezTo>
                      <a:pt x="1148410" y="1149702"/>
                      <a:pt x="1155883" y="1145209"/>
                      <a:pt x="1164667" y="1142519"/>
                    </a:cubicBezTo>
                    <a:lnTo>
                      <a:pt x="1179941" y="1140286"/>
                    </a:lnTo>
                    <a:lnTo>
                      <a:pt x="1175907" y="1135181"/>
                    </a:lnTo>
                    <a:lnTo>
                      <a:pt x="1171990" y="1118617"/>
                    </a:lnTo>
                    <a:lnTo>
                      <a:pt x="1147288" y="1119348"/>
                    </a:lnTo>
                    <a:close/>
                    <a:moveTo>
                      <a:pt x="4075470" y="1113685"/>
                    </a:moveTo>
                    <a:lnTo>
                      <a:pt x="4073805" y="1127895"/>
                    </a:lnTo>
                    <a:lnTo>
                      <a:pt x="4065509" y="1141332"/>
                    </a:lnTo>
                    <a:lnTo>
                      <a:pt x="4081049" y="1150597"/>
                    </a:lnTo>
                    <a:lnTo>
                      <a:pt x="4083754" y="1157010"/>
                    </a:lnTo>
                    <a:lnTo>
                      <a:pt x="4084452" y="1155358"/>
                    </a:lnTo>
                    <a:cubicBezTo>
                      <a:pt x="4089729" y="1149703"/>
                      <a:pt x="4097203" y="1145209"/>
                      <a:pt x="4105988" y="1142519"/>
                    </a:cubicBezTo>
                    <a:lnTo>
                      <a:pt x="4121261" y="1140286"/>
                    </a:lnTo>
                    <a:lnTo>
                      <a:pt x="4117227" y="1135181"/>
                    </a:lnTo>
                    <a:lnTo>
                      <a:pt x="4113310" y="1118618"/>
                    </a:lnTo>
                    <a:lnTo>
                      <a:pt x="4088609" y="1119348"/>
                    </a:lnTo>
                    <a:close/>
                    <a:moveTo>
                      <a:pt x="3731043" y="1107816"/>
                    </a:moveTo>
                    <a:lnTo>
                      <a:pt x="3733269" y="1111637"/>
                    </a:lnTo>
                    <a:cubicBezTo>
                      <a:pt x="3734394" y="1122514"/>
                      <a:pt x="3731711" y="1135095"/>
                      <a:pt x="3724952" y="1146800"/>
                    </a:cubicBezTo>
                    <a:lnTo>
                      <a:pt x="3721416" y="1151276"/>
                    </a:lnTo>
                    <a:lnTo>
                      <a:pt x="3735755" y="1157456"/>
                    </a:lnTo>
                    <a:lnTo>
                      <a:pt x="3737636" y="1143856"/>
                    </a:lnTo>
                    <a:cubicBezTo>
                      <a:pt x="3741270" y="1137026"/>
                      <a:pt x="3747326" y="1130751"/>
                      <a:pt x="3755115" y="1125880"/>
                    </a:cubicBezTo>
                    <a:lnTo>
                      <a:pt x="3768556" y="1120087"/>
                    </a:lnTo>
                    <a:lnTo>
                      <a:pt x="3767923" y="1119287"/>
                    </a:lnTo>
                    <a:lnTo>
                      <a:pt x="3757571" y="1122104"/>
                    </a:lnTo>
                    <a:close/>
                    <a:moveTo>
                      <a:pt x="2835121" y="1089047"/>
                    </a:moveTo>
                    <a:lnTo>
                      <a:pt x="2831068" y="1095612"/>
                    </a:lnTo>
                    <a:lnTo>
                      <a:pt x="2846608" y="1104877"/>
                    </a:lnTo>
                    <a:lnTo>
                      <a:pt x="2849315" y="1111291"/>
                    </a:lnTo>
                    <a:lnTo>
                      <a:pt x="2850012" y="1109639"/>
                    </a:lnTo>
                    <a:lnTo>
                      <a:pt x="2858318" y="1104687"/>
                    </a:lnTo>
                    <a:lnTo>
                      <a:pt x="2856266" y="1104272"/>
                    </a:lnTo>
                    <a:cubicBezTo>
                      <a:pt x="2848517" y="1100995"/>
                      <a:pt x="2841539" y="1096252"/>
                      <a:pt x="2835678" y="1090391"/>
                    </a:cubicBezTo>
                    <a:close/>
                    <a:moveTo>
                      <a:pt x="1251580" y="1081997"/>
                    </a:moveTo>
                    <a:lnTo>
                      <a:pt x="1238442" y="1087660"/>
                    </a:lnTo>
                    <a:lnTo>
                      <a:pt x="1224017" y="1087234"/>
                    </a:lnTo>
                    <a:lnTo>
                      <a:pt x="1237288" y="1099743"/>
                    </a:lnTo>
                    <a:lnTo>
                      <a:pt x="1240081" y="1106765"/>
                    </a:lnTo>
                    <a:lnTo>
                      <a:pt x="1251396" y="1092446"/>
                    </a:lnTo>
                    <a:lnTo>
                      <a:pt x="1252719" y="1091707"/>
                    </a:lnTo>
                    <a:close/>
                    <a:moveTo>
                      <a:pt x="4192901" y="1081997"/>
                    </a:moveTo>
                    <a:lnTo>
                      <a:pt x="4179762" y="1087660"/>
                    </a:lnTo>
                    <a:lnTo>
                      <a:pt x="4165337" y="1087234"/>
                    </a:lnTo>
                    <a:lnTo>
                      <a:pt x="4178609" y="1099743"/>
                    </a:lnTo>
                    <a:lnTo>
                      <a:pt x="4181401" y="1106765"/>
                    </a:lnTo>
                    <a:lnTo>
                      <a:pt x="4192717" y="1092446"/>
                    </a:lnTo>
                    <a:lnTo>
                      <a:pt x="4194039" y="1091707"/>
                    </a:lnTo>
                    <a:close/>
                    <a:moveTo>
                      <a:pt x="4273667" y="1080641"/>
                    </a:moveTo>
                    <a:lnTo>
                      <a:pt x="4269062" y="1082023"/>
                    </a:lnTo>
                    <a:lnTo>
                      <a:pt x="4263419" y="1081198"/>
                    </a:lnTo>
                    <a:lnTo>
                      <a:pt x="4265268" y="1096988"/>
                    </a:lnTo>
                    <a:cubicBezTo>
                      <a:pt x="4264944" y="1106168"/>
                      <a:pt x="4262538" y="1114551"/>
                      <a:pt x="4258441" y="1121112"/>
                    </a:cubicBezTo>
                    <a:lnTo>
                      <a:pt x="4244830" y="1131698"/>
                    </a:lnTo>
                    <a:lnTo>
                      <a:pt x="4242159" y="1142992"/>
                    </a:lnTo>
                    <a:lnTo>
                      <a:pt x="4238623" y="1147466"/>
                    </a:lnTo>
                    <a:lnTo>
                      <a:pt x="4252962" y="1153647"/>
                    </a:lnTo>
                    <a:lnTo>
                      <a:pt x="4254843" y="1140047"/>
                    </a:lnTo>
                    <a:cubicBezTo>
                      <a:pt x="4258477" y="1133217"/>
                      <a:pt x="4264533" y="1126942"/>
                      <a:pt x="4272322" y="1122070"/>
                    </a:cubicBezTo>
                    <a:lnTo>
                      <a:pt x="4285763" y="1116278"/>
                    </a:lnTo>
                    <a:lnTo>
                      <a:pt x="4280530" y="1109655"/>
                    </a:lnTo>
                    <a:close/>
                    <a:moveTo>
                      <a:pt x="1332347" y="1080641"/>
                    </a:moveTo>
                    <a:lnTo>
                      <a:pt x="1327741" y="1082023"/>
                    </a:lnTo>
                    <a:lnTo>
                      <a:pt x="1322098" y="1081198"/>
                    </a:lnTo>
                    <a:lnTo>
                      <a:pt x="1323949" y="1096987"/>
                    </a:lnTo>
                    <a:cubicBezTo>
                      <a:pt x="1323624" y="1106169"/>
                      <a:pt x="1321218" y="1114551"/>
                      <a:pt x="1317121" y="1121113"/>
                    </a:cubicBezTo>
                    <a:lnTo>
                      <a:pt x="1303510" y="1131698"/>
                    </a:lnTo>
                    <a:lnTo>
                      <a:pt x="1300839" y="1142992"/>
                    </a:lnTo>
                    <a:lnTo>
                      <a:pt x="1297302" y="1147466"/>
                    </a:lnTo>
                    <a:lnTo>
                      <a:pt x="1311642" y="1153647"/>
                    </a:lnTo>
                    <a:lnTo>
                      <a:pt x="1313523" y="1140047"/>
                    </a:lnTo>
                    <a:cubicBezTo>
                      <a:pt x="1317157" y="1133217"/>
                      <a:pt x="1323213" y="1126942"/>
                      <a:pt x="1331001" y="1122071"/>
                    </a:cubicBezTo>
                    <a:lnTo>
                      <a:pt x="1344443" y="1116278"/>
                    </a:lnTo>
                    <a:lnTo>
                      <a:pt x="1339209" y="1109655"/>
                    </a:lnTo>
                    <a:close/>
                    <a:moveTo>
                      <a:pt x="2958461" y="1036278"/>
                    </a:moveTo>
                    <a:lnTo>
                      <a:pt x="2945322" y="1041940"/>
                    </a:lnTo>
                    <a:lnTo>
                      <a:pt x="2945146" y="1041935"/>
                    </a:lnTo>
                    <a:lnTo>
                      <a:pt x="2946247" y="1044592"/>
                    </a:lnTo>
                    <a:lnTo>
                      <a:pt x="2942854" y="1052784"/>
                    </a:lnTo>
                    <a:lnTo>
                      <a:pt x="2944169" y="1054023"/>
                    </a:lnTo>
                    <a:lnTo>
                      <a:pt x="2946962" y="1061046"/>
                    </a:lnTo>
                    <a:lnTo>
                      <a:pt x="2958276" y="1046726"/>
                    </a:lnTo>
                    <a:lnTo>
                      <a:pt x="2959598" y="1045987"/>
                    </a:lnTo>
                    <a:close/>
                    <a:moveTo>
                      <a:pt x="3039227" y="1034922"/>
                    </a:moveTo>
                    <a:lnTo>
                      <a:pt x="3034622" y="1036303"/>
                    </a:lnTo>
                    <a:lnTo>
                      <a:pt x="3028979" y="1035478"/>
                    </a:lnTo>
                    <a:lnTo>
                      <a:pt x="3030829" y="1051267"/>
                    </a:lnTo>
                    <a:cubicBezTo>
                      <a:pt x="3030505" y="1060448"/>
                      <a:pt x="3028098" y="1068831"/>
                      <a:pt x="3024000" y="1075392"/>
                    </a:cubicBezTo>
                    <a:lnTo>
                      <a:pt x="3010390" y="1085978"/>
                    </a:lnTo>
                    <a:lnTo>
                      <a:pt x="3007719" y="1097272"/>
                    </a:lnTo>
                    <a:lnTo>
                      <a:pt x="3004184" y="1101747"/>
                    </a:lnTo>
                    <a:lnTo>
                      <a:pt x="3018522" y="1107926"/>
                    </a:lnTo>
                    <a:lnTo>
                      <a:pt x="3020404" y="1094327"/>
                    </a:lnTo>
                    <a:cubicBezTo>
                      <a:pt x="3024037" y="1087498"/>
                      <a:pt x="3030093" y="1081222"/>
                      <a:pt x="3037882" y="1076351"/>
                    </a:cubicBezTo>
                    <a:lnTo>
                      <a:pt x="3051323" y="1070558"/>
                    </a:lnTo>
                    <a:lnTo>
                      <a:pt x="3046089" y="1063935"/>
                    </a:lnTo>
                    <a:close/>
                    <a:moveTo>
                      <a:pt x="1178343" y="1008757"/>
                    </a:moveTo>
                    <a:lnTo>
                      <a:pt x="1180568" y="1012577"/>
                    </a:lnTo>
                    <a:cubicBezTo>
                      <a:pt x="1181694" y="1023454"/>
                      <a:pt x="1179010" y="1036036"/>
                      <a:pt x="1172252" y="1047741"/>
                    </a:cubicBezTo>
                    <a:lnTo>
                      <a:pt x="1168716" y="1052216"/>
                    </a:lnTo>
                    <a:lnTo>
                      <a:pt x="1183055" y="1058396"/>
                    </a:lnTo>
                    <a:lnTo>
                      <a:pt x="1184936" y="1044795"/>
                    </a:lnTo>
                    <a:cubicBezTo>
                      <a:pt x="1188570" y="1037966"/>
                      <a:pt x="1194626" y="1031692"/>
                      <a:pt x="1202415" y="1026820"/>
                    </a:cubicBezTo>
                    <a:lnTo>
                      <a:pt x="1215855" y="1021026"/>
                    </a:lnTo>
                    <a:lnTo>
                      <a:pt x="1215223" y="1020226"/>
                    </a:lnTo>
                    <a:lnTo>
                      <a:pt x="1204871" y="1023044"/>
                    </a:lnTo>
                    <a:close/>
                    <a:moveTo>
                      <a:pt x="4119663" y="1008756"/>
                    </a:moveTo>
                    <a:lnTo>
                      <a:pt x="4121889" y="1012577"/>
                    </a:lnTo>
                    <a:cubicBezTo>
                      <a:pt x="4123014" y="1023454"/>
                      <a:pt x="4120330" y="1036036"/>
                      <a:pt x="4113573" y="1047741"/>
                    </a:cubicBezTo>
                    <a:lnTo>
                      <a:pt x="4110036" y="1052215"/>
                    </a:lnTo>
                    <a:lnTo>
                      <a:pt x="4124375" y="1058396"/>
                    </a:lnTo>
                    <a:lnTo>
                      <a:pt x="4126256" y="1044795"/>
                    </a:lnTo>
                    <a:cubicBezTo>
                      <a:pt x="4129891" y="1037966"/>
                      <a:pt x="4135947" y="1031692"/>
                      <a:pt x="4143735" y="1026820"/>
                    </a:cubicBezTo>
                    <a:lnTo>
                      <a:pt x="4157176" y="1021026"/>
                    </a:lnTo>
                    <a:lnTo>
                      <a:pt x="4156543" y="1020226"/>
                    </a:lnTo>
                    <a:lnTo>
                      <a:pt x="4146192" y="1023043"/>
                    </a:lnTo>
                    <a:close/>
                    <a:moveTo>
                      <a:pt x="3973825" y="999130"/>
                    </a:moveTo>
                    <a:lnTo>
                      <a:pt x="3960688" y="1004792"/>
                    </a:lnTo>
                    <a:cubicBezTo>
                      <a:pt x="3947631" y="1008290"/>
                      <a:pt x="3934784" y="1007627"/>
                      <a:pt x="3924568" y="1003724"/>
                    </a:cubicBezTo>
                    <a:lnTo>
                      <a:pt x="3924416" y="1003570"/>
                    </a:lnTo>
                    <a:lnTo>
                      <a:pt x="3925986" y="1014918"/>
                    </a:lnTo>
                    <a:cubicBezTo>
                      <a:pt x="3920920" y="1033823"/>
                      <a:pt x="3895646" y="1043477"/>
                      <a:pt x="3869534" y="1036480"/>
                    </a:cubicBezTo>
                    <a:lnTo>
                      <a:pt x="3856395" y="1030817"/>
                    </a:lnTo>
                    <a:lnTo>
                      <a:pt x="3854932" y="1043302"/>
                    </a:lnTo>
                    <a:lnTo>
                      <a:pt x="3866035" y="1040747"/>
                    </a:lnTo>
                    <a:cubicBezTo>
                      <a:pt x="3870945" y="1040722"/>
                      <a:pt x="3875667" y="1041866"/>
                      <a:pt x="3879904" y="1044313"/>
                    </a:cubicBezTo>
                    <a:cubicBezTo>
                      <a:pt x="3896854" y="1054099"/>
                      <a:pt x="3899638" y="1081011"/>
                      <a:pt x="3886120" y="1104422"/>
                    </a:cubicBezTo>
                    <a:lnTo>
                      <a:pt x="3881436" y="1110352"/>
                    </a:lnTo>
                    <a:lnTo>
                      <a:pt x="3899495" y="1112991"/>
                    </a:lnTo>
                    <a:lnTo>
                      <a:pt x="3920307" y="1125400"/>
                    </a:lnTo>
                    <a:lnTo>
                      <a:pt x="3915025" y="1103066"/>
                    </a:lnTo>
                    <a:cubicBezTo>
                      <a:pt x="3916150" y="1092188"/>
                      <a:pt x="3921083" y="1083013"/>
                      <a:pt x="3929558" y="1078120"/>
                    </a:cubicBezTo>
                    <a:lnTo>
                      <a:pt x="3949307" y="1075652"/>
                    </a:lnTo>
                    <a:lnTo>
                      <a:pt x="3955865" y="1060107"/>
                    </a:lnTo>
                    <a:cubicBezTo>
                      <a:pt x="3961142" y="1054452"/>
                      <a:pt x="3968616" y="1049958"/>
                      <a:pt x="3977401" y="1047268"/>
                    </a:cubicBezTo>
                    <a:lnTo>
                      <a:pt x="3992675" y="1045035"/>
                    </a:lnTo>
                    <a:lnTo>
                      <a:pt x="3988641" y="1039930"/>
                    </a:lnTo>
                    <a:lnTo>
                      <a:pt x="3986611" y="1031349"/>
                    </a:lnTo>
                    <a:lnTo>
                      <a:pt x="3975492" y="1013339"/>
                    </a:lnTo>
                    <a:close/>
                    <a:moveTo>
                      <a:pt x="3282661" y="984458"/>
                    </a:moveTo>
                    <a:lnTo>
                      <a:pt x="3278271" y="986788"/>
                    </a:lnTo>
                    <a:lnTo>
                      <a:pt x="3269860" y="986874"/>
                    </a:lnTo>
                    <a:lnTo>
                      <a:pt x="3269657" y="987733"/>
                    </a:lnTo>
                    <a:lnTo>
                      <a:pt x="3266121" y="992208"/>
                    </a:lnTo>
                    <a:lnTo>
                      <a:pt x="3280460" y="998388"/>
                    </a:lnTo>
                    <a:lnTo>
                      <a:pt x="3282341" y="984787"/>
                    </a:lnTo>
                    <a:close/>
                    <a:moveTo>
                      <a:pt x="2748943" y="975470"/>
                    </a:moveTo>
                    <a:lnTo>
                      <a:pt x="2750793" y="991259"/>
                    </a:lnTo>
                    <a:lnTo>
                      <a:pt x="2748094" y="1000798"/>
                    </a:lnTo>
                    <a:lnTo>
                      <a:pt x="2758234" y="999315"/>
                    </a:lnTo>
                    <a:lnTo>
                      <a:pt x="2754200" y="994210"/>
                    </a:lnTo>
                    <a:lnTo>
                      <a:pt x="2749797" y="975594"/>
                    </a:lnTo>
                    <a:close/>
                    <a:moveTo>
                      <a:pt x="1918680" y="969218"/>
                    </a:moveTo>
                    <a:lnTo>
                      <a:pt x="1914291" y="971548"/>
                    </a:lnTo>
                    <a:lnTo>
                      <a:pt x="1905880" y="971634"/>
                    </a:lnTo>
                    <a:lnTo>
                      <a:pt x="1905677" y="972493"/>
                    </a:lnTo>
                    <a:lnTo>
                      <a:pt x="1902141" y="976967"/>
                    </a:lnTo>
                    <a:lnTo>
                      <a:pt x="1916480" y="983148"/>
                    </a:lnTo>
                    <a:lnTo>
                      <a:pt x="1918361" y="969547"/>
                    </a:lnTo>
                    <a:close/>
                    <a:moveTo>
                      <a:pt x="2885223" y="963036"/>
                    </a:moveTo>
                    <a:lnTo>
                      <a:pt x="2887449" y="966857"/>
                    </a:lnTo>
                    <a:lnTo>
                      <a:pt x="2884250" y="980382"/>
                    </a:lnTo>
                    <a:lnTo>
                      <a:pt x="2905768" y="984726"/>
                    </a:lnTo>
                    <a:lnTo>
                      <a:pt x="2909294" y="981100"/>
                    </a:lnTo>
                    <a:lnTo>
                      <a:pt x="2922736" y="975307"/>
                    </a:lnTo>
                    <a:lnTo>
                      <a:pt x="2922104" y="974506"/>
                    </a:lnTo>
                    <a:lnTo>
                      <a:pt x="2911752" y="977324"/>
                    </a:lnTo>
                    <a:close/>
                    <a:moveTo>
                      <a:pt x="3907501" y="961598"/>
                    </a:moveTo>
                    <a:lnTo>
                      <a:pt x="3903111" y="963929"/>
                    </a:lnTo>
                    <a:lnTo>
                      <a:pt x="3894700" y="964014"/>
                    </a:lnTo>
                    <a:lnTo>
                      <a:pt x="3894497" y="964873"/>
                    </a:lnTo>
                    <a:lnTo>
                      <a:pt x="3890962" y="969347"/>
                    </a:lnTo>
                    <a:lnTo>
                      <a:pt x="3905300" y="975527"/>
                    </a:lnTo>
                    <a:lnTo>
                      <a:pt x="3907181" y="961928"/>
                    </a:lnTo>
                    <a:close/>
                    <a:moveTo>
                      <a:pt x="3307857" y="953676"/>
                    </a:moveTo>
                    <a:lnTo>
                      <a:pt x="3299619" y="967019"/>
                    </a:lnTo>
                    <a:lnTo>
                      <a:pt x="3299820" y="966811"/>
                    </a:lnTo>
                    <a:lnTo>
                      <a:pt x="3313261" y="961019"/>
                    </a:lnTo>
                    <a:lnTo>
                      <a:pt x="3308027" y="954395"/>
                    </a:lnTo>
                    <a:close/>
                    <a:moveTo>
                      <a:pt x="3765442" y="939625"/>
                    </a:moveTo>
                    <a:lnTo>
                      <a:pt x="3763139" y="947758"/>
                    </a:lnTo>
                    <a:cubicBezTo>
                      <a:pt x="3759042" y="954320"/>
                      <a:pt x="3753253" y="959061"/>
                      <a:pt x="3746165" y="960961"/>
                    </a:cubicBezTo>
                    <a:lnTo>
                      <a:pt x="3742185" y="960921"/>
                    </a:lnTo>
                    <a:lnTo>
                      <a:pt x="3745519" y="972035"/>
                    </a:lnTo>
                    <a:lnTo>
                      <a:pt x="3758325" y="964400"/>
                    </a:lnTo>
                    <a:lnTo>
                      <a:pt x="3773600" y="962167"/>
                    </a:lnTo>
                    <a:lnTo>
                      <a:pt x="3769566" y="957062"/>
                    </a:lnTo>
                    <a:close/>
                    <a:moveTo>
                      <a:pt x="2612101" y="938739"/>
                    </a:moveTo>
                    <a:lnTo>
                      <a:pt x="2607711" y="941069"/>
                    </a:lnTo>
                    <a:lnTo>
                      <a:pt x="2599300" y="941154"/>
                    </a:lnTo>
                    <a:lnTo>
                      <a:pt x="2599097" y="942012"/>
                    </a:lnTo>
                    <a:lnTo>
                      <a:pt x="2595561" y="946488"/>
                    </a:lnTo>
                    <a:lnTo>
                      <a:pt x="2609900" y="952667"/>
                    </a:lnTo>
                    <a:lnTo>
                      <a:pt x="2611781" y="939068"/>
                    </a:lnTo>
                    <a:close/>
                    <a:moveTo>
                      <a:pt x="1943877" y="938436"/>
                    </a:moveTo>
                    <a:lnTo>
                      <a:pt x="1935637" y="951780"/>
                    </a:lnTo>
                    <a:lnTo>
                      <a:pt x="1935840" y="951571"/>
                    </a:lnTo>
                    <a:lnTo>
                      <a:pt x="1949280" y="945778"/>
                    </a:lnTo>
                    <a:lnTo>
                      <a:pt x="1944047" y="939156"/>
                    </a:lnTo>
                    <a:close/>
                    <a:moveTo>
                      <a:pt x="3072759" y="931503"/>
                    </a:moveTo>
                    <a:lnTo>
                      <a:pt x="3059622" y="937166"/>
                    </a:lnTo>
                    <a:lnTo>
                      <a:pt x="3045714" y="936755"/>
                    </a:lnTo>
                    <a:lnTo>
                      <a:pt x="3040301" y="959641"/>
                    </a:lnTo>
                    <a:lnTo>
                      <a:pt x="3035615" y="965572"/>
                    </a:lnTo>
                    <a:lnTo>
                      <a:pt x="3053674" y="968211"/>
                    </a:lnTo>
                    <a:cubicBezTo>
                      <a:pt x="3071242" y="973591"/>
                      <a:pt x="3083570" y="986185"/>
                      <a:pt x="3083569" y="1000864"/>
                    </a:cubicBezTo>
                    <a:lnTo>
                      <a:pt x="3081038" y="1005290"/>
                    </a:lnTo>
                    <a:lnTo>
                      <a:pt x="3095532" y="1013389"/>
                    </a:lnTo>
                    <a:lnTo>
                      <a:pt x="3105103" y="1025501"/>
                    </a:lnTo>
                    <a:lnTo>
                      <a:pt x="3105793" y="1023764"/>
                    </a:lnTo>
                    <a:lnTo>
                      <a:pt x="3103590" y="1019914"/>
                    </a:lnTo>
                    <a:cubicBezTo>
                      <a:pt x="3103589" y="1005235"/>
                      <a:pt x="3115918" y="992640"/>
                      <a:pt x="3133486" y="987260"/>
                    </a:cubicBezTo>
                    <a:lnTo>
                      <a:pt x="3148759" y="985027"/>
                    </a:lnTo>
                    <a:lnTo>
                      <a:pt x="3144726" y="979922"/>
                    </a:lnTo>
                    <a:lnTo>
                      <a:pt x="3140602" y="962485"/>
                    </a:lnTo>
                    <a:lnTo>
                      <a:pt x="3138300" y="970619"/>
                    </a:lnTo>
                    <a:cubicBezTo>
                      <a:pt x="3134203" y="977180"/>
                      <a:pt x="3128414" y="981922"/>
                      <a:pt x="3121325" y="983821"/>
                    </a:cubicBezTo>
                    <a:cubicBezTo>
                      <a:pt x="3102420" y="988886"/>
                      <a:pt x="3081422" y="971825"/>
                      <a:pt x="3074426" y="945713"/>
                    </a:cubicBezTo>
                    <a:close/>
                    <a:moveTo>
                      <a:pt x="3932698" y="930816"/>
                    </a:moveTo>
                    <a:lnTo>
                      <a:pt x="3924459" y="944159"/>
                    </a:lnTo>
                    <a:lnTo>
                      <a:pt x="3924660" y="943952"/>
                    </a:lnTo>
                    <a:lnTo>
                      <a:pt x="3938101" y="938158"/>
                    </a:lnTo>
                    <a:lnTo>
                      <a:pt x="3932867" y="931536"/>
                    </a:lnTo>
                    <a:close/>
                    <a:moveTo>
                      <a:pt x="3143278" y="930704"/>
                    </a:moveTo>
                    <a:lnTo>
                      <a:pt x="3143499" y="932589"/>
                    </a:lnTo>
                    <a:lnTo>
                      <a:pt x="3144494" y="930882"/>
                    </a:lnTo>
                    <a:close/>
                    <a:moveTo>
                      <a:pt x="1779297" y="915463"/>
                    </a:moveTo>
                    <a:lnTo>
                      <a:pt x="1779518" y="917350"/>
                    </a:lnTo>
                    <a:lnTo>
                      <a:pt x="1780513" y="915641"/>
                    </a:lnTo>
                    <a:close/>
                    <a:moveTo>
                      <a:pt x="3189848" y="910109"/>
                    </a:moveTo>
                    <a:lnTo>
                      <a:pt x="3183532" y="921149"/>
                    </a:lnTo>
                    <a:lnTo>
                      <a:pt x="3181877" y="921646"/>
                    </a:lnTo>
                    <a:lnTo>
                      <a:pt x="3206107" y="944484"/>
                    </a:lnTo>
                    <a:lnTo>
                      <a:pt x="3208899" y="951506"/>
                    </a:lnTo>
                    <a:lnTo>
                      <a:pt x="3220215" y="937187"/>
                    </a:lnTo>
                    <a:lnTo>
                      <a:pt x="3225898" y="934011"/>
                    </a:lnTo>
                    <a:lnTo>
                      <a:pt x="3198889" y="925911"/>
                    </a:lnTo>
                    <a:close/>
                    <a:moveTo>
                      <a:pt x="2637297" y="907957"/>
                    </a:moveTo>
                    <a:lnTo>
                      <a:pt x="2629058" y="921299"/>
                    </a:lnTo>
                    <a:lnTo>
                      <a:pt x="2629259" y="921091"/>
                    </a:lnTo>
                    <a:lnTo>
                      <a:pt x="2642701" y="915298"/>
                    </a:lnTo>
                    <a:lnTo>
                      <a:pt x="2637467" y="908676"/>
                    </a:lnTo>
                    <a:close/>
                    <a:moveTo>
                      <a:pt x="3768118" y="907843"/>
                    </a:moveTo>
                    <a:lnTo>
                      <a:pt x="3768339" y="909730"/>
                    </a:lnTo>
                    <a:lnTo>
                      <a:pt x="3769334" y="908021"/>
                    </a:lnTo>
                    <a:close/>
                    <a:moveTo>
                      <a:pt x="1825867" y="894869"/>
                    </a:moveTo>
                    <a:lnTo>
                      <a:pt x="1819552" y="905909"/>
                    </a:lnTo>
                    <a:lnTo>
                      <a:pt x="1817896" y="906405"/>
                    </a:lnTo>
                    <a:lnTo>
                      <a:pt x="1842126" y="929244"/>
                    </a:lnTo>
                    <a:lnTo>
                      <a:pt x="1844918" y="936267"/>
                    </a:lnTo>
                    <a:lnTo>
                      <a:pt x="1856234" y="921946"/>
                    </a:lnTo>
                    <a:lnTo>
                      <a:pt x="1861918" y="918771"/>
                    </a:lnTo>
                    <a:lnTo>
                      <a:pt x="1834908" y="910671"/>
                    </a:lnTo>
                    <a:close/>
                    <a:moveTo>
                      <a:pt x="3814688" y="887249"/>
                    </a:moveTo>
                    <a:lnTo>
                      <a:pt x="3808372" y="898289"/>
                    </a:lnTo>
                    <a:lnTo>
                      <a:pt x="3806717" y="898785"/>
                    </a:lnTo>
                    <a:lnTo>
                      <a:pt x="3830947" y="921624"/>
                    </a:lnTo>
                    <a:lnTo>
                      <a:pt x="3833739" y="928647"/>
                    </a:lnTo>
                    <a:lnTo>
                      <a:pt x="3845054" y="914327"/>
                    </a:lnTo>
                    <a:lnTo>
                      <a:pt x="3850739" y="911151"/>
                    </a:lnTo>
                    <a:lnTo>
                      <a:pt x="3823729" y="903051"/>
                    </a:lnTo>
                    <a:close/>
                    <a:moveTo>
                      <a:pt x="2472718" y="884983"/>
                    </a:moveTo>
                    <a:lnTo>
                      <a:pt x="2472938" y="886869"/>
                    </a:lnTo>
                    <a:lnTo>
                      <a:pt x="2473934" y="885161"/>
                    </a:lnTo>
                    <a:close/>
                    <a:moveTo>
                      <a:pt x="2765098" y="879199"/>
                    </a:moveTo>
                    <a:lnTo>
                      <a:pt x="2760265" y="899634"/>
                    </a:lnTo>
                    <a:lnTo>
                      <a:pt x="2755580" y="905563"/>
                    </a:lnTo>
                    <a:lnTo>
                      <a:pt x="2773639" y="908202"/>
                    </a:lnTo>
                    <a:cubicBezTo>
                      <a:pt x="2782423" y="910893"/>
                      <a:pt x="2789897" y="915387"/>
                      <a:pt x="2795175" y="921043"/>
                    </a:cubicBezTo>
                    <a:lnTo>
                      <a:pt x="2799663" y="931681"/>
                    </a:lnTo>
                    <a:lnTo>
                      <a:pt x="2801223" y="925514"/>
                    </a:lnTo>
                    <a:lnTo>
                      <a:pt x="2809966" y="913777"/>
                    </a:lnTo>
                    <a:lnTo>
                      <a:pt x="2802123" y="910658"/>
                    </a:lnTo>
                    <a:lnTo>
                      <a:pt x="2800990" y="909455"/>
                    </a:lnTo>
                    <a:lnTo>
                      <a:pt x="2793633" y="909380"/>
                    </a:lnTo>
                    <a:cubicBezTo>
                      <a:pt x="2786528" y="907437"/>
                      <a:pt x="2779695" y="902844"/>
                      <a:pt x="2773982" y="896287"/>
                    </a:cubicBezTo>
                    <a:close/>
                    <a:moveTo>
                      <a:pt x="1583401" y="877779"/>
                    </a:moveTo>
                    <a:lnTo>
                      <a:pt x="1579011" y="880108"/>
                    </a:lnTo>
                    <a:lnTo>
                      <a:pt x="1570600" y="880194"/>
                    </a:lnTo>
                    <a:lnTo>
                      <a:pt x="1570397" y="881052"/>
                    </a:lnTo>
                    <a:lnTo>
                      <a:pt x="1566861" y="885528"/>
                    </a:lnTo>
                    <a:lnTo>
                      <a:pt x="1581200" y="891707"/>
                    </a:lnTo>
                    <a:lnTo>
                      <a:pt x="1583081" y="878108"/>
                    </a:lnTo>
                    <a:close/>
                    <a:moveTo>
                      <a:pt x="2519288" y="864389"/>
                    </a:moveTo>
                    <a:lnTo>
                      <a:pt x="2512971" y="875429"/>
                    </a:lnTo>
                    <a:lnTo>
                      <a:pt x="2511316" y="875926"/>
                    </a:lnTo>
                    <a:lnTo>
                      <a:pt x="2535546" y="898763"/>
                    </a:lnTo>
                    <a:lnTo>
                      <a:pt x="2538339" y="905786"/>
                    </a:lnTo>
                    <a:lnTo>
                      <a:pt x="2549654" y="891467"/>
                    </a:lnTo>
                    <a:lnTo>
                      <a:pt x="2555337" y="888291"/>
                    </a:lnTo>
                    <a:lnTo>
                      <a:pt x="2528328" y="880191"/>
                    </a:lnTo>
                    <a:close/>
                    <a:moveTo>
                      <a:pt x="1608597" y="846996"/>
                    </a:moveTo>
                    <a:lnTo>
                      <a:pt x="1600357" y="860340"/>
                    </a:lnTo>
                    <a:lnTo>
                      <a:pt x="1600560" y="860132"/>
                    </a:lnTo>
                    <a:lnTo>
                      <a:pt x="1614000" y="854339"/>
                    </a:lnTo>
                    <a:lnTo>
                      <a:pt x="1608767" y="847716"/>
                    </a:lnTo>
                    <a:close/>
                    <a:moveTo>
                      <a:pt x="3183929" y="839365"/>
                    </a:moveTo>
                    <a:lnTo>
                      <a:pt x="3182264" y="853575"/>
                    </a:lnTo>
                    <a:lnTo>
                      <a:pt x="3173969" y="867011"/>
                    </a:lnTo>
                    <a:lnTo>
                      <a:pt x="3189509" y="876277"/>
                    </a:lnTo>
                    <a:lnTo>
                      <a:pt x="3192215" y="882690"/>
                    </a:lnTo>
                    <a:lnTo>
                      <a:pt x="3192911" y="881038"/>
                    </a:lnTo>
                    <a:cubicBezTo>
                      <a:pt x="3198189" y="875382"/>
                      <a:pt x="3205663" y="870889"/>
                      <a:pt x="3214447" y="868199"/>
                    </a:cubicBezTo>
                    <a:lnTo>
                      <a:pt x="3229722" y="865966"/>
                    </a:lnTo>
                    <a:lnTo>
                      <a:pt x="3225688" y="860861"/>
                    </a:lnTo>
                    <a:lnTo>
                      <a:pt x="3221770" y="844298"/>
                    </a:lnTo>
                    <a:lnTo>
                      <a:pt x="3197069" y="845028"/>
                    </a:lnTo>
                    <a:close/>
                    <a:moveTo>
                      <a:pt x="1161630" y="838200"/>
                    </a:moveTo>
                    <a:cubicBezTo>
                      <a:pt x="1181202" y="838200"/>
                      <a:pt x="1197069" y="860114"/>
                      <a:pt x="1197069" y="887148"/>
                    </a:cubicBezTo>
                    <a:lnTo>
                      <a:pt x="1195976" y="894625"/>
                    </a:lnTo>
                    <a:lnTo>
                      <a:pt x="1212934" y="887883"/>
                    </a:lnTo>
                    <a:cubicBezTo>
                      <a:pt x="1230839" y="883758"/>
                      <a:pt x="1247811" y="888501"/>
                      <a:pt x="1255151" y="901213"/>
                    </a:cubicBezTo>
                    <a:cubicBezTo>
                      <a:pt x="1260044" y="909688"/>
                      <a:pt x="1259730" y="920100"/>
                      <a:pt x="1255265" y="930083"/>
                    </a:cubicBezTo>
                    <a:lnTo>
                      <a:pt x="1234529" y="952083"/>
                    </a:lnTo>
                    <a:lnTo>
                      <a:pt x="1238178" y="951627"/>
                    </a:lnTo>
                    <a:cubicBezTo>
                      <a:pt x="1245715" y="953370"/>
                      <a:pt x="1253344" y="957596"/>
                      <a:pt x="1260065" y="963857"/>
                    </a:cubicBezTo>
                    <a:lnTo>
                      <a:pt x="1269635" y="975969"/>
                    </a:lnTo>
                    <a:lnTo>
                      <a:pt x="1272039" y="969923"/>
                    </a:lnTo>
                    <a:cubicBezTo>
                      <a:pt x="1285556" y="946511"/>
                      <a:pt x="1310254" y="935467"/>
                      <a:pt x="1327204" y="945253"/>
                    </a:cubicBezTo>
                    <a:cubicBezTo>
                      <a:pt x="1344154" y="955039"/>
                      <a:pt x="1346938" y="981951"/>
                      <a:pt x="1333421" y="1005362"/>
                    </a:cubicBezTo>
                    <a:lnTo>
                      <a:pt x="1328735" y="1011292"/>
                    </a:lnTo>
                    <a:lnTo>
                      <a:pt x="1346794" y="1013931"/>
                    </a:lnTo>
                    <a:cubicBezTo>
                      <a:pt x="1364362" y="1019311"/>
                      <a:pt x="1376689" y="1031906"/>
                      <a:pt x="1376689" y="1046584"/>
                    </a:cubicBezTo>
                    <a:lnTo>
                      <a:pt x="1374157" y="1051009"/>
                    </a:lnTo>
                    <a:lnTo>
                      <a:pt x="1388652" y="1059109"/>
                    </a:lnTo>
                    <a:lnTo>
                      <a:pt x="1398222" y="1071220"/>
                    </a:lnTo>
                    <a:lnTo>
                      <a:pt x="1400626" y="1065174"/>
                    </a:lnTo>
                    <a:cubicBezTo>
                      <a:pt x="1414144" y="1041763"/>
                      <a:pt x="1438841" y="1030718"/>
                      <a:pt x="1455791" y="1040504"/>
                    </a:cubicBezTo>
                    <a:cubicBezTo>
                      <a:pt x="1472741" y="1050290"/>
                      <a:pt x="1475524" y="1077202"/>
                      <a:pt x="1462008" y="1100612"/>
                    </a:cubicBezTo>
                    <a:lnTo>
                      <a:pt x="1457322" y="1106543"/>
                    </a:lnTo>
                    <a:lnTo>
                      <a:pt x="1475381" y="1109182"/>
                    </a:lnTo>
                    <a:cubicBezTo>
                      <a:pt x="1492949" y="1114562"/>
                      <a:pt x="1505276" y="1127157"/>
                      <a:pt x="1505276" y="1141835"/>
                    </a:cubicBezTo>
                    <a:cubicBezTo>
                      <a:pt x="1505276" y="1161407"/>
                      <a:pt x="1483361" y="1177273"/>
                      <a:pt x="1456329" y="1177274"/>
                    </a:cubicBezTo>
                    <a:lnTo>
                      <a:pt x="1450685" y="1176449"/>
                    </a:lnTo>
                    <a:lnTo>
                      <a:pt x="1452536" y="1192238"/>
                    </a:lnTo>
                    <a:cubicBezTo>
                      <a:pt x="1451886" y="1210600"/>
                      <a:pt x="1442910" y="1225767"/>
                      <a:pt x="1428732" y="1229566"/>
                    </a:cubicBezTo>
                    <a:cubicBezTo>
                      <a:pt x="1419280" y="1232099"/>
                      <a:pt x="1409305" y="1229100"/>
                      <a:pt x="1400817" y="1222204"/>
                    </a:cubicBezTo>
                    <a:lnTo>
                      <a:pt x="1386089" y="1198350"/>
                    </a:lnTo>
                    <a:lnTo>
                      <a:pt x="1381046" y="1219674"/>
                    </a:lnTo>
                    <a:lnTo>
                      <a:pt x="1376360" y="1225604"/>
                    </a:lnTo>
                    <a:lnTo>
                      <a:pt x="1394419" y="1228243"/>
                    </a:lnTo>
                    <a:cubicBezTo>
                      <a:pt x="1411987" y="1233623"/>
                      <a:pt x="1424314" y="1246218"/>
                      <a:pt x="1424314" y="1260896"/>
                    </a:cubicBezTo>
                    <a:cubicBezTo>
                      <a:pt x="1424314" y="1280469"/>
                      <a:pt x="1402399" y="1296335"/>
                      <a:pt x="1375366" y="1296335"/>
                    </a:cubicBezTo>
                    <a:lnTo>
                      <a:pt x="1369723" y="1295510"/>
                    </a:lnTo>
                    <a:lnTo>
                      <a:pt x="1371573" y="1311299"/>
                    </a:lnTo>
                    <a:cubicBezTo>
                      <a:pt x="1370924" y="1329661"/>
                      <a:pt x="1361949" y="1344827"/>
                      <a:pt x="1347770" y="1348627"/>
                    </a:cubicBezTo>
                    <a:cubicBezTo>
                      <a:pt x="1328865" y="1353693"/>
                      <a:pt x="1307867" y="1336631"/>
                      <a:pt x="1300871" y="1310519"/>
                    </a:cubicBezTo>
                    <a:lnTo>
                      <a:pt x="1299206" y="1296309"/>
                    </a:lnTo>
                    <a:lnTo>
                      <a:pt x="1286067" y="1301972"/>
                    </a:lnTo>
                    <a:cubicBezTo>
                      <a:pt x="1273011" y="1305471"/>
                      <a:pt x="1260164" y="1304806"/>
                      <a:pt x="1249948" y="1300904"/>
                    </a:cubicBezTo>
                    <a:lnTo>
                      <a:pt x="1249796" y="1300751"/>
                    </a:lnTo>
                    <a:lnTo>
                      <a:pt x="1251366" y="1312098"/>
                    </a:lnTo>
                    <a:cubicBezTo>
                      <a:pt x="1246300" y="1331003"/>
                      <a:pt x="1221025" y="1340657"/>
                      <a:pt x="1194913" y="1333660"/>
                    </a:cubicBezTo>
                    <a:lnTo>
                      <a:pt x="1181774" y="1327997"/>
                    </a:lnTo>
                    <a:lnTo>
                      <a:pt x="1180109" y="1342207"/>
                    </a:lnTo>
                    <a:lnTo>
                      <a:pt x="1178081" y="1345494"/>
                    </a:lnTo>
                    <a:lnTo>
                      <a:pt x="1193069" y="1354431"/>
                    </a:lnTo>
                    <a:cubicBezTo>
                      <a:pt x="1198347" y="1360087"/>
                      <a:pt x="1201429" y="1366905"/>
                      <a:pt x="1201429" y="1374245"/>
                    </a:cubicBezTo>
                    <a:lnTo>
                      <a:pt x="1198897" y="1378669"/>
                    </a:lnTo>
                    <a:lnTo>
                      <a:pt x="1213391" y="1386768"/>
                    </a:lnTo>
                    <a:lnTo>
                      <a:pt x="1222963" y="1398880"/>
                    </a:lnTo>
                    <a:lnTo>
                      <a:pt x="1225367" y="1392834"/>
                    </a:lnTo>
                    <a:cubicBezTo>
                      <a:pt x="1238883" y="1369424"/>
                      <a:pt x="1263581" y="1358378"/>
                      <a:pt x="1280531" y="1368164"/>
                    </a:cubicBezTo>
                    <a:cubicBezTo>
                      <a:pt x="1297481" y="1377950"/>
                      <a:pt x="1300264" y="1404862"/>
                      <a:pt x="1286748" y="1428273"/>
                    </a:cubicBezTo>
                    <a:lnTo>
                      <a:pt x="1282062" y="1434203"/>
                    </a:lnTo>
                    <a:lnTo>
                      <a:pt x="1300121" y="1436842"/>
                    </a:lnTo>
                    <a:cubicBezTo>
                      <a:pt x="1317689" y="1442222"/>
                      <a:pt x="1330016" y="1454817"/>
                      <a:pt x="1330016" y="1469495"/>
                    </a:cubicBezTo>
                    <a:cubicBezTo>
                      <a:pt x="1330016" y="1489068"/>
                      <a:pt x="1308101" y="1504934"/>
                      <a:pt x="1281068" y="1504934"/>
                    </a:cubicBezTo>
                    <a:lnTo>
                      <a:pt x="1275426" y="1504109"/>
                    </a:lnTo>
                    <a:lnTo>
                      <a:pt x="1277275" y="1519898"/>
                    </a:lnTo>
                    <a:cubicBezTo>
                      <a:pt x="1276626" y="1538260"/>
                      <a:pt x="1267651" y="1553426"/>
                      <a:pt x="1253472" y="1557226"/>
                    </a:cubicBezTo>
                    <a:cubicBezTo>
                      <a:pt x="1244020" y="1559759"/>
                      <a:pt x="1234044" y="1556759"/>
                      <a:pt x="1225557" y="1549864"/>
                    </a:cubicBezTo>
                    <a:lnTo>
                      <a:pt x="1210828" y="1526011"/>
                    </a:lnTo>
                    <a:lnTo>
                      <a:pt x="1205785" y="1547334"/>
                    </a:lnTo>
                    <a:lnTo>
                      <a:pt x="1201101" y="1553264"/>
                    </a:lnTo>
                    <a:lnTo>
                      <a:pt x="1219159" y="1555903"/>
                    </a:lnTo>
                    <a:cubicBezTo>
                      <a:pt x="1236727" y="1561283"/>
                      <a:pt x="1249054" y="1573878"/>
                      <a:pt x="1249053" y="1588557"/>
                    </a:cubicBezTo>
                    <a:lnTo>
                      <a:pt x="1240084" y="1604236"/>
                    </a:lnTo>
                    <a:lnTo>
                      <a:pt x="1247531" y="1609874"/>
                    </a:lnTo>
                    <a:cubicBezTo>
                      <a:pt x="1252424" y="1618349"/>
                      <a:pt x="1252110" y="1628760"/>
                      <a:pt x="1247645" y="1638743"/>
                    </a:cubicBezTo>
                    <a:lnTo>
                      <a:pt x="1226908" y="1660744"/>
                    </a:lnTo>
                    <a:lnTo>
                      <a:pt x="1230557" y="1660287"/>
                    </a:lnTo>
                    <a:cubicBezTo>
                      <a:pt x="1238095" y="1662030"/>
                      <a:pt x="1245724" y="1666255"/>
                      <a:pt x="1252444" y="1672518"/>
                    </a:cubicBezTo>
                    <a:lnTo>
                      <a:pt x="1262016" y="1684630"/>
                    </a:lnTo>
                    <a:lnTo>
                      <a:pt x="1264419" y="1678583"/>
                    </a:lnTo>
                    <a:cubicBezTo>
                      <a:pt x="1277936" y="1655172"/>
                      <a:pt x="1302634" y="1644127"/>
                      <a:pt x="1319584" y="1653913"/>
                    </a:cubicBezTo>
                    <a:cubicBezTo>
                      <a:pt x="1336534" y="1663699"/>
                      <a:pt x="1339317" y="1690610"/>
                      <a:pt x="1325800" y="1714022"/>
                    </a:cubicBezTo>
                    <a:lnTo>
                      <a:pt x="1321115" y="1719951"/>
                    </a:lnTo>
                    <a:lnTo>
                      <a:pt x="1339173" y="1722591"/>
                    </a:lnTo>
                    <a:cubicBezTo>
                      <a:pt x="1347958" y="1725281"/>
                      <a:pt x="1355432" y="1729775"/>
                      <a:pt x="1360710" y="1735431"/>
                    </a:cubicBezTo>
                    <a:lnTo>
                      <a:pt x="1363091" y="1741076"/>
                    </a:lnTo>
                    <a:lnTo>
                      <a:pt x="1363739" y="1740689"/>
                    </a:lnTo>
                    <a:lnTo>
                      <a:pt x="1379015" y="1738456"/>
                    </a:lnTo>
                    <a:lnTo>
                      <a:pt x="1374980" y="1733350"/>
                    </a:lnTo>
                    <a:cubicBezTo>
                      <a:pt x="1361464" y="1709939"/>
                      <a:pt x="1364247" y="1683028"/>
                      <a:pt x="1381197" y="1673242"/>
                    </a:cubicBezTo>
                    <a:cubicBezTo>
                      <a:pt x="1389672" y="1668349"/>
                      <a:pt x="1400084" y="1668663"/>
                      <a:pt x="1410067" y="1673128"/>
                    </a:cubicBezTo>
                    <a:lnTo>
                      <a:pt x="1417973" y="1680581"/>
                    </a:lnTo>
                    <a:lnTo>
                      <a:pt x="1422003" y="1664654"/>
                    </a:lnTo>
                    <a:lnTo>
                      <a:pt x="1430747" y="1652917"/>
                    </a:lnTo>
                    <a:lnTo>
                      <a:pt x="1422902" y="1649798"/>
                    </a:lnTo>
                    <a:cubicBezTo>
                      <a:pt x="1399490" y="1636281"/>
                      <a:pt x="1388446" y="1611584"/>
                      <a:pt x="1398232" y="1594634"/>
                    </a:cubicBezTo>
                    <a:cubicBezTo>
                      <a:pt x="1405571" y="1581921"/>
                      <a:pt x="1422544" y="1577177"/>
                      <a:pt x="1440448" y="1581302"/>
                    </a:cubicBezTo>
                    <a:lnTo>
                      <a:pt x="1454793" y="1587006"/>
                    </a:lnTo>
                    <a:lnTo>
                      <a:pt x="1453852" y="1580568"/>
                    </a:lnTo>
                    <a:cubicBezTo>
                      <a:pt x="1453852" y="1553534"/>
                      <a:pt x="1469718" y="1531621"/>
                      <a:pt x="1489290" y="1531621"/>
                    </a:cubicBezTo>
                    <a:cubicBezTo>
                      <a:pt x="1508862" y="1531620"/>
                      <a:pt x="1524729" y="1553534"/>
                      <a:pt x="1524729" y="1580568"/>
                    </a:cubicBezTo>
                    <a:lnTo>
                      <a:pt x="1523635" y="1588046"/>
                    </a:lnTo>
                    <a:lnTo>
                      <a:pt x="1540594" y="1581302"/>
                    </a:lnTo>
                    <a:cubicBezTo>
                      <a:pt x="1558499" y="1577178"/>
                      <a:pt x="1575471" y="1581921"/>
                      <a:pt x="1582811" y="1594634"/>
                    </a:cubicBezTo>
                    <a:cubicBezTo>
                      <a:pt x="1587704" y="1603108"/>
                      <a:pt x="1587390" y="1613520"/>
                      <a:pt x="1582925" y="1623503"/>
                    </a:cubicBezTo>
                    <a:lnTo>
                      <a:pt x="1562189" y="1645503"/>
                    </a:lnTo>
                    <a:lnTo>
                      <a:pt x="1565838" y="1645047"/>
                    </a:lnTo>
                    <a:cubicBezTo>
                      <a:pt x="1573375" y="1646790"/>
                      <a:pt x="1581004" y="1651015"/>
                      <a:pt x="1587724" y="1657278"/>
                    </a:cubicBezTo>
                    <a:lnTo>
                      <a:pt x="1597295" y="1669389"/>
                    </a:lnTo>
                    <a:lnTo>
                      <a:pt x="1599699" y="1663343"/>
                    </a:lnTo>
                    <a:cubicBezTo>
                      <a:pt x="1613216" y="1639933"/>
                      <a:pt x="1637914" y="1628887"/>
                      <a:pt x="1654864" y="1638673"/>
                    </a:cubicBezTo>
                    <a:cubicBezTo>
                      <a:pt x="1671814" y="1648459"/>
                      <a:pt x="1674597" y="1675371"/>
                      <a:pt x="1661080" y="1698782"/>
                    </a:cubicBezTo>
                    <a:lnTo>
                      <a:pt x="1656395" y="1704712"/>
                    </a:lnTo>
                    <a:lnTo>
                      <a:pt x="1674453" y="1707351"/>
                    </a:lnTo>
                    <a:cubicBezTo>
                      <a:pt x="1692022" y="1712731"/>
                      <a:pt x="1704349" y="1725326"/>
                      <a:pt x="1704348" y="1740004"/>
                    </a:cubicBezTo>
                    <a:lnTo>
                      <a:pt x="1701818" y="1744430"/>
                    </a:lnTo>
                    <a:lnTo>
                      <a:pt x="1716312" y="1752528"/>
                    </a:lnTo>
                    <a:lnTo>
                      <a:pt x="1725883" y="1764641"/>
                    </a:lnTo>
                    <a:lnTo>
                      <a:pt x="1728287" y="1758595"/>
                    </a:lnTo>
                    <a:cubicBezTo>
                      <a:pt x="1738424" y="1741036"/>
                      <a:pt x="1754851" y="1730434"/>
                      <a:pt x="1769581" y="1730358"/>
                    </a:cubicBezTo>
                    <a:lnTo>
                      <a:pt x="1777212" y="1732320"/>
                    </a:lnTo>
                    <a:lnTo>
                      <a:pt x="1779295" y="1717261"/>
                    </a:lnTo>
                    <a:cubicBezTo>
                      <a:pt x="1782929" y="1710432"/>
                      <a:pt x="1788985" y="1704158"/>
                      <a:pt x="1796773" y="1699286"/>
                    </a:cubicBezTo>
                    <a:lnTo>
                      <a:pt x="1810215" y="1693493"/>
                    </a:lnTo>
                    <a:lnTo>
                      <a:pt x="1804981" y="1686869"/>
                    </a:lnTo>
                    <a:cubicBezTo>
                      <a:pt x="1791464" y="1663458"/>
                      <a:pt x="1794248" y="1636547"/>
                      <a:pt x="1811198" y="1626761"/>
                    </a:cubicBezTo>
                    <a:lnTo>
                      <a:pt x="1830946" y="1624292"/>
                    </a:lnTo>
                    <a:lnTo>
                      <a:pt x="1837504" y="1608747"/>
                    </a:lnTo>
                    <a:cubicBezTo>
                      <a:pt x="1842782" y="1603092"/>
                      <a:pt x="1850256" y="1598598"/>
                      <a:pt x="1859040" y="1595908"/>
                    </a:cubicBezTo>
                    <a:lnTo>
                      <a:pt x="1874315" y="1593675"/>
                    </a:lnTo>
                    <a:lnTo>
                      <a:pt x="1870280" y="1588570"/>
                    </a:lnTo>
                    <a:cubicBezTo>
                      <a:pt x="1856763" y="1565159"/>
                      <a:pt x="1859547" y="1538247"/>
                      <a:pt x="1876497" y="1528461"/>
                    </a:cubicBezTo>
                    <a:cubicBezTo>
                      <a:pt x="1884972" y="1523568"/>
                      <a:pt x="1895384" y="1523883"/>
                      <a:pt x="1905366" y="1528348"/>
                    </a:cubicBezTo>
                    <a:lnTo>
                      <a:pt x="1913274" y="1535800"/>
                    </a:lnTo>
                    <a:lnTo>
                      <a:pt x="1917303" y="1519874"/>
                    </a:lnTo>
                    <a:lnTo>
                      <a:pt x="1926046" y="1508136"/>
                    </a:lnTo>
                    <a:lnTo>
                      <a:pt x="1918203" y="1505018"/>
                    </a:lnTo>
                    <a:cubicBezTo>
                      <a:pt x="1906497" y="1498260"/>
                      <a:pt x="1897883" y="1488706"/>
                      <a:pt x="1893418" y="1478723"/>
                    </a:cubicBezTo>
                    <a:lnTo>
                      <a:pt x="1893486" y="1461702"/>
                    </a:lnTo>
                    <a:lnTo>
                      <a:pt x="1885906" y="1463974"/>
                    </a:lnTo>
                    <a:lnTo>
                      <a:pt x="1880263" y="1463150"/>
                    </a:lnTo>
                    <a:lnTo>
                      <a:pt x="1882114" y="1478940"/>
                    </a:lnTo>
                    <a:cubicBezTo>
                      <a:pt x="1881464" y="1497302"/>
                      <a:pt x="1872489" y="1512468"/>
                      <a:pt x="1858311" y="1516267"/>
                    </a:cubicBezTo>
                    <a:cubicBezTo>
                      <a:pt x="1839405" y="1521332"/>
                      <a:pt x="1818408" y="1504271"/>
                      <a:pt x="1811410" y="1478159"/>
                    </a:cubicBezTo>
                    <a:lnTo>
                      <a:pt x="1809745" y="1463950"/>
                    </a:lnTo>
                    <a:lnTo>
                      <a:pt x="1796607" y="1469613"/>
                    </a:lnTo>
                    <a:cubicBezTo>
                      <a:pt x="1783550" y="1473110"/>
                      <a:pt x="1770704" y="1472447"/>
                      <a:pt x="1760489" y="1468545"/>
                    </a:cubicBezTo>
                    <a:lnTo>
                      <a:pt x="1760336" y="1468390"/>
                    </a:lnTo>
                    <a:lnTo>
                      <a:pt x="1761905" y="1479738"/>
                    </a:lnTo>
                    <a:cubicBezTo>
                      <a:pt x="1756840" y="1498642"/>
                      <a:pt x="1731565" y="1508297"/>
                      <a:pt x="1705453" y="1501300"/>
                    </a:cubicBezTo>
                    <a:lnTo>
                      <a:pt x="1692315" y="1495637"/>
                    </a:lnTo>
                    <a:lnTo>
                      <a:pt x="1690650" y="1509848"/>
                    </a:lnTo>
                    <a:cubicBezTo>
                      <a:pt x="1683653" y="1535959"/>
                      <a:pt x="1662654" y="1553020"/>
                      <a:pt x="1643750" y="1547955"/>
                    </a:cubicBezTo>
                    <a:cubicBezTo>
                      <a:pt x="1629571" y="1544156"/>
                      <a:pt x="1620596" y="1528989"/>
                      <a:pt x="1619946" y="1510628"/>
                    </a:cubicBezTo>
                    <a:lnTo>
                      <a:pt x="1621650" y="1496090"/>
                    </a:lnTo>
                    <a:lnTo>
                      <a:pt x="1613297" y="1497311"/>
                    </a:lnTo>
                    <a:cubicBezTo>
                      <a:pt x="1586264" y="1497312"/>
                      <a:pt x="1564350" y="1481446"/>
                      <a:pt x="1564349" y="1461873"/>
                    </a:cubicBezTo>
                    <a:cubicBezTo>
                      <a:pt x="1564350" y="1447194"/>
                      <a:pt x="1576677" y="1434600"/>
                      <a:pt x="1594245" y="1429220"/>
                    </a:cubicBezTo>
                    <a:lnTo>
                      <a:pt x="1609519" y="1426988"/>
                    </a:lnTo>
                    <a:lnTo>
                      <a:pt x="1605485" y="1421883"/>
                    </a:lnTo>
                    <a:lnTo>
                      <a:pt x="1601361" y="1404446"/>
                    </a:lnTo>
                    <a:lnTo>
                      <a:pt x="1599059" y="1412578"/>
                    </a:lnTo>
                    <a:cubicBezTo>
                      <a:pt x="1594962" y="1419140"/>
                      <a:pt x="1589173" y="1423882"/>
                      <a:pt x="1582085" y="1425781"/>
                    </a:cubicBezTo>
                    <a:cubicBezTo>
                      <a:pt x="1563179" y="1430847"/>
                      <a:pt x="1542181" y="1413785"/>
                      <a:pt x="1535185" y="1387673"/>
                    </a:cubicBezTo>
                    <a:lnTo>
                      <a:pt x="1533519" y="1373464"/>
                    </a:lnTo>
                    <a:lnTo>
                      <a:pt x="1520381" y="1379126"/>
                    </a:lnTo>
                    <a:cubicBezTo>
                      <a:pt x="1494269" y="1386123"/>
                      <a:pt x="1468994" y="1376469"/>
                      <a:pt x="1463929" y="1357564"/>
                    </a:cubicBezTo>
                    <a:cubicBezTo>
                      <a:pt x="1460129" y="1343385"/>
                      <a:pt x="1468776" y="1328029"/>
                      <a:pt x="1484354" y="1318286"/>
                    </a:cubicBezTo>
                    <a:lnTo>
                      <a:pt x="1497794" y="1312493"/>
                    </a:lnTo>
                    <a:lnTo>
                      <a:pt x="1492561" y="1305870"/>
                    </a:lnTo>
                    <a:cubicBezTo>
                      <a:pt x="1479044" y="1282458"/>
                      <a:pt x="1481827" y="1255547"/>
                      <a:pt x="1498777" y="1245761"/>
                    </a:cubicBezTo>
                    <a:lnTo>
                      <a:pt x="1518526" y="1243292"/>
                    </a:lnTo>
                    <a:lnTo>
                      <a:pt x="1525084" y="1227748"/>
                    </a:lnTo>
                    <a:cubicBezTo>
                      <a:pt x="1530362" y="1222091"/>
                      <a:pt x="1537836" y="1217599"/>
                      <a:pt x="1546620" y="1214908"/>
                    </a:cubicBezTo>
                    <a:lnTo>
                      <a:pt x="1561895" y="1212676"/>
                    </a:lnTo>
                    <a:lnTo>
                      <a:pt x="1557860" y="1207570"/>
                    </a:lnTo>
                    <a:cubicBezTo>
                      <a:pt x="1544344" y="1184159"/>
                      <a:pt x="1547127" y="1157247"/>
                      <a:pt x="1564077" y="1147461"/>
                    </a:cubicBezTo>
                    <a:cubicBezTo>
                      <a:pt x="1572552" y="1142568"/>
                      <a:pt x="1582964" y="1142883"/>
                      <a:pt x="1592947" y="1147347"/>
                    </a:cubicBezTo>
                    <a:lnTo>
                      <a:pt x="1600854" y="1154800"/>
                    </a:lnTo>
                    <a:lnTo>
                      <a:pt x="1604883" y="1138874"/>
                    </a:lnTo>
                    <a:lnTo>
                      <a:pt x="1613627" y="1127136"/>
                    </a:lnTo>
                    <a:lnTo>
                      <a:pt x="1605783" y="1124018"/>
                    </a:lnTo>
                    <a:cubicBezTo>
                      <a:pt x="1582371" y="1110501"/>
                      <a:pt x="1571326" y="1085803"/>
                      <a:pt x="1581112" y="1068853"/>
                    </a:cubicBezTo>
                    <a:cubicBezTo>
                      <a:pt x="1588451" y="1056141"/>
                      <a:pt x="1605425" y="1051398"/>
                      <a:pt x="1623329" y="1055522"/>
                    </a:cubicBezTo>
                    <a:lnTo>
                      <a:pt x="1637673" y="1061226"/>
                    </a:lnTo>
                    <a:lnTo>
                      <a:pt x="1636732" y="1054788"/>
                    </a:lnTo>
                    <a:cubicBezTo>
                      <a:pt x="1636731" y="1027755"/>
                      <a:pt x="1652598" y="1005840"/>
                      <a:pt x="1672170" y="1005840"/>
                    </a:cubicBezTo>
                    <a:cubicBezTo>
                      <a:pt x="1691742" y="1005840"/>
                      <a:pt x="1707608" y="1027755"/>
                      <a:pt x="1707609" y="1054788"/>
                    </a:cubicBezTo>
                    <a:lnTo>
                      <a:pt x="1706515" y="1062266"/>
                    </a:lnTo>
                    <a:lnTo>
                      <a:pt x="1723475" y="1055522"/>
                    </a:lnTo>
                    <a:cubicBezTo>
                      <a:pt x="1741379" y="1051397"/>
                      <a:pt x="1758352" y="1056141"/>
                      <a:pt x="1765691" y="1068854"/>
                    </a:cubicBezTo>
                    <a:cubicBezTo>
                      <a:pt x="1770584" y="1077329"/>
                      <a:pt x="1770269" y="1087740"/>
                      <a:pt x="1765805" y="1097723"/>
                    </a:cubicBezTo>
                    <a:lnTo>
                      <a:pt x="1745068" y="1119724"/>
                    </a:lnTo>
                    <a:lnTo>
                      <a:pt x="1748718" y="1119268"/>
                    </a:lnTo>
                    <a:cubicBezTo>
                      <a:pt x="1756255" y="1121010"/>
                      <a:pt x="1763883" y="1125236"/>
                      <a:pt x="1770605" y="1131498"/>
                    </a:cubicBezTo>
                    <a:lnTo>
                      <a:pt x="1780175" y="1143609"/>
                    </a:lnTo>
                    <a:lnTo>
                      <a:pt x="1782580" y="1137563"/>
                    </a:lnTo>
                    <a:cubicBezTo>
                      <a:pt x="1796096" y="1114152"/>
                      <a:pt x="1820794" y="1103106"/>
                      <a:pt x="1837744" y="1112893"/>
                    </a:cubicBezTo>
                    <a:cubicBezTo>
                      <a:pt x="1854694" y="1122679"/>
                      <a:pt x="1857477" y="1149591"/>
                      <a:pt x="1843961" y="1173002"/>
                    </a:cubicBezTo>
                    <a:lnTo>
                      <a:pt x="1839276" y="1178931"/>
                    </a:lnTo>
                    <a:lnTo>
                      <a:pt x="1857334" y="1181571"/>
                    </a:lnTo>
                    <a:cubicBezTo>
                      <a:pt x="1874902" y="1186952"/>
                      <a:pt x="1887229" y="1199545"/>
                      <a:pt x="1887229" y="1214225"/>
                    </a:cubicBezTo>
                    <a:lnTo>
                      <a:pt x="1884698" y="1218649"/>
                    </a:lnTo>
                    <a:lnTo>
                      <a:pt x="1899191" y="1226749"/>
                    </a:lnTo>
                    <a:lnTo>
                      <a:pt x="1908763" y="1238861"/>
                    </a:lnTo>
                    <a:lnTo>
                      <a:pt x="1911167" y="1232815"/>
                    </a:lnTo>
                    <a:cubicBezTo>
                      <a:pt x="1924683" y="1209403"/>
                      <a:pt x="1949381" y="1198358"/>
                      <a:pt x="1966331" y="1208144"/>
                    </a:cubicBezTo>
                    <a:cubicBezTo>
                      <a:pt x="1983281" y="1217930"/>
                      <a:pt x="1986064" y="1244841"/>
                      <a:pt x="1972548" y="1268253"/>
                    </a:cubicBezTo>
                    <a:lnTo>
                      <a:pt x="1967862" y="1274182"/>
                    </a:lnTo>
                    <a:lnTo>
                      <a:pt x="1985921" y="1276823"/>
                    </a:lnTo>
                    <a:cubicBezTo>
                      <a:pt x="2003489" y="1282202"/>
                      <a:pt x="2015816" y="1294797"/>
                      <a:pt x="2015816" y="1309476"/>
                    </a:cubicBezTo>
                    <a:cubicBezTo>
                      <a:pt x="2015817" y="1329048"/>
                      <a:pt x="1993901" y="1344914"/>
                      <a:pt x="1966868" y="1344914"/>
                    </a:cubicBezTo>
                    <a:lnTo>
                      <a:pt x="1961225" y="1344088"/>
                    </a:lnTo>
                    <a:lnTo>
                      <a:pt x="1963075" y="1359879"/>
                    </a:lnTo>
                    <a:cubicBezTo>
                      <a:pt x="1962426" y="1378240"/>
                      <a:pt x="1953451" y="1393407"/>
                      <a:pt x="1939272" y="1397206"/>
                    </a:cubicBezTo>
                    <a:cubicBezTo>
                      <a:pt x="1929820" y="1399739"/>
                      <a:pt x="1919844" y="1396740"/>
                      <a:pt x="1911357" y="1389844"/>
                    </a:cubicBezTo>
                    <a:lnTo>
                      <a:pt x="1896629" y="1365991"/>
                    </a:lnTo>
                    <a:lnTo>
                      <a:pt x="1891586" y="1387314"/>
                    </a:lnTo>
                    <a:lnTo>
                      <a:pt x="1886900" y="1393243"/>
                    </a:lnTo>
                    <a:lnTo>
                      <a:pt x="1904959" y="1395883"/>
                    </a:lnTo>
                    <a:cubicBezTo>
                      <a:pt x="1922527" y="1401263"/>
                      <a:pt x="1934854" y="1413857"/>
                      <a:pt x="1934854" y="1428537"/>
                    </a:cubicBezTo>
                    <a:lnTo>
                      <a:pt x="1930242" y="1436599"/>
                    </a:lnTo>
                    <a:lnTo>
                      <a:pt x="1935748" y="1436523"/>
                    </a:lnTo>
                    <a:lnTo>
                      <a:pt x="1950092" y="1442226"/>
                    </a:lnTo>
                    <a:lnTo>
                      <a:pt x="1949151" y="1435788"/>
                    </a:lnTo>
                    <a:cubicBezTo>
                      <a:pt x="1949152" y="1408755"/>
                      <a:pt x="1965018" y="1386840"/>
                      <a:pt x="1984591" y="1386840"/>
                    </a:cubicBezTo>
                    <a:cubicBezTo>
                      <a:pt x="2004162" y="1386841"/>
                      <a:pt x="2020028" y="1408754"/>
                      <a:pt x="2020028" y="1435788"/>
                    </a:cubicBezTo>
                    <a:lnTo>
                      <a:pt x="2018935" y="1443265"/>
                    </a:lnTo>
                    <a:lnTo>
                      <a:pt x="2035894" y="1436523"/>
                    </a:lnTo>
                    <a:cubicBezTo>
                      <a:pt x="2053799" y="1432397"/>
                      <a:pt x="2070772" y="1437141"/>
                      <a:pt x="2078111" y="1449853"/>
                    </a:cubicBezTo>
                    <a:cubicBezTo>
                      <a:pt x="2083004" y="1458328"/>
                      <a:pt x="2082689" y="1468740"/>
                      <a:pt x="2078225" y="1478723"/>
                    </a:cubicBezTo>
                    <a:lnTo>
                      <a:pt x="2057489" y="1500724"/>
                    </a:lnTo>
                    <a:lnTo>
                      <a:pt x="2061137" y="1500267"/>
                    </a:lnTo>
                    <a:cubicBezTo>
                      <a:pt x="2068675" y="1502010"/>
                      <a:pt x="2076303" y="1506235"/>
                      <a:pt x="2083025" y="1512497"/>
                    </a:cubicBezTo>
                    <a:lnTo>
                      <a:pt x="2092595" y="1524610"/>
                    </a:lnTo>
                    <a:lnTo>
                      <a:pt x="2095000" y="1518563"/>
                    </a:lnTo>
                    <a:cubicBezTo>
                      <a:pt x="2108517" y="1495152"/>
                      <a:pt x="2133214" y="1484107"/>
                      <a:pt x="2150164" y="1493893"/>
                    </a:cubicBezTo>
                    <a:cubicBezTo>
                      <a:pt x="2167113" y="1503679"/>
                      <a:pt x="2169897" y="1530591"/>
                      <a:pt x="2156381" y="1554002"/>
                    </a:cubicBezTo>
                    <a:lnTo>
                      <a:pt x="2151695" y="1559932"/>
                    </a:lnTo>
                    <a:lnTo>
                      <a:pt x="2169754" y="1562571"/>
                    </a:lnTo>
                    <a:cubicBezTo>
                      <a:pt x="2187322" y="1567951"/>
                      <a:pt x="2199649" y="1580546"/>
                      <a:pt x="2199649" y="1595224"/>
                    </a:cubicBezTo>
                    <a:lnTo>
                      <a:pt x="2197117" y="1599649"/>
                    </a:lnTo>
                    <a:lnTo>
                      <a:pt x="2211612" y="1607749"/>
                    </a:lnTo>
                    <a:lnTo>
                      <a:pt x="2221182" y="1619860"/>
                    </a:lnTo>
                    <a:lnTo>
                      <a:pt x="2223587" y="1613814"/>
                    </a:lnTo>
                    <a:cubicBezTo>
                      <a:pt x="2237103" y="1590403"/>
                      <a:pt x="2261801" y="1579357"/>
                      <a:pt x="2278751" y="1589144"/>
                    </a:cubicBezTo>
                    <a:cubicBezTo>
                      <a:pt x="2295701" y="1598930"/>
                      <a:pt x="2298484" y="1625842"/>
                      <a:pt x="2284968" y="1649253"/>
                    </a:cubicBezTo>
                    <a:lnTo>
                      <a:pt x="2280282" y="1655183"/>
                    </a:lnTo>
                    <a:lnTo>
                      <a:pt x="2298341" y="1657822"/>
                    </a:lnTo>
                    <a:cubicBezTo>
                      <a:pt x="2315909" y="1663203"/>
                      <a:pt x="2328235" y="1675797"/>
                      <a:pt x="2328236" y="1690476"/>
                    </a:cubicBezTo>
                    <a:cubicBezTo>
                      <a:pt x="2328236" y="1710047"/>
                      <a:pt x="2306321" y="1725914"/>
                      <a:pt x="2279288" y="1725914"/>
                    </a:cubicBezTo>
                    <a:lnTo>
                      <a:pt x="2273645" y="1725089"/>
                    </a:lnTo>
                    <a:lnTo>
                      <a:pt x="2275495" y="1740878"/>
                    </a:lnTo>
                    <a:cubicBezTo>
                      <a:pt x="2274847" y="1759240"/>
                      <a:pt x="2265871" y="1774407"/>
                      <a:pt x="2251692" y="1778206"/>
                    </a:cubicBezTo>
                    <a:cubicBezTo>
                      <a:pt x="2242240" y="1780739"/>
                      <a:pt x="2232264" y="1777740"/>
                      <a:pt x="2223777" y="1770844"/>
                    </a:cubicBezTo>
                    <a:lnTo>
                      <a:pt x="2209049" y="1746991"/>
                    </a:lnTo>
                    <a:lnTo>
                      <a:pt x="2204005" y="1768314"/>
                    </a:lnTo>
                    <a:lnTo>
                      <a:pt x="2199321" y="1774244"/>
                    </a:lnTo>
                    <a:lnTo>
                      <a:pt x="2217379" y="1776883"/>
                    </a:lnTo>
                    <a:cubicBezTo>
                      <a:pt x="2234947" y="1782263"/>
                      <a:pt x="2247274" y="1794858"/>
                      <a:pt x="2247273" y="1809536"/>
                    </a:cubicBezTo>
                    <a:cubicBezTo>
                      <a:pt x="2247274" y="1829108"/>
                      <a:pt x="2225359" y="1844975"/>
                      <a:pt x="2198326" y="1844975"/>
                    </a:cubicBezTo>
                    <a:lnTo>
                      <a:pt x="2192683" y="1844150"/>
                    </a:lnTo>
                    <a:lnTo>
                      <a:pt x="2194533" y="1859939"/>
                    </a:lnTo>
                    <a:cubicBezTo>
                      <a:pt x="2193884" y="1878301"/>
                      <a:pt x="2184909" y="1893468"/>
                      <a:pt x="2170730" y="1897268"/>
                    </a:cubicBezTo>
                    <a:cubicBezTo>
                      <a:pt x="2151825" y="1902333"/>
                      <a:pt x="2130828" y="1885271"/>
                      <a:pt x="2123831" y="1859159"/>
                    </a:cubicBezTo>
                    <a:lnTo>
                      <a:pt x="2122166" y="1844950"/>
                    </a:lnTo>
                    <a:lnTo>
                      <a:pt x="2109027" y="1850612"/>
                    </a:lnTo>
                    <a:cubicBezTo>
                      <a:pt x="2095971" y="1854111"/>
                      <a:pt x="2083124" y="1853446"/>
                      <a:pt x="2072909" y="1849544"/>
                    </a:cubicBezTo>
                    <a:lnTo>
                      <a:pt x="2072756" y="1849391"/>
                    </a:lnTo>
                    <a:lnTo>
                      <a:pt x="2074326" y="1860738"/>
                    </a:lnTo>
                    <a:cubicBezTo>
                      <a:pt x="2069259" y="1879643"/>
                      <a:pt x="2043985" y="1889296"/>
                      <a:pt x="2017873" y="1882300"/>
                    </a:cubicBezTo>
                    <a:lnTo>
                      <a:pt x="2004735" y="1876638"/>
                    </a:lnTo>
                    <a:lnTo>
                      <a:pt x="2003069" y="1890847"/>
                    </a:lnTo>
                    <a:cubicBezTo>
                      <a:pt x="1996072" y="1916959"/>
                      <a:pt x="1975075" y="1934020"/>
                      <a:pt x="1956169" y="1928956"/>
                    </a:cubicBezTo>
                    <a:cubicBezTo>
                      <a:pt x="1941991" y="1925156"/>
                      <a:pt x="1933016" y="1909989"/>
                      <a:pt x="1932366" y="1891627"/>
                    </a:cubicBezTo>
                    <a:lnTo>
                      <a:pt x="1934070" y="1877091"/>
                    </a:lnTo>
                    <a:lnTo>
                      <a:pt x="1925718" y="1878311"/>
                    </a:lnTo>
                    <a:cubicBezTo>
                      <a:pt x="1898684" y="1878312"/>
                      <a:pt x="1876770" y="1862446"/>
                      <a:pt x="1876770" y="1842874"/>
                    </a:cubicBezTo>
                    <a:cubicBezTo>
                      <a:pt x="1876770" y="1828195"/>
                      <a:pt x="1889097" y="1815600"/>
                      <a:pt x="1906665" y="1810221"/>
                    </a:cubicBezTo>
                    <a:lnTo>
                      <a:pt x="1921939" y="1807987"/>
                    </a:lnTo>
                    <a:lnTo>
                      <a:pt x="1917905" y="1802882"/>
                    </a:lnTo>
                    <a:lnTo>
                      <a:pt x="1913781" y="1785445"/>
                    </a:lnTo>
                    <a:lnTo>
                      <a:pt x="1911480" y="1793578"/>
                    </a:lnTo>
                    <a:cubicBezTo>
                      <a:pt x="1907382" y="1800140"/>
                      <a:pt x="1901594" y="1804882"/>
                      <a:pt x="1894504" y="1806781"/>
                    </a:cubicBezTo>
                    <a:cubicBezTo>
                      <a:pt x="1875600" y="1811847"/>
                      <a:pt x="1854602" y="1794785"/>
                      <a:pt x="1847604" y="1768673"/>
                    </a:cubicBezTo>
                    <a:lnTo>
                      <a:pt x="1845939" y="1754463"/>
                    </a:lnTo>
                    <a:lnTo>
                      <a:pt x="1832800" y="1760126"/>
                    </a:lnTo>
                    <a:lnTo>
                      <a:pt x="1797931" y="1759095"/>
                    </a:lnTo>
                    <a:lnTo>
                      <a:pt x="1789668" y="1794033"/>
                    </a:lnTo>
                    <a:lnTo>
                      <a:pt x="1784982" y="1799962"/>
                    </a:lnTo>
                    <a:lnTo>
                      <a:pt x="1803041" y="1802601"/>
                    </a:lnTo>
                    <a:cubicBezTo>
                      <a:pt x="1820609" y="1807982"/>
                      <a:pt x="1832936" y="1820576"/>
                      <a:pt x="1832936" y="1835256"/>
                    </a:cubicBezTo>
                    <a:cubicBezTo>
                      <a:pt x="1832936" y="1854827"/>
                      <a:pt x="1811022" y="1870694"/>
                      <a:pt x="1783988" y="1870694"/>
                    </a:cubicBezTo>
                    <a:lnTo>
                      <a:pt x="1778345" y="1869869"/>
                    </a:lnTo>
                    <a:lnTo>
                      <a:pt x="1780196" y="1885659"/>
                    </a:lnTo>
                    <a:cubicBezTo>
                      <a:pt x="1779871" y="1894839"/>
                      <a:pt x="1777464" y="1903221"/>
                      <a:pt x="1773367" y="1909783"/>
                    </a:cubicBezTo>
                    <a:lnTo>
                      <a:pt x="1761858" y="1918735"/>
                    </a:lnTo>
                    <a:lnTo>
                      <a:pt x="1769164" y="1920613"/>
                    </a:lnTo>
                    <a:cubicBezTo>
                      <a:pt x="1786114" y="1930399"/>
                      <a:pt x="1788897" y="1957311"/>
                      <a:pt x="1775381" y="1980722"/>
                    </a:cubicBezTo>
                    <a:lnTo>
                      <a:pt x="1770696" y="1986651"/>
                    </a:lnTo>
                    <a:lnTo>
                      <a:pt x="1788754" y="1989291"/>
                    </a:lnTo>
                    <a:cubicBezTo>
                      <a:pt x="1806322" y="1994672"/>
                      <a:pt x="1818649" y="2007265"/>
                      <a:pt x="1818649" y="2021945"/>
                    </a:cubicBezTo>
                    <a:lnTo>
                      <a:pt x="1816118" y="2026369"/>
                    </a:lnTo>
                    <a:lnTo>
                      <a:pt x="1830611" y="2034469"/>
                    </a:lnTo>
                    <a:lnTo>
                      <a:pt x="1840183" y="2046581"/>
                    </a:lnTo>
                    <a:lnTo>
                      <a:pt x="1842587" y="2040535"/>
                    </a:lnTo>
                    <a:cubicBezTo>
                      <a:pt x="1856103" y="2017123"/>
                      <a:pt x="1880801" y="2006078"/>
                      <a:pt x="1897751" y="2015864"/>
                    </a:cubicBezTo>
                    <a:cubicBezTo>
                      <a:pt x="1914701" y="2025649"/>
                      <a:pt x="1917484" y="2052561"/>
                      <a:pt x="1903968" y="2075973"/>
                    </a:cubicBezTo>
                    <a:lnTo>
                      <a:pt x="1899282" y="2081902"/>
                    </a:lnTo>
                    <a:lnTo>
                      <a:pt x="1917341" y="2084543"/>
                    </a:lnTo>
                    <a:cubicBezTo>
                      <a:pt x="1934909" y="2089922"/>
                      <a:pt x="1947236" y="2102517"/>
                      <a:pt x="1947236" y="2117196"/>
                    </a:cubicBezTo>
                    <a:lnTo>
                      <a:pt x="1941655" y="2126949"/>
                    </a:lnTo>
                    <a:lnTo>
                      <a:pt x="1950479" y="2121688"/>
                    </a:lnTo>
                    <a:lnTo>
                      <a:pt x="1965754" y="2119455"/>
                    </a:lnTo>
                    <a:lnTo>
                      <a:pt x="1961720" y="2114350"/>
                    </a:lnTo>
                    <a:cubicBezTo>
                      <a:pt x="1948204" y="2090939"/>
                      <a:pt x="1950987" y="2064027"/>
                      <a:pt x="1967937" y="2054241"/>
                    </a:cubicBezTo>
                    <a:cubicBezTo>
                      <a:pt x="1976412" y="2049348"/>
                      <a:pt x="1986824" y="2049663"/>
                      <a:pt x="1996807" y="2054128"/>
                    </a:cubicBezTo>
                    <a:lnTo>
                      <a:pt x="2004714" y="2061581"/>
                    </a:lnTo>
                    <a:lnTo>
                      <a:pt x="2008743" y="2045653"/>
                    </a:lnTo>
                    <a:lnTo>
                      <a:pt x="2017487" y="2033916"/>
                    </a:lnTo>
                    <a:lnTo>
                      <a:pt x="2009642" y="2030797"/>
                    </a:lnTo>
                    <a:cubicBezTo>
                      <a:pt x="1986231" y="2017281"/>
                      <a:pt x="1975186" y="1992583"/>
                      <a:pt x="1984972" y="1975633"/>
                    </a:cubicBezTo>
                    <a:cubicBezTo>
                      <a:pt x="1992311" y="1962921"/>
                      <a:pt x="2009284" y="1958177"/>
                      <a:pt x="2027188" y="1962302"/>
                    </a:cubicBezTo>
                    <a:lnTo>
                      <a:pt x="2041533" y="1968005"/>
                    </a:lnTo>
                    <a:lnTo>
                      <a:pt x="2040592" y="1961568"/>
                    </a:lnTo>
                    <a:cubicBezTo>
                      <a:pt x="2040592" y="1934535"/>
                      <a:pt x="2056458" y="1912620"/>
                      <a:pt x="2076030" y="1912620"/>
                    </a:cubicBezTo>
                    <a:cubicBezTo>
                      <a:pt x="2095602" y="1912620"/>
                      <a:pt x="2111468" y="1934535"/>
                      <a:pt x="2111469" y="1961568"/>
                    </a:cubicBezTo>
                    <a:lnTo>
                      <a:pt x="2110375" y="1969046"/>
                    </a:lnTo>
                    <a:lnTo>
                      <a:pt x="2127335" y="1962303"/>
                    </a:lnTo>
                    <a:cubicBezTo>
                      <a:pt x="2145239" y="1958178"/>
                      <a:pt x="2162212" y="1962921"/>
                      <a:pt x="2169551" y="1975633"/>
                    </a:cubicBezTo>
                    <a:cubicBezTo>
                      <a:pt x="2174444" y="1984108"/>
                      <a:pt x="2174129" y="1994521"/>
                      <a:pt x="2169665" y="2004503"/>
                    </a:cubicBezTo>
                    <a:lnTo>
                      <a:pt x="2148928" y="2026503"/>
                    </a:lnTo>
                    <a:lnTo>
                      <a:pt x="2152578" y="2026047"/>
                    </a:lnTo>
                    <a:cubicBezTo>
                      <a:pt x="2160115" y="2027790"/>
                      <a:pt x="2167743" y="2032016"/>
                      <a:pt x="2174464" y="2038277"/>
                    </a:cubicBezTo>
                    <a:lnTo>
                      <a:pt x="2184036" y="2050389"/>
                    </a:lnTo>
                    <a:lnTo>
                      <a:pt x="2186440" y="2044343"/>
                    </a:lnTo>
                    <a:cubicBezTo>
                      <a:pt x="2199956" y="2020932"/>
                      <a:pt x="2224654" y="2009887"/>
                      <a:pt x="2241604" y="2019673"/>
                    </a:cubicBezTo>
                    <a:cubicBezTo>
                      <a:pt x="2258554" y="2029459"/>
                      <a:pt x="2261337" y="2056371"/>
                      <a:pt x="2247820" y="2079782"/>
                    </a:cubicBezTo>
                    <a:lnTo>
                      <a:pt x="2243136" y="2085712"/>
                    </a:lnTo>
                    <a:lnTo>
                      <a:pt x="2261194" y="2088351"/>
                    </a:lnTo>
                    <a:cubicBezTo>
                      <a:pt x="2278761" y="2093731"/>
                      <a:pt x="2291089" y="2106326"/>
                      <a:pt x="2291089" y="2121005"/>
                    </a:cubicBezTo>
                    <a:lnTo>
                      <a:pt x="2288558" y="2125429"/>
                    </a:lnTo>
                    <a:lnTo>
                      <a:pt x="2303052" y="2133529"/>
                    </a:lnTo>
                    <a:lnTo>
                      <a:pt x="2312622" y="2145640"/>
                    </a:lnTo>
                    <a:lnTo>
                      <a:pt x="2315027" y="2139594"/>
                    </a:lnTo>
                    <a:cubicBezTo>
                      <a:pt x="2328543" y="2116184"/>
                      <a:pt x="2353241" y="2105138"/>
                      <a:pt x="2370191" y="2114924"/>
                    </a:cubicBezTo>
                    <a:cubicBezTo>
                      <a:pt x="2387141" y="2124710"/>
                      <a:pt x="2389925" y="2151622"/>
                      <a:pt x="2376407" y="2175033"/>
                    </a:cubicBezTo>
                    <a:lnTo>
                      <a:pt x="2371722" y="2180963"/>
                    </a:lnTo>
                    <a:lnTo>
                      <a:pt x="2389781" y="2183602"/>
                    </a:lnTo>
                    <a:cubicBezTo>
                      <a:pt x="2407349" y="2188982"/>
                      <a:pt x="2419676" y="2201577"/>
                      <a:pt x="2419675" y="2216255"/>
                    </a:cubicBezTo>
                    <a:cubicBezTo>
                      <a:pt x="2419675" y="2235828"/>
                      <a:pt x="2397762" y="2251694"/>
                      <a:pt x="2370728" y="2251694"/>
                    </a:cubicBezTo>
                    <a:lnTo>
                      <a:pt x="2365085" y="2250869"/>
                    </a:lnTo>
                    <a:lnTo>
                      <a:pt x="2366935" y="2266658"/>
                    </a:lnTo>
                    <a:cubicBezTo>
                      <a:pt x="2366286" y="2285020"/>
                      <a:pt x="2357311" y="2300187"/>
                      <a:pt x="2343132" y="2303987"/>
                    </a:cubicBezTo>
                    <a:cubicBezTo>
                      <a:pt x="2333680" y="2306519"/>
                      <a:pt x="2323704" y="2303520"/>
                      <a:pt x="2315217" y="2296624"/>
                    </a:cubicBezTo>
                    <a:lnTo>
                      <a:pt x="2300489" y="2272770"/>
                    </a:lnTo>
                    <a:lnTo>
                      <a:pt x="2295446" y="2294094"/>
                    </a:lnTo>
                    <a:lnTo>
                      <a:pt x="2290760" y="2300024"/>
                    </a:lnTo>
                    <a:lnTo>
                      <a:pt x="2308819" y="2302663"/>
                    </a:lnTo>
                    <a:cubicBezTo>
                      <a:pt x="2326387" y="2308043"/>
                      <a:pt x="2338714" y="2320638"/>
                      <a:pt x="2338714" y="2335316"/>
                    </a:cubicBezTo>
                    <a:cubicBezTo>
                      <a:pt x="2338714" y="2354889"/>
                      <a:pt x="2316799" y="2370755"/>
                      <a:pt x="2289767" y="2370755"/>
                    </a:cubicBezTo>
                    <a:lnTo>
                      <a:pt x="2284123" y="2369930"/>
                    </a:lnTo>
                    <a:lnTo>
                      <a:pt x="2285974" y="2385719"/>
                    </a:lnTo>
                    <a:cubicBezTo>
                      <a:pt x="2285324" y="2404081"/>
                      <a:pt x="2276349" y="2419249"/>
                      <a:pt x="2262170" y="2423047"/>
                    </a:cubicBezTo>
                    <a:cubicBezTo>
                      <a:pt x="2243266" y="2428113"/>
                      <a:pt x="2222268" y="2411051"/>
                      <a:pt x="2215270" y="2384940"/>
                    </a:cubicBezTo>
                    <a:lnTo>
                      <a:pt x="2213606" y="2370730"/>
                    </a:lnTo>
                    <a:lnTo>
                      <a:pt x="2200466" y="2376392"/>
                    </a:lnTo>
                    <a:cubicBezTo>
                      <a:pt x="2187410" y="2379890"/>
                      <a:pt x="2174564" y="2379226"/>
                      <a:pt x="2164348" y="2375324"/>
                    </a:cubicBezTo>
                    <a:lnTo>
                      <a:pt x="2164196" y="2375171"/>
                    </a:lnTo>
                    <a:lnTo>
                      <a:pt x="2165765" y="2386518"/>
                    </a:lnTo>
                    <a:cubicBezTo>
                      <a:pt x="2160700" y="2405423"/>
                      <a:pt x="2135425" y="2415077"/>
                      <a:pt x="2109313" y="2408080"/>
                    </a:cubicBezTo>
                    <a:lnTo>
                      <a:pt x="2096175" y="2402418"/>
                    </a:lnTo>
                    <a:lnTo>
                      <a:pt x="2094509" y="2416627"/>
                    </a:lnTo>
                    <a:cubicBezTo>
                      <a:pt x="2087513" y="2442739"/>
                      <a:pt x="2066515" y="2459801"/>
                      <a:pt x="2047610" y="2454736"/>
                    </a:cubicBezTo>
                    <a:cubicBezTo>
                      <a:pt x="2033431" y="2450936"/>
                      <a:pt x="2024456" y="2435770"/>
                      <a:pt x="2023806" y="2417408"/>
                    </a:cubicBezTo>
                    <a:lnTo>
                      <a:pt x="2025510" y="2402871"/>
                    </a:lnTo>
                    <a:lnTo>
                      <a:pt x="2017157" y="2404092"/>
                    </a:lnTo>
                    <a:cubicBezTo>
                      <a:pt x="1990124" y="2404091"/>
                      <a:pt x="1968210" y="2388226"/>
                      <a:pt x="1968210" y="2368654"/>
                    </a:cubicBezTo>
                    <a:cubicBezTo>
                      <a:pt x="1968210" y="2353974"/>
                      <a:pt x="1980537" y="2341380"/>
                      <a:pt x="1998105" y="2336000"/>
                    </a:cubicBezTo>
                    <a:lnTo>
                      <a:pt x="2013379" y="2333767"/>
                    </a:lnTo>
                    <a:lnTo>
                      <a:pt x="2009345" y="2328662"/>
                    </a:lnTo>
                    <a:lnTo>
                      <a:pt x="2005221" y="2311225"/>
                    </a:lnTo>
                    <a:lnTo>
                      <a:pt x="2002919" y="2319359"/>
                    </a:lnTo>
                    <a:cubicBezTo>
                      <a:pt x="1998822" y="2325920"/>
                      <a:pt x="1993034" y="2330662"/>
                      <a:pt x="1985944" y="2332561"/>
                    </a:cubicBezTo>
                    <a:cubicBezTo>
                      <a:pt x="1967039" y="2337626"/>
                      <a:pt x="1946041" y="2320565"/>
                      <a:pt x="1939045" y="2294453"/>
                    </a:cubicBezTo>
                    <a:lnTo>
                      <a:pt x="1937379" y="2280243"/>
                    </a:lnTo>
                    <a:lnTo>
                      <a:pt x="1924241" y="2285906"/>
                    </a:lnTo>
                    <a:cubicBezTo>
                      <a:pt x="1898129" y="2292902"/>
                      <a:pt x="1872854" y="2283249"/>
                      <a:pt x="1867789" y="2264343"/>
                    </a:cubicBezTo>
                    <a:cubicBezTo>
                      <a:pt x="1863990" y="2250165"/>
                      <a:pt x="1872636" y="2234810"/>
                      <a:pt x="1888213" y="2225066"/>
                    </a:cubicBezTo>
                    <a:lnTo>
                      <a:pt x="1901654" y="2219272"/>
                    </a:lnTo>
                    <a:lnTo>
                      <a:pt x="1896421" y="2212650"/>
                    </a:lnTo>
                    <a:lnTo>
                      <a:pt x="1889740" y="2184400"/>
                    </a:lnTo>
                    <a:lnTo>
                      <a:pt x="1887668" y="2191724"/>
                    </a:lnTo>
                    <a:cubicBezTo>
                      <a:pt x="1883570" y="2198286"/>
                      <a:pt x="1877782" y="2203026"/>
                      <a:pt x="1870692" y="2204926"/>
                    </a:cubicBezTo>
                    <a:cubicBezTo>
                      <a:pt x="1861240" y="2207459"/>
                      <a:pt x="1851264" y="2204460"/>
                      <a:pt x="1842777" y="2197564"/>
                    </a:cubicBezTo>
                    <a:lnTo>
                      <a:pt x="1828048" y="2173711"/>
                    </a:lnTo>
                    <a:lnTo>
                      <a:pt x="1823006" y="2195034"/>
                    </a:lnTo>
                    <a:lnTo>
                      <a:pt x="1818320" y="2200963"/>
                    </a:lnTo>
                    <a:lnTo>
                      <a:pt x="1836380" y="2203603"/>
                    </a:lnTo>
                    <a:cubicBezTo>
                      <a:pt x="1853947" y="2208983"/>
                      <a:pt x="1866274" y="2221577"/>
                      <a:pt x="1866274" y="2236257"/>
                    </a:cubicBezTo>
                    <a:cubicBezTo>
                      <a:pt x="1866274" y="2255829"/>
                      <a:pt x="1844359" y="2271695"/>
                      <a:pt x="1817326" y="2271694"/>
                    </a:cubicBezTo>
                    <a:lnTo>
                      <a:pt x="1811683" y="2270870"/>
                    </a:lnTo>
                    <a:lnTo>
                      <a:pt x="1813534" y="2286660"/>
                    </a:lnTo>
                    <a:cubicBezTo>
                      <a:pt x="1812884" y="2305022"/>
                      <a:pt x="1803909" y="2320188"/>
                      <a:pt x="1789731" y="2323987"/>
                    </a:cubicBezTo>
                    <a:cubicBezTo>
                      <a:pt x="1785004" y="2325254"/>
                      <a:pt x="1780148" y="2325137"/>
                      <a:pt x="1775410" y="2323842"/>
                    </a:cubicBezTo>
                    <a:lnTo>
                      <a:pt x="1766030" y="2318862"/>
                    </a:lnTo>
                    <a:lnTo>
                      <a:pt x="1768569" y="2327328"/>
                    </a:lnTo>
                    <a:lnTo>
                      <a:pt x="1767476" y="2334806"/>
                    </a:lnTo>
                    <a:lnTo>
                      <a:pt x="1784435" y="2328062"/>
                    </a:lnTo>
                    <a:cubicBezTo>
                      <a:pt x="1802339" y="2323937"/>
                      <a:pt x="1819312" y="2328681"/>
                      <a:pt x="1826651" y="2341394"/>
                    </a:cubicBezTo>
                    <a:cubicBezTo>
                      <a:pt x="1831544" y="2349868"/>
                      <a:pt x="1831229" y="2360280"/>
                      <a:pt x="1826765" y="2370263"/>
                    </a:cubicBezTo>
                    <a:lnTo>
                      <a:pt x="1806028" y="2392264"/>
                    </a:lnTo>
                    <a:lnTo>
                      <a:pt x="1809678" y="2391807"/>
                    </a:lnTo>
                    <a:cubicBezTo>
                      <a:pt x="1817214" y="2393550"/>
                      <a:pt x="1824843" y="2397776"/>
                      <a:pt x="1831565" y="2404038"/>
                    </a:cubicBezTo>
                    <a:lnTo>
                      <a:pt x="1841136" y="2416149"/>
                    </a:lnTo>
                    <a:lnTo>
                      <a:pt x="1843540" y="2410104"/>
                    </a:lnTo>
                    <a:cubicBezTo>
                      <a:pt x="1857056" y="2386692"/>
                      <a:pt x="1881754" y="2375647"/>
                      <a:pt x="1898704" y="2385433"/>
                    </a:cubicBezTo>
                    <a:cubicBezTo>
                      <a:pt x="1915654" y="2395219"/>
                      <a:pt x="1918437" y="2422131"/>
                      <a:pt x="1904920" y="2445542"/>
                    </a:cubicBezTo>
                    <a:lnTo>
                      <a:pt x="1900235" y="2451472"/>
                    </a:lnTo>
                    <a:lnTo>
                      <a:pt x="1918294" y="2454111"/>
                    </a:lnTo>
                    <a:cubicBezTo>
                      <a:pt x="1935862" y="2459492"/>
                      <a:pt x="1948189" y="2472085"/>
                      <a:pt x="1948189" y="2486765"/>
                    </a:cubicBezTo>
                    <a:lnTo>
                      <a:pt x="1945657" y="2491190"/>
                    </a:lnTo>
                    <a:lnTo>
                      <a:pt x="1960152" y="2499289"/>
                    </a:lnTo>
                    <a:lnTo>
                      <a:pt x="1969723" y="2511401"/>
                    </a:lnTo>
                    <a:lnTo>
                      <a:pt x="1972127" y="2505355"/>
                    </a:lnTo>
                    <a:cubicBezTo>
                      <a:pt x="1985643" y="2481943"/>
                      <a:pt x="2010341" y="2470897"/>
                      <a:pt x="2027291" y="2480684"/>
                    </a:cubicBezTo>
                    <a:cubicBezTo>
                      <a:pt x="2044241" y="2490470"/>
                      <a:pt x="2047024" y="2517382"/>
                      <a:pt x="2033508" y="2540793"/>
                    </a:cubicBezTo>
                    <a:lnTo>
                      <a:pt x="2028822" y="2546722"/>
                    </a:lnTo>
                    <a:lnTo>
                      <a:pt x="2046881" y="2549363"/>
                    </a:lnTo>
                    <a:cubicBezTo>
                      <a:pt x="2064449" y="2554743"/>
                      <a:pt x="2076776" y="2567336"/>
                      <a:pt x="2076776" y="2582016"/>
                    </a:cubicBezTo>
                    <a:cubicBezTo>
                      <a:pt x="2076776" y="2601588"/>
                      <a:pt x="2054862" y="2617454"/>
                      <a:pt x="2027828" y="2617454"/>
                    </a:cubicBezTo>
                    <a:lnTo>
                      <a:pt x="2022185" y="2616628"/>
                    </a:lnTo>
                    <a:lnTo>
                      <a:pt x="2024035" y="2632419"/>
                    </a:lnTo>
                    <a:cubicBezTo>
                      <a:pt x="2023386" y="2650780"/>
                      <a:pt x="2014411" y="2665947"/>
                      <a:pt x="2000232" y="2669746"/>
                    </a:cubicBezTo>
                    <a:cubicBezTo>
                      <a:pt x="1990780" y="2672279"/>
                      <a:pt x="1980804" y="2669280"/>
                      <a:pt x="1972317" y="2662384"/>
                    </a:cubicBezTo>
                    <a:lnTo>
                      <a:pt x="1957589" y="2638531"/>
                    </a:lnTo>
                    <a:lnTo>
                      <a:pt x="1952546" y="2659853"/>
                    </a:lnTo>
                    <a:lnTo>
                      <a:pt x="1947860" y="2665784"/>
                    </a:lnTo>
                    <a:lnTo>
                      <a:pt x="1965919" y="2668423"/>
                    </a:lnTo>
                    <a:cubicBezTo>
                      <a:pt x="1983487" y="2673803"/>
                      <a:pt x="1995814" y="2686398"/>
                      <a:pt x="1995814" y="2701077"/>
                    </a:cubicBezTo>
                    <a:cubicBezTo>
                      <a:pt x="1995815" y="2720649"/>
                      <a:pt x="1973900" y="2736515"/>
                      <a:pt x="1946867" y="2736515"/>
                    </a:cubicBezTo>
                    <a:lnTo>
                      <a:pt x="1941223" y="2735690"/>
                    </a:lnTo>
                    <a:lnTo>
                      <a:pt x="1943073" y="2751480"/>
                    </a:lnTo>
                    <a:cubicBezTo>
                      <a:pt x="1942424" y="2769842"/>
                      <a:pt x="1933449" y="2785008"/>
                      <a:pt x="1919271" y="2788807"/>
                    </a:cubicBezTo>
                    <a:cubicBezTo>
                      <a:pt x="1900366" y="2793873"/>
                      <a:pt x="1879368" y="2776812"/>
                      <a:pt x="1872370" y="2750699"/>
                    </a:cubicBezTo>
                    <a:lnTo>
                      <a:pt x="1870705" y="2736490"/>
                    </a:lnTo>
                    <a:lnTo>
                      <a:pt x="1857567" y="2742153"/>
                    </a:lnTo>
                    <a:cubicBezTo>
                      <a:pt x="1844510" y="2745651"/>
                      <a:pt x="1831664" y="2744987"/>
                      <a:pt x="1821448" y="2741084"/>
                    </a:cubicBezTo>
                    <a:lnTo>
                      <a:pt x="1821296" y="2740930"/>
                    </a:lnTo>
                    <a:lnTo>
                      <a:pt x="1822865" y="2752278"/>
                    </a:lnTo>
                    <a:cubicBezTo>
                      <a:pt x="1817800" y="2771182"/>
                      <a:pt x="1792525" y="2780837"/>
                      <a:pt x="1766413" y="2773840"/>
                    </a:cubicBezTo>
                    <a:lnTo>
                      <a:pt x="1753275" y="2768178"/>
                    </a:lnTo>
                    <a:lnTo>
                      <a:pt x="1751609" y="2782387"/>
                    </a:lnTo>
                    <a:cubicBezTo>
                      <a:pt x="1744612" y="2808500"/>
                      <a:pt x="1723614" y="2825560"/>
                      <a:pt x="1704710" y="2820495"/>
                    </a:cubicBezTo>
                    <a:cubicBezTo>
                      <a:pt x="1690531" y="2816697"/>
                      <a:pt x="1681556" y="2801530"/>
                      <a:pt x="1680906" y="2783168"/>
                    </a:cubicBezTo>
                    <a:lnTo>
                      <a:pt x="1682610" y="2768631"/>
                    </a:lnTo>
                    <a:lnTo>
                      <a:pt x="1674257" y="2769851"/>
                    </a:lnTo>
                    <a:cubicBezTo>
                      <a:pt x="1647225" y="2769852"/>
                      <a:pt x="1625310" y="2753986"/>
                      <a:pt x="1625310" y="2734414"/>
                    </a:cubicBezTo>
                    <a:cubicBezTo>
                      <a:pt x="1625309" y="2719735"/>
                      <a:pt x="1637636" y="2707140"/>
                      <a:pt x="1655205" y="2701760"/>
                    </a:cubicBezTo>
                    <a:lnTo>
                      <a:pt x="1670479" y="2699528"/>
                    </a:lnTo>
                    <a:lnTo>
                      <a:pt x="1666445" y="2694422"/>
                    </a:lnTo>
                    <a:lnTo>
                      <a:pt x="1662321" y="2676986"/>
                    </a:lnTo>
                    <a:lnTo>
                      <a:pt x="1660019" y="2685118"/>
                    </a:lnTo>
                    <a:cubicBezTo>
                      <a:pt x="1655922" y="2691680"/>
                      <a:pt x="1650133" y="2696422"/>
                      <a:pt x="1643045" y="2698322"/>
                    </a:cubicBezTo>
                    <a:cubicBezTo>
                      <a:pt x="1624139" y="2703387"/>
                      <a:pt x="1603141" y="2686325"/>
                      <a:pt x="1596145" y="2660213"/>
                    </a:cubicBezTo>
                    <a:lnTo>
                      <a:pt x="1594479" y="2646004"/>
                    </a:lnTo>
                    <a:lnTo>
                      <a:pt x="1581340" y="2651666"/>
                    </a:lnTo>
                    <a:cubicBezTo>
                      <a:pt x="1555229" y="2658662"/>
                      <a:pt x="1529954" y="2649009"/>
                      <a:pt x="1524889" y="2630104"/>
                    </a:cubicBezTo>
                    <a:cubicBezTo>
                      <a:pt x="1521090" y="2615925"/>
                      <a:pt x="1529736" y="2600570"/>
                      <a:pt x="1545313" y="2590826"/>
                    </a:cubicBezTo>
                    <a:lnTo>
                      <a:pt x="1558755" y="2585033"/>
                    </a:lnTo>
                    <a:lnTo>
                      <a:pt x="1553521" y="2578409"/>
                    </a:lnTo>
                    <a:cubicBezTo>
                      <a:pt x="1540004" y="2554998"/>
                      <a:pt x="1542787" y="2528087"/>
                      <a:pt x="1559737" y="2518301"/>
                    </a:cubicBezTo>
                    <a:lnTo>
                      <a:pt x="1579486" y="2515832"/>
                    </a:lnTo>
                    <a:lnTo>
                      <a:pt x="1586044" y="2500288"/>
                    </a:lnTo>
                    <a:cubicBezTo>
                      <a:pt x="1591322" y="2494632"/>
                      <a:pt x="1598796" y="2490139"/>
                      <a:pt x="1607580" y="2487448"/>
                    </a:cubicBezTo>
                    <a:lnTo>
                      <a:pt x="1622855" y="2485216"/>
                    </a:lnTo>
                    <a:lnTo>
                      <a:pt x="1618820" y="2480110"/>
                    </a:lnTo>
                    <a:cubicBezTo>
                      <a:pt x="1605304" y="2456699"/>
                      <a:pt x="1608087" y="2429788"/>
                      <a:pt x="1625037" y="2420002"/>
                    </a:cubicBezTo>
                    <a:cubicBezTo>
                      <a:pt x="1633512" y="2415109"/>
                      <a:pt x="1643924" y="2415424"/>
                      <a:pt x="1653907" y="2419887"/>
                    </a:cubicBezTo>
                    <a:lnTo>
                      <a:pt x="1661814" y="2427340"/>
                    </a:lnTo>
                    <a:lnTo>
                      <a:pt x="1665842" y="2411414"/>
                    </a:lnTo>
                    <a:lnTo>
                      <a:pt x="1674586" y="2399677"/>
                    </a:lnTo>
                    <a:lnTo>
                      <a:pt x="1666743" y="2396558"/>
                    </a:lnTo>
                    <a:cubicBezTo>
                      <a:pt x="1655037" y="2389799"/>
                      <a:pt x="1646422" y="2380246"/>
                      <a:pt x="1641958" y="2370263"/>
                    </a:cubicBezTo>
                    <a:lnTo>
                      <a:pt x="1641975" y="2365929"/>
                    </a:lnTo>
                    <a:lnTo>
                      <a:pt x="1616348" y="2373614"/>
                    </a:lnTo>
                    <a:lnTo>
                      <a:pt x="1610706" y="2372789"/>
                    </a:lnTo>
                    <a:lnTo>
                      <a:pt x="1612555" y="2388579"/>
                    </a:lnTo>
                    <a:cubicBezTo>
                      <a:pt x="1611906" y="2406940"/>
                      <a:pt x="1602931" y="2422108"/>
                      <a:pt x="1588752" y="2425906"/>
                    </a:cubicBezTo>
                    <a:cubicBezTo>
                      <a:pt x="1579300" y="2428438"/>
                      <a:pt x="1569324" y="2425441"/>
                      <a:pt x="1560837" y="2418543"/>
                    </a:cubicBezTo>
                    <a:lnTo>
                      <a:pt x="1546108" y="2394691"/>
                    </a:lnTo>
                    <a:lnTo>
                      <a:pt x="1541066" y="2416014"/>
                    </a:lnTo>
                    <a:lnTo>
                      <a:pt x="1536381" y="2421944"/>
                    </a:lnTo>
                    <a:lnTo>
                      <a:pt x="1554439" y="2424584"/>
                    </a:lnTo>
                    <a:cubicBezTo>
                      <a:pt x="1572007" y="2429963"/>
                      <a:pt x="1584334" y="2442558"/>
                      <a:pt x="1584334" y="2457237"/>
                    </a:cubicBezTo>
                    <a:cubicBezTo>
                      <a:pt x="1584334" y="2476809"/>
                      <a:pt x="1562419" y="2492675"/>
                      <a:pt x="1535386" y="2492675"/>
                    </a:cubicBezTo>
                    <a:lnTo>
                      <a:pt x="1529743" y="2491849"/>
                    </a:lnTo>
                    <a:lnTo>
                      <a:pt x="1531593" y="2507640"/>
                    </a:lnTo>
                    <a:cubicBezTo>
                      <a:pt x="1530944" y="2526001"/>
                      <a:pt x="1521969" y="2541168"/>
                      <a:pt x="1507791" y="2544967"/>
                    </a:cubicBezTo>
                    <a:cubicBezTo>
                      <a:pt x="1488885" y="2550033"/>
                      <a:pt x="1467888" y="2532971"/>
                      <a:pt x="1460891" y="2506860"/>
                    </a:cubicBezTo>
                    <a:lnTo>
                      <a:pt x="1459225" y="2492649"/>
                    </a:lnTo>
                    <a:lnTo>
                      <a:pt x="1446087" y="2498312"/>
                    </a:lnTo>
                    <a:cubicBezTo>
                      <a:pt x="1433030" y="2501810"/>
                      <a:pt x="1420184" y="2501146"/>
                      <a:pt x="1409969" y="2497244"/>
                    </a:cubicBezTo>
                    <a:lnTo>
                      <a:pt x="1409816" y="2497091"/>
                    </a:lnTo>
                    <a:lnTo>
                      <a:pt x="1411385" y="2508438"/>
                    </a:lnTo>
                    <a:cubicBezTo>
                      <a:pt x="1406320" y="2527343"/>
                      <a:pt x="1381045" y="2536997"/>
                      <a:pt x="1354933" y="2530000"/>
                    </a:cubicBezTo>
                    <a:lnTo>
                      <a:pt x="1341795" y="2524337"/>
                    </a:lnTo>
                    <a:lnTo>
                      <a:pt x="1340130" y="2538547"/>
                    </a:lnTo>
                    <a:cubicBezTo>
                      <a:pt x="1333132" y="2564659"/>
                      <a:pt x="1312135" y="2581721"/>
                      <a:pt x="1293230" y="2576655"/>
                    </a:cubicBezTo>
                    <a:cubicBezTo>
                      <a:pt x="1279051" y="2572856"/>
                      <a:pt x="1270076" y="2557690"/>
                      <a:pt x="1269426" y="2539328"/>
                    </a:cubicBezTo>
                    <a:lnTo>
                      <a:pt x="1271130" y="2524791"/>
                    </a:lnTo>
                    <a:lnTo>
                      <a:pt x="1262778" y="2526012"/>
                    </a:lnTo>
                    <a:cubicBezTo>
                      <a:pt x="1235744" y="2526012"/>
                      <a:pt x="1213830" y="2510145"/>
                      <a:pt x="1213830" y="2490574"/>
                    </a:cubicBezTo>
                    <a:cubicBezTo>
                      <a:pt x="1213829" y="2475895"/>
                      <a:pt x="1226157" y="2463301"/>
                      <a:pt x="1243724" y="2457920"/>
                    </a:cubicBezTo>
                    <a:lnTo>
                      <a:pt x="1258999" y="2455687"/>
                    </a:lnTo>
                    <a:lnTo>
                      <a:pt x="1254965" y="2450582"/>
                    </a:lnTo>
                    <a:lnTo>
                      <a:pt x="1250841" y="2433145"/>
                    </a:lnTo>
                    <a:lnTo>
                      <a:pt x="1248539" y="2441278"/>
                    </a:lnTo>
                    <a:cubicBezTo>
                      <a:pt x="1244443" y="2447841"/>
                      <a:pt x="1238654" y="2452582"/>
                      <a:pt x="1231565" y="2454481"/>
                    </a:cubicBezTo>
                    <a:cubicBezTo>
                      <a:pt x="1212659" y="2459546"/>
                      <a:pt x="1191662" y="2442485"/>
                      <a:pt x="1184664" y="2416374"/>
                    </a:cubicBezTo>
                    <a:lnTo>
                      <a:pt x="1182999" y="2402164"/>
                    </a:lnTo>
                    <a:lnTo>
                      <a:pt x="1169861" y="2407827"/>
                    </a:lnTo>
                    <a:cubicBezTo>
                      <a:pt x="1143748" y="2414823"/>
                      <a:pt x="1118474" y="2405169"/>
                      <a:pt x="1113409" y="2386264"/>
                    </a:cubicBezTo>
                    <a:cubicBezTo>
                      <a:pt x="1109609" y="2372085"/>
                      <a:pt x="1118256" y="2356729"/>
                      <a:pt x="1133834" y="2346986"/>
                    </a:cubicBezTo>
                    <a:lnTo>
                      <a:pt x="1147274" y="2341192"/>
                    </a:lnTo>
                    <a:lnTo>
                      <a:pt x="1142041" y="2334570"/>
                    </a:lnTo>
                    <a:cubicBezTo>
                      <a:pt x="1128525" y="2311159"/>
                      <a:pt x="1131307" y="2284247"/>
                      <a:pt x="1148257" y="2274461"/>
                    </a:cubicBezTo>
                    <a:lnTo>
                      <a:pt x="1168006" y="2271992"/>
                    </a:lnTo>
                    <a:lnTo>
                      <a:pt x="1174564" y="2256448"/>
                    </a:lnTo>
                    <a:cubicBezTo>
                      <a:pt x="1179843" y="2250792"/>
                      <a:pt x="1187316" y="2246298"/>
                      <a:pt x="1196100" y="2243608"/>
                    </a:cubicBezTo>
                    <a:lnTo>
                      <a:pt x="1211375" y="2241375"/>
                    </a:lnTo>
                    <a:lnTo>
                      <a:pt x="1207340" y="2236271"/>
                    </a:lnTo>
                    <a:cubicBezTo>
                      <a:pt x="1193824" y="2212859"/>
                      <a:pt x="1196607" y="2185947"/>
                      <a:pt x="1213557" y="2176161"/>
                    </a:cubicBezTo>
                    <a:cubicBezTo>
                      <a:pt x="1222032" y="2171268"/>
                      <a:pt x="1232444" y="2171583"/>
                      <a:pt x="1242427" y="2176048"/>
                    </a:cubicBezTo>
                    <a:lnTo>
                      <a:pt x="1250334" y="2183500"/>
                    </a:lnTo>
                    <a:lnTo>
                      <a:pt x="1254362" y="2167574"/>
                    </a:lnTo>
                    <a:lnTo>
                      <a:pt x="1263106" y="2155837"/>
                    </a:lnTo>
                    <a:lnTo>
                      <a:pt x="1255263" y="2152717"/>
                    </a:lnTo>
                    <a:cubicBezTo>
                      <a:pt x="1231851" y="2139201"/>
                      <a:pt x="1220806" y="2114503"/>
                      <a:pt x="1230591" y="2097553"/>
                    </a:cubicBezTo>
                    <a:cubicBezTo>
                      <a:pt x="1237931" y="2084840"/>
                      <a:pt x="1254904" y="2080098"/>
                      <a:pt x="1272808" y="2084222"/>
                    </a:cubicBezTo>
                    <a:lnTo>
                      <a:pt x="1287152" y="2089926"/>
                    </a:lnTo>
                    <a:lnTo>
                      <a:pt x="1286211" y="2083488"/>
                    </a:lnTo>
                    <a:cubicBezTo>
                      <a:pt x="1286212" y="2069971"/>
                      <a:pt x="1290178" y="2057734"/>
                      <a:pt x="1296591" y="2048877"/>
                    </a:cubicBezTo>
                    <a:lnTo>
                      <a:pt x="1306113" y="2040010"/>
                    </a:lnTo>
                    <a:lnTo>
                      <a:pt x="1293251" y="2019179"/>
                    </a:lnTo>
                    <a:lnTo>
                      <a:pt x="1291585" y="2004970"/>
                    </a:lnTo>
                    <a:lnTo>
                      <a:pt x="1278447" y="2010632"/>
                    </a:lnTo>
                    <a:cubicBezTo>
                      <a:pt x="1265391" y="2014130"/>
                      <a:pt x="1252544" y="2013467"/>
                      <a:pt x="1242328" y="2009564"/>
                    </a:cubicBezTo>
                    <a:lnTo>
                      <a:pt x="1242176" y="2009410"/>
                    </a:lnTo>
                    <a:lnTo>
                      <a:pt x="1243746" y="2020758"/>
                    </a:lnTo>
                    <a:cubicBezTo>
                      <a:pt x="1238679" y="2039662"/>
                      <a:pt x="1213406" y="2049317"/>
                      <a:pt x="1187293" y="2042320"/>
                    </a:cubicBezTo>
                    <a:lnTo>
                      <a:pt x="1174154" y="2036657"/>
                    </a:lnTo>
                    <a:lnTo>
                      <a:pt x="1172489" y="2050868"/>
                    </a:lnTo>
                    <a:cubicBezTo>
                      <a:pt x="1165493" y="2076979"/>
                      <a:pt x="1144494" y="2094040"/>
                      <a:pt x="1125590" y="2088975"/>
                    </a:cubicBezTo>
                    <a:cubicBezTo>
                      <a:pt x="1111411" y="2085177"/>
                      <a:pt x="1102436" y="2070009"/>
                      <a:pt x="1101787" y="2051647"/>
                    </a:cubicBezTo>
                    <a:lnTo>
                      <a:pt x="1101868" y="2050950"/>
                    </a:lnTo>
                    <a:lnTo>
                      <a:pt x="1067708" y="2061194"/>
                    </a:lnTo>
                    <a:lnTo>
                      <a:pt x="1062065" y="2060369"/>
                    </a:lnTo>
                    <a:lnTo>
                      <a:pt x="1063915" y="2076158"/>
                    </a:lnTo>
                    <a:cubicBezTo>
                      <a:pt x="1063266" y="2094521"/>
                      <a:pt x="1054291" y="2109687"/>
                      <a:pt x="1040113" y="2113486"/>
                    </a:cubicBezTo>
                    <a:cubicBezTo>
                      <a:pt x="1030660" y="2116019"/>
                      <a:pt x="1020684" y="2113020"/>
                      <a:pt x="1012197" y="2106124"/>
                    </a:cubicBezTo>
                    <a:lnTo>
                      <a:pt x="997469" y="2082271"/>
                    </a:lnTo>
                    <a:lnTo>
                      <a:pt x="992425" y="2103594"/>
                    </a:lnTo>
                    <a:lnTo>
                      <a:pt x="987741" y="2109524"/>
                    </a:lnTo>
                    <a:lnTo>
                      <a:pt x="1005799" y="2112163"/>
                    </a:lnTo>
                    <a:cubicBezTo>
                      <a:pt x="1023367" y="2117543"/>
                      <a:pt x="1035694" y="2130137"/>
                      <a:pt x="1035693" y="2144816"/>
                    </a:cubicBezTo>
                    <a:cubicBezTo>
                      <a:pt x="1035694" y="2164388"/>
                      <a:pt x="1013779" y="2180255"/>
                      <a:pt x="986746" y="2180255"/>
                    </a:cubicBezTo>
                    <a:lnTo>
                      <a:pt x="981103" y="2179430"/>
                    </a:lnTo>
                    <a:lnTo>
                      <a:pt x="982953" y="2195219"/>
                    </a:lnTo>
                    <a:cubicBezTo>
                      <a:pt x="982304" y="2213581"/>
                      <a:pt x="973329" y="2228748"/>
                      <a:pt x="959150" y="2232548"/>
                    </a:cubicBezTo>
                    <a:cubicBezTo>
                      <a:pt x="940245" y="2237613"/>
                      <a:pt x="919248" y="2220551"/>
                      <a:pt x="912251" y="2194439"/>
                    </a:cubicBezTo>
                    <a:lnTo>
                      <a:pt x="910586" y="2180230"/>
                    </a:lnTo>
                    <a:lnTo>
                      <a:pt x="897447" y="2185892"/>
                    </a:lnTo>
                    <a:cubicBezTo>
                      <a:pt x="884391" y="2189391"/>
                      <a:pt x="871544" y="2188726"/>
                      <a:pt x="861328" y="2184824"/>
                    </a:cubicBezTo>
                    <a:lnTo>
                      <a:pt x="861176" y="2184671"/>
                    </a:lnTo>
                    <a:lnTo>
                      <a:pt x="862746" y="2196018"/>
                    </a:lnTo>
                    <a:cubicBezTo>
                      <a:pt x="857679" y="2214923"/>
                      <a:pt x="832405" y="2224576"/>
                      <a:pt x="806293" y="2217580"/>
                    </a:cubicBezTo>
                    <a:lnTo>
                      <a:pt x="793155" y="2211917"/>
                    </a:lnTo>
                    <a:lnTo>
                      <a:pt x="791489" y="2226127"/>
                    </a:lnTo>
                    <a:cubicBezTo>
                      <a:pt x="784492" y="2252239"/>
                      <a:pt x="763495" y="2269300"/>
                      <a:pt x="744590" y="2264236"/>
                    </a:cubicBezTo>
                    <a:cubicBezTo>
                      <a:pt x="730411" y="2260436"/>
                      <a:pt x="721435" y="2245270"/>
                      <a:pt x="720786" y="2226907"/>
                    </a:cubicBezTo>
                    <a:lnTo>
                      <a:pt x="722490" y="2212371"/>
                    </a:lnTo>
                    <a:lnTo>
                      <a:pt x="714138" y="2213591"/>
                    </a:lnTo>
                    <a:cubicBezTo>
                      <a:pt x="687104" y="2213592"/>
                      <a:pt x="665190" y="2197726"/>
                      <a:pt x="665190" y="2178153"/>
                    </a:cubicBezTo>
                    <a:cubicBezTo>
                      <a:pt x="665190" y="2163475"/>
                      <a:pt x="677517" y="2150880"/>
                      <a:pt x="695085" y="2145501"/>
                    </a:cubicBezTo>
                    <a:lnTo>
                      <a:pt x="710359" y="2143267"/>
                    </a:lnTo>
                    <a:lnTo>
                      <a:pt x="706325" y="2138162"/>
                    </a:lnTo>
                    <a:lnTo>
                      <a:pt x="702201" y="2120725"/>
                    </a:lnTo>
                    <a:lnTo>
                      <a:pt x="699900" y="2128858"/>
                    </a:lnTo>
                    <a:cubicBezTo>
                      <a:pt x="695803" y="2135420"/>
                      <a:pt x="690014" y="2140162"/>
                      <a:pt x="682925" y="2142061"/>
                    </a:cubicBezTo>
                    <a:cubicBezTo>
                      <a:pt x="664020" y="2147127"/>
                      <a:pt x="643022" y="2130065"/>
                      <a:pt x="636024" y="2103953"/>
                    </a:cubicBezTo>
                    <a:lnTo>
                      <a:pt x="634359" y="2089743"/>
                    </a:lnTo>
                    <a:lnTo>
                      <a:pt x="621221" y="2095406"/>
                    </a:lnTo>
                    <a:cubicBezTo>
                      <a:pt x="595108" y="2102403"/>
                      <a:pt x="569835" y="2092749"/>
                      <a:pt x="564768" y="2073844"/>
                    </a:cubicBezTo>
                    <a:cubicBezTo>
                      <a:pt x="560970" y="2059665"/>
                      <a:pt x="569617" y="2044309"/>
                      <a:pt x="585194" y="2034566"/>
                    </a:cubicBezTo>
                    <a:lnTo>
                      <a:pt x="598635" y="2028773"/>
                    </a:lnTo>
                    <a:lnTo>
                      <a:pt x="593401" y="2022149"/>
                    </a:lnTo>
                    <a:cubicBezTo>
                      <a:pt x="579885" y="1998738"/>
                      <a:pt x="582668" y="1971827"/>
                      <a:pt x="599618" y="1962041"/>
                    </a:cubicBezTo>
                    <a:lnTo>
                      <a:pt x="619366" y="1959572"/>
                    </a:lnTo>
                    <a:lnTo>
                      <a:pt x="625924" y="1944027"/>
                    </a:lnTo>
                    <a:cubicBezTo>
                      <a:pt x="631203" y="1938372"/>
                      <a:pt x="638676" y="1933878"/>
                      <a:pt x="647460" y="1931188"/>
                    </a:cubicBezTo>
                    <a:lnTo>
                      <a:pt x="662735" y="1928955"/>
                    </a:lnTo>
                    <a:lnTo>
                      <a:pt x="658700" y="1923850"/>
                    </a:lnTo>
                    <a:cubicBezTo>
                      <a:pt x="645183" y="1900439"/>
                      <a:pt x="647967" y="1873527"/>
                      <a:pt x="664917" y="1863741"/>
                    </a:cubicBezTo>
                    <a:cubicBezTo>
                      <a:pt x="673392" y="1858848"/>
                      <a:pt x="683804" y="1859163"/>
                      <a:pt x="693786" y="1863628"/>
                    </a:cubicBezTo>
                    <a:lnTo>
                      <a:pt x="701694" y="1871080"/>
                    </a:lnTo>
                    <a:lnTo>
                      <a:pt x="705722" y="1855154"/>
                    </a:lnTo>
                    <a:lnTo>
                      <a:pt x="714466" y="1843416"/>
                    </a:lnTo>
                    <a:lnTo>
                      <a:pt x="706623" y="1840298"/>
                    </a:lnTo>
                    <a:cubicBezTo>
                      <a:pt x="694917" y="1833540"/>
                      <a:pt x="686303" y="1823986"/>
                      <a:pt x="681838" y="1814003"/>
                    </a:cubicBezTo>
                    <a:lnTo>
                      <a:pt x="681904" y="1797193"/>
                    </a:lnTo>
                    <a:lnTo>
                      <a:pt x="668410" y="1775339"/>
                    </a:lnTo>
                    <a:lnTo>
                      <a:pt x="666745" y="1761129"/>
                    </a:lnTo>
                    <a:lnTo>
                      <a:pt x="653606" y="1766792"/>
                    </a:lnTo>
                    <a:cubicBezTo>
                      <a:pt x="640551" y="1770291"/>
                      <a:pt x="627704" y="1769626"/>
                      <a:pt x="617489" y="1765724"/>
                    </a:cubicBezTo>
                    <a:lnTo>
                      <a:pt x="617336" y="1765571"/>
                    </a:lnTo>
                    <a:lnTo>
                      <a:pt x="618905" y="1776918"/>
                    </a:lnTo>
                    <a:cubicBezTo>
                      <a:pt x="613840" y="1795823"/>
                      <a:pt x="588565" y="1805477"/>
                      <a:pt x="562453" y="1798480"/>
                    </a:cubicBezTo>
                    <a:lnTo>
                      <a:pt x="549314" y="1792817"/>
                    </a:lnTo>
                    <a:lnTo>
                      <a:pt x="547649" y="1807027"/>
                    </a:lnTo>
                    <a:lnTo>
                      <a:pt x="532665" y="1831295"/>
                    </a:lnTo>
                    <a:lnTo>
                      <a:pt x="544417" y="1838302"/>
                    </a:lnTo>
                    <a:cubicBezTo>
                      <a:pt x="549694" y="1843957"/>
                      <a:pt x="552776" y="1850776"/>
                      <a:pt x="552776" y="1858115"/>
                    </a:cubicBezTo>
                    <a:cubicBezTo>
                      <a:pt x="552776" y="1877687"/>
                      <a:pt x="530861" y="1893554"/>
                      <a:pt x="503828" y="1893554"/>
                    </a:cubicBezTo>
                    <a:lnTo>
                      <a:pt x="498185" y="1892729"/>
                    </a:lnTo>
                    <a:lnTo>
                      <a:pt x="500036" y="1908518"/>
                    </a:lnTo>
                    <a:cubicBezTo>
                      <a:pt x="499386" y="1926880"/>
                      <a:pt x="490411" y="1942047"/>
                      <a:pt x="476233" y="1945846"/>
                    </a:cubicBezTo>
                    <a:cubicBezTo>
                      <a:pt x="466780" y="1948379"/>
                      <a:pt x="456804" y="1945380"/>
                      <a:pt x="448316" y="1938484"/>
                    </a:cubicBezTo>
                    <a:lnTo>
                      <a:pt x="433589" y="1914631"/>
                    </a:lnTo>
                    <a:lnTo>
                      <a:pt x="428546" y="1935954"/>
                    </a:lnTo>
                    <a:lnTo>
                      <a:pt x="423860" y="1941883"/>
                    </a:lnTo>
                    <a:lnTo>
                      <a:pt x="441919" y="1944523"/>
                    </a:lnTo>
                    <a:cubicBezTo>
                      <a:pt x="459487" y="1949903"/>
                      <a:pt x="471814" y="1962498"/>
                      <a:pt x="471814" y="1977177"/>
                    </a:cubicBezTo>
                    <a:cubicBezTo>
                      <a:pt x="471814" y="1996749"/>
                      <a:pt x="449899" y="2012615"/>
                      <a:pt x="422866" y="2012614"/>
                    </a:cubicBezTo>
                    <a:lnTo>
                      <a:pt x="417223" y="2011790"/>
                    </a:lnTo>
                    <a:lnTo>
                      <a:pt x="419074" y="2027580"/>
                    </a:lnTo>
                    <a:cubicBezTo>
                      <a:pt x="418424" y="2045942"/>
                      <a:pt x="409449" y="2061108"/>
                      <a:pt x="395270" y="2064907"/>
                    </a:cubicBezTo>
                    <a:cubicBezTo>
                      <a:pt x="376365" y="2069972"/>
                      <a:pt x="355368" y="2052911"/>
                      <a:pt x="348371" y="2026799"/>
                    </a:cubicBezTo>
                    <a:lnTo>
                      <a:pt x="346705" y="2012590"/>
                    </a:lnTo>
                    <a:lnTo>
                      <a:pt x="333566" y="2018253"/>
                    </a:lnTo>
                    <a:cubicBezTo>
                      <a:pt x="320511" y="2021750"/>
                      <a:pt x="307664" y="2021086"/>
                      <a:pt x="297448" y="2017184"/>
                    </a:cubicBezTo>
                    <a:lnTo>
                      <a:pt x="297296" y="2017031"/>
                    </a:lnTo>
                    <a:lnTo>
                      <a:pt x="298865" y="2028378"/>
                    </a:lnTo>
                    <a:cubicBezTo>
                      <a:pt x="293800" y="2047283"/>
                      <a:pt x="268526" y="2056937"/>
                      <a:pt x="242413" y="2049941"/>
                    </a:cubicBezTo>
                    <a:lnTo>
                      <a:pt x="229274" y="2044277"/>
                    </a:lnTo>
                    <a:lnTo>
                      <a:pt x="227609" y="2058488"/>
                    </a:lnTo>
                    <a:cubicBezTo>
                      <a:pt x="220613" y="2084599"/>
                      <a:pt x="199616" y="2101661"/>
                      <a:pt x="180711" y="2096595"/>
                    </a:cubicBezTo>
                    <a:cubicBezTo>
                      <a:pt x="166533" y="2092796"/>
                      <a:pt x="157557" y="2077629"/>
                      <a:pt x="156907" y="2059267"/>
                    </a:cubicBezTo>
                    <a:lnTo>
                      <a:pt x="158612" y="2044730"/>
                    </a:lnTo>
                    <a:lnTo>
                      <a:pt x="150258" y="2045952"/>
                    </a:lnTo>
                    <a:cubicBezTo>
                      <a:pt x="123226" y="2045952"/>
                      <a:pt x="101312" y="2030085"/>
                      <a:pt x="101311" y="2010514"/>
                    </a:cubicBezTo>
                    <a:cubicBezTo>
                      <a:pt x="101310" y="1995834"/>
                      <a:pt x="113638" y="1983240"/>
                      <a:pt x="131206" y="1977860"/>
                    </a:cubicBezTo>
                    <a:lnTo>
                      <a:pt x="146480" y="1975627"/>
                    </a:lnTo>
                    <a:lnTo>
                      <a:pt x="142446" y="1970522"/>
                    </a:lnTo>
                    <a:lnTo>
                      <a:pt x="138323" y="1953085"/>
                    </a:lnTo>
                    <a:lnTo>
                      <a:pt x="136020" y="1961219"/>
                    </a:lnTo>
                    <a:cubicBezTo>
                      <a:pt x="131923" y="1967780"/>
                      <a:pt x="126135" y="1972522"/>
                      <a:pt x="119045" y="1974421"/>
                    </a:cubicBezTo>
                    <a:cubicBezTo>
                      <a:pt x="100141" y="1979487"/>
                      <a:pt x="79142" y="1962425"/>
                      <a:pt x="72146" y="1936313"/>
                    </a:cubicBezTo>
                    <a:lnTo>
                      <a:pt x="70481" y="1922104"/>
                    </a:lnTo>
                    <a:lnTo>
                      <a:pt x="57342" y="1927766"/>
                    </a:lnTo>
                    <a:cubicBezTo>
                      <a:pt x="31230" y="1934762"/>
                      <a:pt x="5955" y="1925109"/>
                      <a:pt x="890" y="1906203"/>
                    </a:cubicBezTo>
                    <a:cubicBezTo>
                      <a:pt x="-2909" y="1892025"/>
                      <a:pt x="5738" y="1876669"/>
                      <a:pt x="21314" y="1866926"/>
                    </a:cubicBezTo>
                    <a:lnTo>
                      <a:pt x="34757" y="1861133"/>
                    </a:lnTo>
                    <a:lnTo>
                      <a:pt x="29522" y="1854510"/>
                    </a:lnTo>
                    <a:cubicBezTo>
                      <a:pt x="16005" y="1831098"/>
                      <a:pt x="18790" y="1804187"/>
                      <a:pt x="35739" y="1794401"/>
                    </a:cubicBezTo>
                    <a:lnTo>
                      <a:pt x="55488" y="1791932"/>
                    </a:lnTo>
                    <a:lnTo>
                      <a:pt x="62045" y="1776388"/>
                    </a:lnTo>
                    <a:cubicBezTo>
                      <a:pt x="67323" y="1770732"/>
                      <a:pt x="74797" y="1766238"/>
                      <a:pt x="83582" y="1763548"/>
                    </a:cubicBezTo>
                    <a:lnTo>
                      <a:pt x="98855" y="1761315"/>
                    </a:lnTo>
                    <a:lnTo>
                      <a:pt x="94821" y="1756210"/>
                    </a:lnTo>
                    <a:cubicBezTo>
                      <a:pt x="81305" y="1732799"/>
                      <a:pt x="84089" y="1705887"/>
                      <a:pt x="101038" y="1696102"/>
                    </a:cubicBezTo>
                    <a:cubicBezTo>
                      <a:pt x="109513" y="1691208"/>
                      <a:pt x="119925" y="1691523"/>
                      <a:pt x="129908" y="1695988"/>
                    </a:cubicBezTo>
                    <a:lnTo>
                      <a:pt x="137815" y="1703441"/>
                    </a:lnTo>
                    <a:lnTo>
                      <a:pt x="141844" y="1687514"/>
                    </a:lnTo>
                    <a:lnTo>
                      <a:pt x="150588" y="1675776"/>
                    </a:lnTo>
                    <a:lnTo>
                      <a:pt x="142744" y="1672658"/>
                    </a:lnTo>
                    <a:cubicBezTo>
                      <a:pt x="119333" y="1659141"/>
                      <a:pt x="108287" y="1634443"/>
                      <a:pt x="118073" y="1617494"/>
                    </a:cubicBezTo>
                    <a:cubicBezTo>
                      <a:pt x="125412" y="1604781"/>
                      <a:pt x="142386" y="1600038"/>
                      <a:pt x="160289" y="1604162"/>
                    </a:cubicBezTo>
                    <a:lnTo>
                      <a:pt x="174634" y="1609866"/>
                    </a:lnTo>
                    <a:lnTo>
                      <a:pt x="173693" y="1603428"/>
                    </a:lnTo>
                    <a:cubicBezTo>
                      <a:pt x="173694" y="1576394"/>
                      <a:pt x="189560" y="1554480"/>
                      <a:pt x="209131" y="1554480"/>
                    </a:cubicBezTo>
                    <a:cubicBezTo>
                      <a:pt x="228702" y="1554480"/>
                      <a:pt x="244569" y="1576395"/>
                      <a:pt x="244568" y="1603428"/>
                    </a:cubicBezTo>
                    <a:lnTo>
                      <a:pt x="243475" y="1610906"/>
                    </a:lnTo>
                    <a:lnTo>
                      <a:pt x="260434" y="1604162"/>
                    </a:lnTo>
                    <a:cubicBezTo>
                      <a:pt x="278339" y="1600037"/>
                      <a:pt x="295312" y="1604781"/>
                      <a:pt x="302651" y="1617494"/>
                    </a:cubicBezTo>
                    <a:cubicBezTo>
                      <a:pt x="307544" y="1625969"/>
                      <a:pt x="307230" y="1636380"/>
                      <a:pt x="302765" y="1646363"/>
                    </a:cubicBezTo>
                    <a:lnTo>
                      <a:pt x="282028" y="1668364"/>
                    </a:lnTo>
                    <a:lnTo>
                      <a:pt x="285677" y="1667907"/>
                    </a:lnTo>
                    <a:cubicBezTo>
                      <a:pt x="293215" y="1669649"/>
                      <a:pt x="300843" y="1673876"/>
                      <a:pt x="307564" y="1680138"/>
                    </a:cubicBezTo>
                    <a:lnTo>
                      <a:pt x="317136" y="1692250"/>
                    </a:lnTo>
                    <a:lnTo>
                      <a:pt x="319540" y="1686204"/>
                    </a:lnTo>
                    <a:lnTo>
                      <a:pt x="336387" y="1670324"/>
                    </a:lnTo>
                    <a:lnTo>
                      <a:pt x="320929" y="1654743"/>
                    </a:lnTo>
                    <a:cubicBezTo>
                      <a:pt x="317130" y="1640565"/>
                      <a:pt x="325776" y="1625210"/>
                      <a:pt x="341353" y="1615466"/>
                    </a:cubicBezTo>
                    <a:lnTo>
                      <a:pt x="354794" y="1609672"/>
                    </a:lnTo>
                    <a:lnTo>
                      <a:pt x="349561" y="1603050"/>
                    </a:lnTo>
                    <a:cubicBezTo>
                      <a:pt x="336044" y="1579639"/>
                      <a:pt x="338827" y="1552727"/>
                      <a:pt x="355777" y="1542941"/>
                    </a:cubicBezTo>
                    <a:lnTo>
                      <a:pt x="375526" y="1540473"/>
                    </a:lnTo>
                    <a:lnTo>
                      <a:pt x="382084" y="1524928"/>
                    </a:lnTo>
                    <a:cubicBezTo>
                      <a:pt x="387362" y="1519272"/>
                      <a:pt x="394836" y="1514778"/>
                      <a:pt x="403619" y="1512088"/>
                    </a:cubicBezTo>
                    <a:lnTo>
                      <a:pt x="418895" y="1509855"/>
                    </a:lnTo>
                    <a:lnTo>
                      <a:pt x="414861" y="1504750"/>
                    </a:lnTo>
                    <a:cubicBezTo>
                      <a:pt x="401344" y="1481339"/>
                      <a:pt x="404127" y="1454427"/>
                      <a:pt x="421077" y="1444641"/>
                    </a:cubicBezTo>
                    <a:cubicBezTo>
                      <a:pt x="429552" y="1439748"/>
                      <a:pt x="439964" y="1440063"/>
                      <a:pt x="449947" y="1444528"/>
                    </a:cubicBezTo>
                    <a:lnTo>
                      <a:pt x="457854" y="1451981"/>
                    </a:lnTo>
                    <a:lnTo>
                      <a:pt x="461883" y="1436053"/>
                    </a:lnTo>
                    <a:lnTo>
                      <a:pt x="470627" y="1424316"/>
                    </a:lnTo>
                    <a:lnTo>
                      <a:pt x="462782" y="1421197"/>
                    </a:lnTo>
                    <a:cubicBezTo>
                      <a:pt x="439371" y="1407681"/>
                      <a:pt x="428326" y="1382983"/>
                      <a:pt x="438111" y="1366033"/>
                    </a:cubicBezTo>
                    <a:cubicBezTo>
                      <a:pt x="445451" y="1353320"/>
                      <a:pt x="462424" y="1348577"/>
                      <a:pt x="480328" y="1352702"/>
                    </a:cubicBezTo>
                    <a:lnTo>
                      <a:pt x="494673" y="1358406"/>
                    </a:lnTo>
                    <a:lnTo>
                      <a:pt x="493732" y="1351968"/>
                    </a:lnTo>
                    <a:cubicBezTo>
                      <a:pt x="493732" y="1324935"/>
                      <a:pt x="509598" y="1303020"/>
                      <a:pt x="529170" y="1303020"/>
                    </a:cubicBezTo>
                    <a:cubicBezTo>
                      <a:pt x="548742" y="1303020"/>
                      <a:pt x="564608" y="1324935"/>
                      <a:pt x="564609" y="1351968"/>
                    </a:cubicBezTo>
                    <a:lnTo>
                      <a:pt x="563515" y="1359446"/>
                    </a:lnTo>
                    <a:lnTo>
                      <a:pt x="580475" y="1352703"/>
                    </a:lnTo>
                    <a:cubicBezTo>
                      <a:pt x="598379" y="1348578"/>
                      <a:pt x="615352" y="1353321"/>
                      <a:pt x="622691" y="1366033"/>
                    </a:cubicBezTo>
                    <a:cubicBezTo>
                      <a:pt x="627584" y="1374508"/>
                      <a:pt x="627269" y="1384921"/>
                      <a:pt x="622805" y="1394903"/>
                    </a:cubicBezTo>
                    <a:lnTo>
                      <a:pt x="602068" y="1416903"/>
                    </a:lnTo>
                    <a:lnTo>
                      <a:pt x="605718" y="1416447"/>
                    </a:lnTo>
                    <a:cubicBezTo>
                      <a:pt x="613255" y="1418190"/>
                      <a:pt x="620883" y="1422415"/>
                      <a:pt x="627604" y="1428677"/>
                    </a:cubicBezTo>
                    <a:lnTo>
                      <a:pt x="637176" y="1440790"/>
                    </a:lnTo>
                    <a:lnTo>
                      <a:pt x="639580" y="1434743"/>
                    </a:lnTo>
                    <a:cubicBezTo>
                      <a:pt x="653096" y="1411332"/>
                      <a:pt x="677794" y="1400287"/>
                      <a:pt x="694744" y="1410073"/>
                    </a:cubicBezTo>
                    <a:cubicBezTo>
                      <a:pt x="711694" y="1419858"/>
                      <a:pt x="714477" y="1446770"/>
                      <a:pt x="700961" y="1470182"/>
                    </a:cubicBezTo>
                    <a:lnTo>
                      <a:pt x="696276" y="1476112"/>
                    </a:lnTo>
                    <a:lnTo>
                      <a:pt x="714334" y="1478751"/>
                    </a:lnTo>
                    <a:cubicBezTo>
                      <a:pt x="731902" y="1484131"/>
                      <a:pt x="744229" y="1496726"/>
                      <a:pt x="744229" y="1511405"/>
                    </a:cubicBezTo>
                    <a:lnTo>
                      <a:pt x="741697" y="1515829"/>
                    </a:lnTo>
                    <a:lnTo>
                      <a:pt x="756192" y="1523929"/>
                    </a:lnTo>
                    <a:lnTo>
                      <a:pt x="765763" y="1536040"/>
                    </a:lnTo>
                    <a:lnTo>
                      <a:pt x="768167" y="1529994"/>
                    </a:lnTo>
                    <a:lnTo>
                      <a:pt x="779677" y="1519145"/>
                    </a:lnTo>
                    <a:lnTo>
                      <a:pt x="778128" y="1517584"/>
                    </a:lnTo>
                    <a:cubicBezTo>
                      <a:pt x="774330" y="1503405"/>
                      <a:pt x="782977" y="1488050"/>
                      <a:pt x="798554" y="1478306"/>
                    </a:cubicBezTo>
                    <a:lnTo>
                      <a:pt x="811994" y="1472512"/>
                    </a:lnTo>
                    <a:lnTo>
                      <a:pt x="806761" y="1465890"/>
                    </a:lnTo>
                    <a:cubicBezTo>
                      <a:pt x="793245" y="1442478"/>
                      <a:pt x="796027" y="1415567"/>
                      <a:pt x="812977" y="1405781"/>
                    </a:cubicBezTo>
                    <a:lnTo>
                      <a:pt x="832726" y="1403312"/>
                    </a:lnTo>
                    <a:lnTo>
                      <a:pt x="839284" y="1387768"/>
                    </a:lnTo>
                    <a:cubicBezTo>
                      <a:pt x="844563" y="1382112"/>
                      <a:pt x="852036" y="1377618"/>
                      <a:pt x="860820" y="1374928"/>
                    </a:cubicBezTo>
                    <a:lnTo>
                      <a:pt x="876095" y="1372695"/>
                    </a:lnTo>
                    <a:lnTo>
                      <a:pt x="872060" y="1367591"/>
                    </a:lnTo>
                    <a:cubicBezTo>
                      <a:pt x="858544" y="1344179"/>
                      <a:pt x="861327" y="1317267"/>
                      <a:pt x="878277" y="1307481"/>
                    </a:cubicBezTo>
                    <a:cubicBezTo>
                      <a:pt x="886752" y="1302588"/>
                      <a:pt x="897164" y="1302903"/>
                      <a:pt x="907147" y="1307368"/>
                    </a:cubicBezTo>
                    <a:lnTo>
                      <a:pt x="915054" y="1314820"/>
                    </a:lnTo>
                    <a:lnTo>
                      <a:pt x="919082" y="1298894"/>
                    </a:lnTo>
                    <a:lnTo>
                      <a:pt x="927826" y="1287156"/>
                    </a:lnTo>
                    <a:lnTo>
                      <a:pt x="919983" y="1284037"/>
                    </a:lnTo>
                    <a:cubicBezTo>
                      <a:pt x="896571" y="1270521"/>
                      <a:pt x="885526" y="1245823"/>
                      <a:pt x="895311" y="1228873"/>
                    </a:cubicBezTo>
                    <a:cubicBezTo>
                      <a:pt x="902651" y="1216160"/>
                      <a:pt x="919624" y="1211418"/>
                      <a:pt x="937528" y="1215542"/>
                    </a:cubicBezTo>
                    <a:lnTo>
                      <a:pt x="951872" y="1221246"/>
                    </a:lnTo>
                    <a:lnTo>
                      <a:pt x="950931" y="1214808"/>
                    </a:lnTo>
                    <a:lnTo>
                      <a:pt x="957232" y="1193798"/>
                    </a:lnTo>
                    <a:lnTo>
                      <a:pt x="953388" y="1189924"/>
                    </a:lnTo>
                    <a:cubicBezTo>
                      <a:pt x="949589" y="1175746"/>
                      <a:pt x="958237" y="1160390"/>
                      <a:pt x="973814" y="1150646"/>
                    </a:cubicBezTo>
                    <a:lnTo>
                      <a:pt x="987254" y="1144852"/>
                    </a:lnTo>
                    <a:lnTo>
                      <a:pt x="982020" y="1138230"/>
                    </a:lnTo>
                    <a:cubicBezTo>
                      <a:pt x="968504" y="1114819"/>
                      <a:pt x="971288" y="1087906"/>
                      <a:pt x="988237" y="1078120"/>
                    </a:cubicBezTo>
                    <a:lnTo>
                      <a:pt x="1007986" y="1075652"/>
                    </a:lnTo>
                    <a:lnTo>
                      <a:pt x="1014545" y="1060107"/>
                    </a:lnTo>
                    <a:cubicBezTo>
                      <a:pt x="1019822" y="1054452"/>
                      <a:pt x="1027296" y="1049958"/>
                      <a:pt x="1036080" y="1047268"/>
                    </a:cubicBezTo>
                    <a:lnTo>
                      <a:pt x="1051354" y="1045035"/>
                    </a:lnTo>
                    <a:lnTo>
                      <a:pt x="1047320" y="1039930"/>
                    </a:lnTo>
                    <a:cubicBezTo>
                      <a:pt x="1033804" y="1016519"/>
                      <a:pt x="1036587" y="989607"/>
                      <a:pt x="1053537" y="979820"/>
                    </a:cubicBezTo>
                    <a:cubicBezTo>
                      <a:pt x="1062012" y="974927"/>
                      <a:pt x="1072424" y="975243"/>
                      <a:pt x="1082407" y="979708"/>
                    </a:cubicBezTo>
                    <a:lnTo>
                      <a:pt x="1090313" y="987161"/>
                    </a:lnTo>
                    <a:lnTo>
                      <a:pt x="1094343" y="971233"/>
                    </a:lnTo>
                    <a:lnTo>
                      <a:pt x="1103086" y="959496"/>
                    </a:lnTo>
                    <a:lnTo>
                      <a:pt x="1095243" y="956377"/>
                    </a:lnTo>
                    <a:cubicBezTo>
                      <a:pt x="1071831" y="942861"/>
                      <a:pt x="1060785" y="918163"/>
                      <a:pt x="1070572" y="901213"/>
                    </a:cubicBezTo>
                    <a:cubicBezTo>
                      <a:pt x="1077911" y="888501"/>
                      <a:pt x="1094884" y="883757"/>
                      <a:pt x="1112788" y="887882"/>
                    </a:cubicBezTo>
                    <a:lnTo>
                      <a:pt x="1127133" y="893585"/>
                    </a:lnTo>
                    <a:lnTo>
                      <a:pt x="1126192" y="887147"/>
                    </a:lnTo>
                    <a:cubicBezTo>
                      <a:pt x="1126192" y="860114"/>
                      <a:pt x="1142057" y="838200"/>
                      <a:pt x="1161630" y="838200"/>
                    </a:cubicBezTo>
                    <a:close/>
                    <a:moveTo>
                      <a:pt x="1819949" y="824125"/>
                    </a:moveTo>
                    <a:lnTo>
                      <a:pt x="1818284" y="838335"/>
                    </a:lnTo>
                    <a:lnTo>
                      <a:pt x="1809988" y="851771"/>
                    </a:lnTo>
                    <a:lnTo>
                      <a:pt x="1825529" y="861037"/>
                    </a:lnTo>
                    <a:lnTo>
                      <a:pt x="1828235" y="867450"/>
                    </a:lnTo>
                    <a:lnTo>
                      <a:pt x="1828931" y="865798"/>
                    </a:lnTo>
                    <a:cubicBezTo>
                      <a:pt x="1834210" y="860143"/>
                      <a:pt x="1841683" y="855649"/>
                      <a:pt x="1850467" y="852959"/>
                    </a:cubicBezTo>
                    <a:lnTo>
                      <a:pt x="1865742" y="850726"/>
                    </a:lnTo>
                    <a:lnTo>
                      <a:pt x="1861707" y="845621"/>
                    </a:lnTo>
                    <a:lnTo>
                      <a:pt x="1857790" y="829058"/>
                    </a:lnTo>
                    <a:lnTo>
                      <a:pt x="1833088" y="829788"/>
                    </a:lnTo>
                    <a:close/>
                    <a:moveTo>
                      <a:pt x="1444017" y="824024"/>
                    </a:moveTo>
                    <a:lnTo>
                      <a:pt x="1444238" y="825910"/>
                    </a:lnTo>
                    <a:lnTo>
                      <a:pt x="1445233" y="824202"/>
                    </a:lnTo>
                    <a:close/>
                    <a:moveTo>
                      <a:pt x="2363905" y="821562"/>
                    </a:moveTo>
                    <a:lnTo>
                      <a:pt x="2362965" y="824884"/>
                    </a:lnTo>
                    <a:lnTo>
                      <a:pt x="2358810" y="828115"/>
                    </a:lnTo>
                    <a:lnTo>
                      <a:pt x="2366474" y="824813"/>
                    </a:lnTo>
                    <a:close/>
                    <a:moveTo>
                      <a:pt x="3808770" y="816505"/>
                    </a:moveTo>
                    <a:lnTo>
                      <a:pt x="3807105" y="830715"/>
                    </a:lnTo>
                    <a:lnTo>
                      <a:pt x="3798808" y="844151"/>
                    </a:lnTo>
                    <a:lnTo>
                      <a:pt x="3814349" y="853417"/>
                    </a:lnTo>
                    <a:lnTo>
                      <a:pt x="3817055" y="859830"/>
                    </a:lnTo>
                    <a:lnTo>
                      <a:pt x="3817752" y="858178"/>
                    </a:lnTo>
                    <a:cubicBezTo>
                      <a:pt x="3823029" y="852522"/>
                      <a:pt x="3830504" y="848029"/>
                      <a:pt x="3839287" y="845338"/>
                    </a:cubicBezTo>
                    <a:lnTo>
                      <a:pt x="3854562" y="843106"/>
                    </a:lnTo>
                    <a:lnTo>
                      <a:pt x="3850528" y="838001"/>
                    </a:lnTo>
                    <a:lnTo>
                      <a:pt x="3846610" y="821438"/>
                    </a:lnTo>
                    <a:lnTo>
                      <a:pt x="3821909" y="822168"/>
                    </a:lnTo>
                    <a:close/>
                    <a:moveTo>
                      <a:pt x="3301361" y="807677"/>
                    </a:moveTo>
                    <a:lnTo>
                      <a:pt x="3288222" y="813340"/>
                    </a:lnTo>
                    <a:lnTo>
                      <a:pt x="3273797" y="812913"/>
                    </a:lnTo>
                    <a:lnTo>
                      <a:pt x="3287069" y="825422"/>
                    </a:lnTo>
                    <a:lnTo>
                      <a:pt x="3289861" y="832445"/>
                    </a:lnTo>
                    <a:lnTo>
                      <a:pt x="3301176" y="818126"/>
                    </a:lnTo>
                    <a:lnTo>
                      <a:pt x="3302499" y="817387"/>
                    </a:lnTo>
                    <a:close/>
                    <a:moveTo>
                      <a:pt x="3382127" y="806321"/>
                    </a:moveTo>
                    <a:lnTo>
                      <a:pt x="3377522" y="807703"/>
                    </a:lnTo>
                    <a:lnTo>
                      <a:pt x="3371879" y="806878"/>
                    </a:lnTo>
                    <a:lnTo>
                      <a:pt x="3373729" y="822667"/>
                    </a:lnTo>
                    <a:cubicBezTo>
                      <a:pt x="3373405" y="831848"/>
                      <a:pt x="3370998" y="840231"/>
                      <a:pt x="3366901" y="846793"/>
                    </a:cubicBezTo>
                    <a:lnTo>
                      <a:pt x="3353290" y="857378"/>
                    </a:lnTo>
                    <a:lnTo>
                      <a:pt x="3350620" y="868671"/>
                    </a:lnTo>
                    <a:lnTo>
                      <a:pt x="3347083" y="873146"/>
                    </a:lnTo>
                    <a:lnTo>
                      <a:pt x="3361423" y="879326"/>
                    </a:lnTo>
                    <a:lnTo>
                      <a:pt x="3363303" y="865726"/>
                    </a:lnTo>
                    <a:cubicBezTo>
                      <a:pt x="3366938" y="858897"/>
                      <a:pt x="3372994" y="852622"/>
                      <a:pt x="3380782" y="847750"/>
                    </a:cubicBezTo>
                    <a:lnTo>
                      <a:pt x="3394223" y="841958"/>
                    </a:lnTo>
                    <a:lnTo>
                      <a:pt x="3388989" y="835334"/>
                    </a:lnTo>
                    <a:close/>
                    <a:moveTo>
                      <a:pt x="1490587" y="803429"/>
                    </a:moveTo>
                    <a:lnTo>
                      <a:pt x="1484272" y="814469"/>
                    </a:lnTo>
                    <a:lnTo>
                      <a:pt x="1482616" y="814965"/>
                    </a:lnTo>
                    <a:lnTo>
                      <a:pt x="1506846" y="837804"/>
                    </a:lnTo>
                    <a:lnTo>
                      <a:pt x="1509638" y="844826"/>
                    </a:lnTo>
                    <a:lnTo>
                      <a:pt x="1520954" y="830507"/>
                    </a:lnTo>
                    <a:lnTo>
                      <a:pt x="1526638" y="827331"/>
                    </a:lnTo>
                    <a:lnTo>
                      <a:pt x="1499628" y="819231"/>
                    </a:lnTo>
                    <a:close/>
                    <a:moveTo>
                      <a:pt x="2513369" y="793646"/>
                    </a:moveTo>
                    <a:lnTo>
                      <a:pt x="2511704" y="807855"/>
                    </a:lnTo>
                    <a:lnTo>
                      <a:pt x="2503408" y="821291"/>
                    </a:lnTo>
                    <a:lnTo>
                      <a:pt x="2518948" y="830556"/>
                    </a:lnTo>
                    <a:lnTo>
                      <a:pt x="2521655" y="836970"/>
                    </a:lnTo>
                    <a:lnTo>
                      <a:pt x="2522351" y="835319"/>
                    </a:lnTo>
                    <a:cubicBezTo>
                      <a:pt x="2527629" y="829662"/>
                      <a:pt x="2535103" y="825169"/>
                      <a:pt x="2543886" y="822479"/>
                    </a:cubicBezTo>
                    <a:lnTo>
                      <a:pt x="2559162" y="820246"/>
                    </a:lnTo>
                    <a:lnTo>
                      <a:pt x="2555128" y="815141"/>
                    </a:lnTo>
                    <a:lnTo>
                      <a:pt x="2551210" y="798577"/>
                    </a:lnTo>
                    <a:lnTo>
                      <a:pt x="2526508" y="799308"/>
                    </a:lnTo>
                    <a:close/>
                    <a:moveTo>
                      <a:pt x="1937380" y="792437"/>
                    </a:moveTo>
                    <a:lnTo>
                      <a:pt x="1924241" y="798100"/>
                    </a:lnTo>
                    <a:lnTo>
                      <a:pt x="1909817" y="797674"/>
                    </a:lnTo>
                    <a:lnTo>
                      <a:pt x="1923088" y="810183"/>
                    </a:lnTo>
                    <a:lnTo>
                      <a:pt x="1925881" y="817205"/>
                    </a:lnTo>
                    <a:lnTo>
                      <a:pt x="1937196" y="802886"/>
                    </a:lnTo>
                    <a:lnTo>
                      <a:pt x="1938519" y="802147"/>
                    </a:lnTo>
                    <a:close/>
                    <a:moveTo>
                      <a:pt x="2018147" y="791081"/>
                    </a:moveTo>
                    <a:lnTo>
                      <a:pt x="2013541" y="792462"/>
                    </a:lnTo>
                    <a:lnTo>
                      <a:pt x="2007898" y="791637"/>
                    </a:lnTo>
                    <a:lnTo>
                      <a:pt x="2009749" y="807427"/>
                    </a:lnTo>
                    <a:cubicBezTo>
                      <a:pt x="2009423" y="816608"/>
                      <a:pt x="2007017" y="824990"/>
                      <a:pt x="2002920" y="831552"/>
                    </a:cubicBezTo>
                    <a:lnTo>
                      <a:pt x="1989310" y="842138"/>
                    </a:lnTo>
                    <a:lnTo>
                      <a:pt x="1986639" y="853432"/>
                    </a:lnTo>
                    <a:lnTo>
                      <a:pt x="1983103" y="857906"/>
                    </a:lnTo>
                    <a:lnTo>
                      <a:pt x="1997442" y="864087"/>
                    </a:lnTo>
                    <a:lnTo>
                      <a:pt x="1999322" y="850486"/>
                    </a:lnTo>
                    <a:cubicBezTo>
                      <a:pt x="2002957" y="843657"/>
                      <a:pt x="2009013" y="837383"/>
                      <a:pt x="2016801" y="832511"/>
                    </a:cubicBezTo>
                    <a:lnTo>
                      <a:pt x="2030242" y="826717"/>
                    </a:lnTo>
                    <a:lnTo>
                      <a:pt x="2025009" y="820094"/>
                    </a:lnTo>
                    <a:close/>
                    <a:moveTo>
                      <a:pt x="3926201" y="784817"/>
                    </a:moveTo>
                    <a:lnTo>
                      <a:pt x="3913062" y="790480"/>
                    </a:lnTo>
                    <a:lnTo>
                      <a:pt x="3898637" y="790054"/>
                    </a:lnTo>
                    <a:lnTo>
                      <a:pt x="3911909" y="802563"/>
                    </a:lnTo>
                    <a:lnTo>
                      <a:pt x="3914701" y="809585"/>
                    </a:lnTo>
                    <a:lnTo>
                      <a:pt x="3926016" y="795265"/>
                    </a:lnTo>
                    <a:lnTo>
                      <a:pt x="3927339" y="794527"/>
                    </a:lnTo>
                    <a:close/>
                    <a:moveTo>
                      <a:pt x="4006968" y="783461"/>
                    </a:moveTo>
                    <a:lnTo>
                      <a:pt x="4002362" y="784842"/>
                    </a:lnTo>
                    <a:lnTo>
                      <a:pt x="3996719" y="784017"/>
                    </a:lnTo>
                    <a:lnTo>
                      <a:pt x="3998568" y="799807"/>
                    </a:lnTo>
                    <a:cubicBezTo>
                      <a:pt x="3998244" y="808988"/>
                      <a:pt x="3995838" y="817370"/>
                      <a:pt x="3991741" y="823932"/>
                    </a:cubicBezTo>
                    <a:lnTo>
                      <a:pt x="3978131" y="834518"/>
                    </a:lnTo>
                    <a:lnTo>
                      <a:pt x="3975460" y="845812"/>
                    </a:lnTo>
                    <a:lnTo>
                      <a:pt x="3971923" y="850286"/>
                    </a:lnTo>
                    <a:lnTo>
                      <a:pt x="3986262" y="856467"/>
                    </a:lnTo>
                    <a:lnTo>
                      <a:pt x="3988143" y="842866"/>
                    </a:lnTo>
                    <a:cubicBezTo>
                      <a:pt x="3991777" y="836037"/>
                      <a:pt x="3997834" y="829763"/>
                      <a:pt x="4005622" y="824891"/>
                    </a:cubicBezTo>
                    <a:lnTo>
                      <a:pt x="4019063" y="819097"/>
                    </a:lnTo>
                    <a:lnTo>
                      <a:pt x="4013829" y="812474"/>
                    </a:lnTo>
                    <a:close/>
                    <a:moveTo>
                      <a:pt x="2630800" y="761957"/>
                    </a:moveTo>
                    <a:lnTo>
                      <a:pt x="2617662" y="767620"/>
                    </a:lnTo>
                    <a:lnTo>
                      <a:pt x="2603237" y="767193"/>
                    </a:lnTo>
                    <a:lnTo>
                      <a:pt x="2616508" y="779702"/>
                    </a:lnTo>
                    <a:lnTo>
                      <a:pt x="2619301" y="786726"/>
                    </a:lnTo>
                    <a:lnTo>
                      <a:pt x="2630616" y="772406"/>
                    </a:lnTo>
                    <a:lnTo>
                      <a:pt x="2631938" y="771667"/>
                    </a:lnTo>
                    <a:close/>
                    <a:moveTo>
                      <a:pt x="2711567" y="760602"/>
                    </a:moveTo>
                    <a:lnTo>
                      <a:pt x="2706961" y="761983"/>
                    </a:lnTo>
                    <a:lnTo>
                      <a:pt x="2701318" y="761157"/>
                    </a:lnTo>
                    <a:lnTo>
                      <a:pt x="2703168" y="776947"/>
                    </a:lnTo>
                    <a:cubicBezTo>
                      <a:pt x="2702843" y="786129"/>
                      <a:pt x="2700437" y="794511"/>
                      <a:pt x="2696340" y="801072"/>
                    </a:cubicBezTo>
                    <a:lnTo>
                      <a:pt x="2682730" y="811657"/>
                    </a:lnTo>
                    <a:lnTo>
                      <a:pt x="2680059" y="822951"/>
                    </a:lnTo>
                    <a:lnTo>
                      <a:pt x="2676523" y="827427"/>
                    </a:lnTo>
                    <a:lnTo>
                      <a:pt x="2690862" y="833606"/>
                    </a:lnTo>
                    <a:lnTo>
                      <a:pt x="2692743" y="820006"/>
                    </a:lnTo>
                    <a:cubicBezTo>
                      <a:pt x="2696377" y="813177"/>
                      <a:pt x="2702433" y="806902"/>
                      <a:pt x="2710222" y="802031"/>
                    </a:cubicBezTo>
                    <a:lnTo>
                      <a:pt x="2723662" y="796238"/>
                    </a:lnTo>
                    <a:lnTo>
                      <a:pt x="2718429" y="789615"/>
                    </a:lnTo>
                    <a:close/>
                    <a:moveTo>
                      <a:pt x="2231101" y="748239"/>
                    </a:moveTo>
                    <a:lnTo>
                      <a:pt x="2226712" y="750568"/>
                    </a:lnTo>
                    <a:lnTo>
                      <a:pt x="2218299" y="750654"/>
                    </a:lnTo>
                    <a:lnTo>
                      <a:pt x="2218097" y="751512"/>
                    </a:lnTo>
                    <a:lnTo>
                      <a:pt x="2214561" y="755987"/>
                    </a:lnTo>
                    <a:lnTo>
                      <a:pt x="2228899" y="762167"/>
                    </a:lnTo>
                    <a:lnTo>
                      <a:pt x="2230781" y="748568"/>
                    </a:lnTo>
                    <a:close/>
                    <a:moveTo>
                      <a:pt x="3228122" y="734436"/>
                    </a:moveTo>
                    <a:lnTo>
                      <a:pt x="3230349" y="738256"/>
                    </a:lnTo>
                    <a:cubicBezTo>
                      <a:pt x="3231474" y="749134"/>
                      <a:pt x="3228791" y="761715"/>
                      <a:pt x="3222032" y="773421"/>
                    </a:cubicBezTo>
                    <a:lnTo>
                      <a:pt x="3218496" y="777895"/>
                    </a:lnTo>
                    <a:lnTo>
                      <a:pt x="3232836" y="784076"/>
                    </a:lnTo>
                    <a:lnTo>
                      <a:pt x="3234716" y="770475"/>
                    </a:lnTo>
                    <a:cubicBezTo>
                      <a:pt x="3238350" y="763646"/>
                      <a:pt x="3244406" y="757372"/>
                      <a:pt x="3252194" y="752500"/>
                    </a:cubicBezTo>
                    <a:lnTo>
                      <a:pt x="3265635" y="746706"/>
                    </a:lnTo>
                    <a:lnTo>
                      <a:pt x="3265004" y="745906"/>
                    </a:lnTo>
                    <a:lnTo>
                      <a:pt x="3254651" y="748723"/>
                    </a:lnTo>
                    <a:close/>
                    <a:moveTo>
                      <a:pt x="1484670" y="732685"/>
                    </a:moveTo>
                    <a:lnTo>
                      <a:pt x="1483004" y="746895"/>
                    </a:lnTo>
                    <a:lnTo>
                      <a:pt x="1474708" y="760331"/>
                    </a:lnTo>
                    <a:lnTo>
                      <a:pt x="1490248" y="769596"/>
                    </a:lnTo>
                    <a:lnTo>
                      <a:pt x="1492955" y="776010"/>
                    </a:lnTo>
                    <a:lnTo>
                      <a:pt x="1493651" y="774359"/>
                    </a:lnTo>
                    <a:cubicBezTo>
                      <a:pt x="1498929" y="768702"/>
                      <a:pt x="1506403" y="764209"/>
                      <a:pt x="1515187" y="761519"/>
                    </a:cubicBezTo>
                    <a:lnTo>
                      <a:pt x="1530462" y="759286"/>
                    </a:lnTo>
                    <a:lnTo>
                      <a:pt x="1526427" y="754182"/>
                    </a:lnTo>
                    <a:lnTo>
                      <a:pt x="1522510" y="737617"/>
                    </a:lnTo>
                    <a:lnTo>
                      <a:pt x="1497808" y="738348"/>
                    </a:lnTo>
                    <a:close/>
                    <a:moveTo>
                      <a:pt x="2089041" y="726266"/>
                    </a:moveTo>
                    <a:lnTo>
                      <a:pt x="2086740" y="734398"/>
                    </a:lnTo>
                    <a:cubicBezTo>
                      <a:pt x="2082642" y="740960"/>
                      <a:pt x="2076854" y="745701"/>
                      <a:pt x="2069764" y="747601"/>
                    </a:cubicBezTo>
                    <a:lnTo>
                      <a:pt x="2058465" y="747486"/>
                    </a:lnTo>
                    <a:lnTo>
                      <a:pt x="2062489" y="757024"/>
                    </a:lnTo>
                    <a:lnTo>
                      <a:pt x="2059957" y="761449"/>
                    </a:lnTo>
                    <a:lnTo>
                      <a:pt x="2062284" y="762750"/>
                    </a:lnTo>
                    <a:lnTo>
                      <a:pt x="2081925" y="751040"/>
                    </a:lnTo>
                    <a:lnTo>
                      <a:pt x="2097200" y="748807"/>
                    </a:lnTo>
                    <a:lnTo>
                      <a:pt x="2093165" y="743703"/>
                    </a:lnTo>
                    <a:close/>
                    <a:moveTo>
                      <a:pt x="1864142" y="719196"/>
                    </a:moveTo>
                    <a:lnTo>
                      <a:pt x="1866368" y="723017"/>
                    </a:lnTo>
                    <a:cubicBezTo>
                      <a:pt x="1867494" y="733894"/>
                      <a:pt x="1864811" y="746475"/>
                      <a:pt x="1858052" y="758181"/>
                    </a:cubicBezTo>
                    <a:lnTo>
                      <a:pt x="1855381" y="761561"/>
                    </a:lnTo>
                    <a:lnTo>
                      <a:pt x="1854707" y="762738"/>
                    </a:lnTo>
                    <a:lnTo>
                      <a:pt x="1868854" y="768835"/>
                    </a:lnTo>
                    <a:lnTo>
                      <a:pt x="1870736" y="755236"/>
                    </a:lnTo>
                    <a:cubicBezTo>
                      <a:pt x="1874370" y="748406"/>
                      <a:pt x="1880426" y="742132"/>
                      <a:pt x="1888214" y="737260"/>
                    </a:cubicBezTo>
                    <a:lnTo>
                      <a:pt x="1901655" y="731466"/>
                    </a:lnTo>
                    <a:lnTo>
                      <a:pt x="1901024" y="730666"/>
                    </a:lnTo>
                    <a:lnTo>
                      <a:pt x="1890671" y="733483"/>
                    </a:lnTo>
                    <a:close/>
                    <a:moveTo>
                      <a:pt x="2256297" y="717455"/>
                    </a:moveTo>
                    <a:lnTo>
                      <a:pt x="2248057" y="730800"/>
                    </a:lnTo>
                    <a:lnTo>
                      <a:pt x="2248259" y="730592"/>
                    </a:lnTo>
                    <a:lnTo>
                      <a:pt x="2261700" y="724798"/>
                    </a:lnTo>
                    <a:lnTo>
                      <a:pt x="2256467" y="718176"/>
                    </a:lnTo>
                    <a:close/>
                    <a:moveTo>
                      <a:pt x="3852963" y="711576"/>
                    </a:moveTo>
                    <a:lnTo>
                      <a:pt x="3855189" y="715397"/>
                    </a:lnTo>
                    <a:cubicBezTo>
                      <a:pt x="3856314" y="726274"/>
                      <a:pt x="3853630" y="738855"/>
                      <a:pt x="3846873" y="750561"/>
                    </a:cubicBezTo>
                    <a:lnTo>
                      <a:pt x="3843336" y="755036"/>
                    </a:lnTo>
                    <a:lnTo>
                      <a:pt x="3857675" y="761215"/>
                    </a:lnTo>
                    <a:lnTo>
                      <a:pt x="3859556" y="747616"/>
                    </a:lnTo>
                    <a:cubicBezTo>
                      <a:pt x="3863191" y="740786"/>
                      <a:pt x="3869246" y="734511"/>
                      <a:pt x="3877035" y="729640"/>
                    </a:cubicBezTo>
                    <a:lnTo>
                      <a:pt x="3890476" y="723846"/>
                    </a:lnTo>
                    <a:lnTo>
                      <a:pt x="3889843" y="723046"/>
                    </a:lnTo>
                    <a:lnTo>
                      <a:pt x="3879491" y="725864"/>
                    </a:lnTo>
                    <a:close/>
                    <a:moveTo>
                      <a:pt x="2022152" y="703409"/>
                    </a:moveTo>
                    <a:lnTo>
                      <a:pt x="2019221" y="715802"/>
                    </a:lnTo>
                    <a:lnTo>
                      <a:pt x="2014535" y="721731"/>
                    </a:lnTo>
                    <a:lnTo>
                      <a:pt x="2031998" y="724284"/>
                    </a:lnTo>
                    <a:lnTo>
                      <a:pt x="2022865" y="709493"/>
                    </a:lnTo>
                    <a:close/>
                    <a:moveTo>
                      <a:pt x="1602100" y="700998"/>
                    </a:moveTo>
                    <a:lnTo>
                      <a:pt x="1588961" y="706660"/>
                    </a:lnTo>
                    <a:lnTo>
                      <a:pt x="1574536" y="706233"/>
                    </a:lnTo>
                    <a:lnTo>
                      <a:pt x="1587808" y="718742"/>
                    </a:lnTo>
                    <a:lnTo>
                      <a:pt x="1590601" y="725766"/>
                    </a:lnTo>
                    <a:lnTo>
                      <a:pt x="1601916" y="711446"/>
                    </a:lnTo>
                    <a:lnTo>
                      <a:pt x="1603239" y="710707"/>
                    </a:lnTo>
                    <a:close/>
                    <a:moveTo>
                      <a:pt x="1682867" y="699642"/>
                    </a:moveTo>
                    <a:lnTo>
                      <a:pt x="1678261" y="701023"/>
                    </a:lnTo>
                    <a:lnTo>
                      <a:pt x="1672618" y="700198"/>
                    </a:lnTo>
                    <a:lnTo>
                      <a:pt x="1674468" y="715987"/>
                    </a:lnTo>
                    <a:cubicBezTo>
                      <a:pt x="1674144" y="725168"/>
                      <a:pt x="1671737" y="733550"/>
                      <a:pt x="1667640" y="740112"/>
                    </a:cubicBezTo>
                    <a:lnTo>
                      <a:pt x="1654030" y="750699"/>
                    </a:lnTo>
                    <a:lnTo>
                      <a:pt x="1651359" y="761992"/>
                    </a:lnTo>
                    <a:lnTo>
                      <a:pt x="1647823" y="766466"/>
                    </a:lnTo>
                    <a:lnTo>
                      <a:pt x="1662161" y="772646"/>
                    </a:lnTo>
                    <a:lnTo>
                      <a:pt x="1664043" y="759047"/>
                    </a:lnTo>
                    <a:cubicBezTo>
                      <a:pt x="1667677" y="752218"/>
                      <a:pt x="1673733" y="745943"/>
                      <a:pt x="1681521" y="741071"/>
                    </a:cubicBezTo>
                    <a:lnTo>
                      <a:pt x="1694962" y="735277"/>
                    </a:lnTo>
                    <a:lnTo>
                      <a:pt x="1689729" y="728655"/>
                    </a:lnTo>
                    <a:close/>
                    <a:moveTo>
                      <a:pt x="2091717" y="694483"/>
                    </a:moveTo>
                    <a:lnTo>
                      <a:pt x="2091938" y="696370"/>
                    </a:lnTo>
                    <a:lnTo>
                      <a:pt x="2092933" y="694661"/>
                    </a:lnTo>
                    <a:close/>
                    <a:moveTo>
                      <a:pt x="2557562" y="688716"/>
                    </a:moveTo>
                    <a:lnTo>
                      <a:pt x="2559789" y="692537"/>
                    </a:lnTo>
                    <a:cubicBezTo>
                      <a:pt x="2560913" y="703414"/>
                      <a:pt x="2558230" y="715995"/>
                      <a:pt x="2551471" y="727701"/>
                    </a:cubicBezTo>
                    <a:lnTo>
                      <a:pt x="2547936" y="732175"/>
                    </a:lnTo>
                    <a:lnTo>
                      <a:pt x="2562275" y="738355"/>
                    </a:lnTo>
                    <a:lnTo>
                      <a:pt x="2564156" y="724756"/>
                    </a:lnTo>
                    <a:cubicBezTo>
                      <a:pt x="2567789" y="717926"/>
                      <a:pt x="2573845" y="711652"/>
                      <a:pt x="2581634" y="706780"/>
                    </a:cubicBezTo>
                    <a:lnTo>
                      <a:pt x="2595075" y="700987"/>
                    </a:lnTo>
                    <a:lnTo>
                      <a:pt x="2594443" y="700186"/>
                    </a:lnTo>
                    <a:lnTo>
                      <a:pt x="2584091" y="703004"/>
                    </a:lnTo>
                    <a:close/>
                    <a:moveTo>
                      <a:pt x="2384309" y="687811"/>
                    </a:moveTo>
                    <a:lnTo>
                      <a:pt x="2379265" y="709133"/>
                    </a:lnTo>
                    <a:lnTo>
                      <a:pt x="2374580" y="715063"/>
                    </a:lnTo>
                    <a:lnTo>
                      <a:pt x="2392639" y="717702"/>
                    </a:lnTo>
                    <a:lnTo>
                      <a:pt x="2411957" y="729221"/>
                    </a:lnTo>
                    <a:lnTo>
                      <a:pt x="2415300" y="727228"/>
                    </a:lnTo>
                    <a:lnTo>
                      <a:pt x="2430574" y="724995"/>
                    </a:lnTo>
                    <a:lnTo>
                      <a:pt x="2426540" y="719890"/>
                    </a:lnTo>
                    <a:lnTo>
                      <a:pt x="2426334" y="719019"/>
                    </a:lnTo>
                    <a:lnTo>
                      <a:pt x="2412632" y="718880"/>
                    </a:lnTo>
                    <a:cubicBezTo>
                      <a:pt x="2407896" y="717585"/>
                      <a:pt x="2403280" y="715112"/>
                      <a:pt x="2399036" y="711664"/>
                    </a:cubicBezTo>
                    <a:close/>
                    <a:moveTo>
                      <a:pt x="2138288" y="673889"/>
                    </a:moveTo>
                    <a:lnTo>
                      <a:pt x="2131972" y="684929"/>
                    </a:lnTo>
                    <a:lnTo>
                      <a:pt x="2130316" y="685426"/>
                    </a:lnTo>
                    <a:lnTo>
                      <a:pt x="2154546" y="708263"/>
                    </a:lnTo>
                    <a:lnTo>
                      <a:pt x="2157339" y="715287"/>
                    </a:lnTo>
                    <a:lnTo>
                      <a:pt x="2168654" y="700967"/>
                    </a:lnTo>
                    <a:lnTo>
                      <a:pt x="2174338" y="697791"/>
                    </a:lnTo>
                    <a:lnTo>
                      <a:pt x="2147328" y="689691"/>
                    </a:lnTo>
                    <a:close/>
                    <a:moveTo>
                      <a:pt x="2470870" y="661839"/>
                    </a:moveTo>
                    <a:lnTo>
                      <a:pt x="2465605" y="663418"/>
                    </a:lnTo>
                    <a:lnTo>
                      <a:pt x="2469534" y="667120"/>
                    </a:lnTo>
                    <a:close/>
                    <a:moveTo>
                      <a:pt x="1528863" y="627756"/>
                    </a:moveTo>
                    <a:lnTo>
                      <a:pt x="1531089" y="631577"/>
                    </a:lnTo>
                    <a:cubicBezTo>
                      <a:pt x="1532213" y="642454"/>
                      <a:pt x="1529530" y="655035"/>
                      <a:pt x="1522772" y="666740"/>
                    </a:cubicBezTo>
                    <a:lnTo>
                      <a:pt x="1519236" y="671216"/>
                    </a:lnTo>
                    <a:lnTo>
                      <a:pt x="1533575" y="677396"/>
                    </a:lnTo>
                    <a:lnTo>
                      <a:pt x="1535456" y="663796"/>
                    </a:lnTo>
                    <a:cubicBezTo>
                      <a:pt x="1539090" y="656966"/>
                      <a:pt x="1545146" y="650691"/>
                      <a:pt x="1552935" y="645820"/>
                    </a:cubicBezTo>
                    <a:lnTo>
                      <a:pt x="1566376" y="640027"/>
                    </a:lnTo>
                    <a:lnTo>
                      <a:pt x="1565744" y="639226"/>
                    </a:lnTo>
                    <a:lnTo>
                      <a:pt x="1555392" y="642044"/>
                    </a:lnTo>
                    <a:close/>
                    <a:moveTo>
                      <a:pt x="2132370" y="603145"/>
                    </a:moveTo>
                    <a:lnTo>
                      <a:pt x="2130704" y="617355"/>
                    </a:lnTo>
                    <a:lnTo>
                      <a:pt x="2122408" y="630791"/>
                    </a:lnTo>
                    <a:lnTo>
                      <a:pt x="2137949" y="640057"/>
                    </a:lnTo>
                    <a:lnTo>
                      <a:pt x="2140654" y="646470"/>
                    </a:lnTo>
                    <a:lnTo>
                      <a:pt x="2141352" y="644818"/>
                    </a:lnTo>
                    <a:cubicBezTo>
                      <a:pt x="2146629" y="639162"/>
                      <a:pt x="2154103" y="634669"/>
                      <a:pt x="2162887" y="631979"/>
                    </a:cubicBezTo>
                    <a:lnTo>
                      <a:pt x="2178161" y="629746"/>
                    </a:lnTo>
                    <a:lnTo>
                      <a:pt x="2174127" y="624641"/>
                    </a:lnTo>
                    <a:lnTo>
                      <a:pt x="2170209" y="608077"/>
                    </a:lnTo>
                    <a:lnTo>
                      <a:pt x="2145508" y="608808"/>
                    </a:lnTo>
                    <a:close/>
                    <a:moveTo>
                      <a:pt x="2249801" y="571457"/>
                    </a:moveTo>
                    <a:lnTo>
                      <a:pt x="2236661" y="577120"/>
                    </a:lnTo>
                    <a:lnTo>
                      <a:pt x="2222237" y="576693"/>
                    </a:lnTo>
                    <a:lnTo>
                      <a:pt x="2235509" y="589203"/>
                    </a:lnTo>
                    <a:lnTo>
                      <a:pt x="2238301" y="596226"/>
                    </a:lnTo>
                    <a:lnTo>
                      <a:pt x="2249616" y="581906"/>
                    </a:lnTo>
                    <a:lnTo>
                      <a:pt x="2250939" y="581167"/>
                    </a:lnTo>
                    <a:close/>
                    <a:moveTo>
                      <a:pt x="2330567" y="570101"/>
                    </a:moveTo>
                    <a:lnTo>
                      <a:pt x="2325962" y="571482"/>
                    </a:lnTo>
                    <a:lnTo>
                      <a:pt x="2320318" y="570658"/>
                    </a:lnTo>
                    <a:lnTo>
                      <a:pt x="2322169" y="586447"/>
                    </a:lnTo>
                    <a:cubicBezTo>
                      <a:pt x="2321844" y="595628"/>
                      <a:pt x="2319438" y="604010"/>
                      <a:pt x="2315341" y="610572"/>
                    </a:cubicBezTo>
                    <a:lnTo>
                      <a:pt x="2301730" y="621158"/>
                    </a:lnTo>
                    <a:lnTo>
                      <a:pt x="2299059" y="632452"/>
                    </a:lnTo>
                    <a:lnTo>
                      <a:pt x="2295523" y="636927"/>
                    </a:lnTo>
                    <a:lnTo>
                      <a:pt x="2309862" y="643106"/>
                    </a:lnTo>
                    <a:lnTo>
                      <a:pt x="2311743" y="629506"/>
                    </a:lnTo>
                    <a:cubicBezTo>
                      <a:pt x="2315377" y="622677"/>
                      <a:pt x="2321433" y="616403"/>
                      <a:pt x="2329222" y="611531"/>
                    </a:cubicBezTo>
                    <a:lnTo>
                      <a:pt x="2342662" y="605737"/>
                    </a:lnTo>
                    <a:lnTo>
                      <a:pt x="2337429" y="599115"/>
                    </a:lnTo>
                    <a:close/>
                    <a:moveTo>
                      <a:pt x="2176563" y="498216"/>
                    </a:moveTo>
                    <a:lnTo>
                      <a:pt x="2178789" y="502037"/>
                    </a:lnTo>
                    <a:cubicBezTo>
                      <a:pt x="2179914" y="512914"/>
                      <a:pt x="2177230" y="525495"/>
                      <a:pt x="2170472" y="537200"/>
                    </a:cubicBezTo>
                    <a:lnTo>
                      <a:pt x="2166936" y="541676"/>
                    </a:lnTo>
                    <a:lnTo>
                      <a:pt x="2181275" y="547855"/>
                    </a:lnTo>
                    <a:lnTo>
                      <a:pt x="2183156" y="534256"/>
                    </a:lnTo>
                    <a:cubicBezTo>
                      <a:pt x="2186790" y="527426"/>
                      <a:pt x="2192846" y="521151"/>
                      <a:pt x="2200635" y="516280"/>
                    </a:cubicBezTo>
                    <a:lnTo>
                      <a:pt x="2214076" y="510486"/>
                    </a:lnTo>
                    <a:lnTo>
                      <a:pt x="2213443" y="509686"/>
                    </a:lnTo>
                    <a:lnTo>
                      <a:pt x="2203091" y="512504"/>
                    </a:lnTo>
                    <a:close/>
                    <a:moveTo>
                      <a:pt x="2855941" y="473919"/>
                    </a:moveTo>
                    <a:lnTo>
                      <a:pt x="2851551" y="476249"/>
                    </a:lnTo>
                    <a:lnTo>
                      <a:pt x="2843140" y="476334"/>
                    </a:lnTo>
                    <a:lnTo>
                      <a:pt x="2842938" y="477192"/>
                    </a:lnTo>
                    <a:lnTo>
                      <a:pt x="2839402" y="481668"/>
                    </a:lnTo>
                    <a:lnTo>
                      <a:pt x="2853740" y="487847"/>
                    </a:lnTo>
                    <a:lnTo>
                      <a:pt x="2855622" y="474248"/>
                    </a:lnTo>
                    <a:close/>
                    <a:moveTo>
                      <a:pt x="2881138" y="443136"/>
                    </a:moveTo>
                    <a:lnTo>
                      <a:pt x="2872898" y="456479"/>
                    </a:lnTo>
                    <a:lnTo>
                      <a:pt x="2873100" y="456272"/>
                    </a:lnTo>
                    <a:lnTo>
                      <a:pt x="2886541" y="450479"/>
                    </a:lnTo>
                    <a:lnTo>
                      <a:pt x="2881307" y="443856"/>
                    </a:lnTo>
                    <a:close/>
                    <a:moveTo>
                      <a:pt x="2535901" y="420578"/>
                    </a:moveTo>
                    <a:lnTo>
                      <a:pt x="2531511" y="422908"/>
                    </a:lnTo>
                    <a:lnTo>
                      <a:pt x="2523100" y="422993"/>
                    </a:lnTo>
                    <a:lnTo>
                      <a:pt x="2522897" y="423853"/>
                    </a:lnTo>
                    <a:lnTo>
                      <a:pt x="2519361" y="428328"/>
                    </a:lnTo>
                    <a:lnTo>
                      <a:pt x="2533700" y="434507"/>
                    </a:lnTo>
                    <a:lnTo>
                      <a:pt x="2535581" y="420907"/>
                    </a:lnTo>
                    <a:close/>
                    <a:moveTo>
                      <a:pt x="2763128" y="399569"/>
                    </a:moveTo>
                    <a:lnTo>
                      <a:pt x="2756812" y="410608"/>
                    </a:lnTo>
                    <a:lnTo>
                      <a:pt x="2755156" y="411105"/>
                    </a:lnTo>
                    <a:lnTo>
                      <a:pt x="2779386" y="433943"/>
                    </a:lnTo>
                    <a:lnTo>
                      <a:pt x="2782179" y="440967"/>
                    </a:lnTo>
                    <a:lnTo>
                      <a:pt x="2793493" y="426647"/>
                    </a:lnTo>
                    <a:lnTo>
                      <a:pt x="2799178" y="423470"/>
                    </a:lnTo>
                    <a:lnTo>
                      <a:pt x="2772168" y="415371"/>
                    </a:lnTo>
                    <a:close/>
                    <a:moveTo>
                      <a:pt x="2561097" y="389796"/>
                    </a:moveTo>
                    <a:lnTo>
                      <a:pt x="2552857" y="403139"/>
                    </a:lnTo>
                    <a:lnTo>
                      <a:pt x="2553060" y="402932"/>
                    </a:lnTo>
                    <a:lnTo>
                      <a:pt x="2566501" y="397138"/>
                    </a:lnTo>
                    <a:lnTo>
                      <a:pt x="2561267" y="390516"/>
                    </a:lnTo>
                    <a:close/>
                    <a:moveTo>
                      <a:pt x="2396517" y="366824"/>
                    </a:moveTo>
                    <a:lnTo>
                      <a:pt x="2396738" y="368709"/>
                    </a:lnTo>
                    <a:lnTo>
                      <a:pt x="2397734" y="367001"/>
                    </a:lnTo>
                    <a:close/>
                    <a:moveTo>
                      <a:pt x="2443088" y="346229"/>
                    </a:moveTo>
                    <a:lnTo>
                      <a:pt x="2436772" y="357269"/>
                    </a:lnTo>
                    <a:lnTo>
                      <a:pt x="2435116" y="357765"/>
                    </a:lnTo>
                    <a:lnTo>
                      <a:pt x="2459347" y="380604"/>
                    </a:lnTo>
                    <a:lnTo>
                      <a:pt x="2462139" y="387627"/>
                    </a:lnTo>
                    <a:lnTo>
                      <a:pt x="2473454" y="373307"/>
                    </a:lnTo>
                    <a:lnTo>
                      <a:pt x="2479138" y="370131"/>
                    </a:lnTo>
                    <a:lnTo>
                      <a:pt x="2452128" y="362031"/>
                    </a:lnTo>
                    <a:close/>
                    <a:moveTo>
                      <a:pt x="2795050" y="333757"/>
                    </a:moveTo>
                    <a:lnTo>
                      <a:pt x="2775109" y="334348"/>
                    </a:lnTo>
                    <a:lnTo>
                      <a:pt x="2759348" y="339074"/>
                    </a:lnTo>
                    <a:lnTo>
                      <a:pt x="2756065" y="338593"/>
                    </a:lnTo>
                    <a:lnTo>
                      <a:pt x="2755544" y="343035"/>
                    </a:lnTo>
                    <a:lnTo>
                      <a:pt x="2754470" y="344775"/>
                    </a:lnTo>
                    <a:lnTo>
                      <a:pt x="2755555" y="354038"/>
                    </a:lnTo>
                    <a:lnTo>
                      <a:pt x="2753767" y="360358"/>
                    </a:lnTo>
                    <a:lnTo>
                      <a:pt x="2762788" y="365736"/>
                    </a:lnTo>
                    <a:lnTo>
                      <a:pt x="2765495" y="372150"/>
                    </a:lnTo>
                    <a:lnTo>
                      <a:pt x="2766191" y="370499"/>
                    </a:lnTo>
                    <a:cubicBezTo>
                      <a:pt x="2771469" y="364842"/>
                      <a:pt x="2778943" y="360349"/>
                      <a:pt x="2787727" y="357659"/>
                    </a:cubicBezTo>
                    <a:lnTo>
                      <a:pt x="2803002" y="355426"/>
                    </a:lnTo>
                    <a:lnTo>
                      <a:pt x="2798968" y="350321"/>
                    </a:lnTo>
                    <a:close/>
                    <a:moveTo>
                      <a:pt x="2874641" y="297138"/>
                    </a:moveTo>
                    <a:lnTo>
                      <a:pt x="2861502" y="302799"/>
                    </a:lnTo>
                    <a:lnTo>
                      <a:pt x="2847077" y="302373"/>
                    </a:lnTo>
                    <a:lnTo>
                      <a:pt x="2860349" y="314883"/>
                    </a:lnTo>
                    <a:lnTo>
                      <a:pt x="2863141" y="321906"/>
                    </a:lnTo>
                    <a:lnTo>
                      <a:pt x="2874456" y="307586"/>
                    </a:lnTo>
                    <a:lnTo>
                      <a:pt x="2875779" y="306847"/>
                    </a:lnTo>
                    <a:close/>
                    <a:moveTo>
                      <a:pt x="2955407" y="295782"/>
                    </a:moveTo>
                    <a:lnTo>
                      <a:pt x="2950802" y="297163"/>
                    </a:lnTo>
                    <a:lnTo>
                      <a:pt x="2945158" y="296338"/>
                    </a:lnTo>
                    <a:lnTo>
                      <a:pt x="2947009" y="312127"/>
                    </a:lnTo>
                    <a:cubicBezTo>
                      <a:pt x="2946684" y="321308"/>
                      <a:pt x="2944278" y="329690"/>
                      <a:pt x="2940181" y="336252"/>
                    </a:cubicBezTo>
                    <a:lnTo>
                      <a:pt x="2926570" y="346838"/>
                    </a:lnTo>
                    <a:lnTo>
                      <a:pt x="2923899" y="358132"/>
                    </a:lnTo>
                    <a:lnTo>
                      <a:pt x="2920364" y="362606"/>
                    </a:lnTo>
                    <a:lnTo>
                      <a:pt x="2934702" y="368786"/>
                    </a:lnTo>
                    <a:lnTo>
                      <a:pt x="2936583" y="355187"/>
                    </a:lnTo>
                    <a:cubicBezTo>
                      <a:pt x="2940217" y="348358"/>
                      <a:pt x="2946273" y="342082"/>
                      <a:pt x="2954062" y="337211"/>
                    </a:cubicBezTo>
                    <a:lnTo>
                      <a:pt x="2967503" y="331417"/>
                    </a:lnTo>
                    <a:lnTo>
                      <a:pt x="2962269" y="324795"/>
                    </a:lnTo>
                    <a:close/>
                    <a:moveTo>
                      <a:pt x="2437169" y="275485"/>
                    </a:moveTo>
                    <a:lnTo>
                      <a:pt x="2435504" y="289696"/>
                    </a:lnTo>
                    <a:lnTo>
                      <a:pt x="2427207" y="303131"/>
                    </a:lnTo>
                    <a:lnTo>
                      <a:pt x="2442748" y="312397"/>
                    </a:lnTo>
                    <a:lnTo>
                      <a:pt x="2445455" y="318810"/>
                    </a:lnTo>
                    <a:lnTo>
                      <a:pt x="2446151" y="317159"/>
                    </a:lnTo>
                    <a:cubicBezTo>
                      <a:pt x="2451429" y="311502"/>
                      <a:pt x="2458903" y="307009"/>
                      <a:pt x="2467686" y="304319"/>
                    </a:cubicBezTo>
                    <a:lnTo>
                      <a:pt x="2482961" y="302086"/>
                    </a:lnTo>
                    <a:lnTo>
                      <a:pt x="2478928" y="296981"/>
                    </a:lnTo>
                    <a:lnTo>
                      <a:pt x="2475010" y="280418"/>
                    </a:lnTo>
                    <a:lnTo>
                      <a:pt x="2450308" y="281147"/>
                    </a:lnTo>
                    <a:close/>
                    <a:moveTo>
                      <a:pt x="2554601" y="243797"/>
                    </a:moveTo>
                    <a:lnTo>
                      <a:pt x="2541462" y="249460"/>
                    </a:lnTo>
                    <a:lnTo>
                      <a:pt x="2527037" y="249034"/>
                    </a:lnTo>
                    <a:lnTo>
                      <a:pt x="2540309" y="261543"/>
                    </a:lnTo>
                    <a:lnTo>
                      <a:pt x="2543101" y="268565"/>
                    </a:lnTo>
                    <a:lnTo>
                      <a:pt x="2554415" y="254246"/>
                    </a:lnTo>
                    <a:lnTo>
                      <a:pt x="2555738" y="253507"/>
                    </a:lnTo>
                    <a:close/>
                    <a:moveTo>
                      <a:pt x="2635367" y="242442"/>
                    </a:moveTo>
                    <a:lnTo>
                      <a:pt x="2630761" y="243822"/>
                    </a:lnTo>
                    <a:lnTo>
                      <a:pt x="2625118" y="242997"/>
                    </a:lnTo>
                    <a:lnTo>
                      <a:pt x="2626968" y="258787"/>
                    </a:lnTo>
                    <a:cubicBezTo>
                      <a:pt x="2626644" y="267968"/>
                      <a:pt x="2624237" y="276350"/>
                      <a:pt x="2620140" y="282912"/>
                    </a:cubicBezTo>
                    <a:lnTo>
                      <a:pt x="2606530" y="293498"/>
                    </a:lnTo>
                    <a:lnTo>
                      <a:pt x="2603859" y="304792"/>
                    </a:lnTo>
                    <a:lnTo>
                      <a:pt x="2600323" y="309266"/>
                    </a:lnTo>
                    <a:lnTo>
                      <a:pt x="2601641" y="309835"/>
                    </a:lnTo>
                    <a:lnTo>
                      <a:pt x="2611298" y="293261"/>
                    </a:lnTo>
                    <a:lnTo>
                      <a:pt x="2626772" y="291326"/>
                    </a:lnTo>
                    <a:lnTo>
                      <a:pt x="2633924" y="283971"/>
                    </a:lnTo>
                    <a:lnTo>
                      <a:pt x="2637604" y="275247"/>
                    </a:lnTo>
                    <a:lnTo>
                      <a:pt x="2642785" y="272159"/>
                    </a:lnTo>
                    <a:lnTo>
                      <a:pt x="2642229" y="271455"/>
                    </a:lnTo>
                    <a:close/>
                    <a:moveTo>
                      <a:pt x="2801402" y="223896"/>
                    </a:moveTo>
                    <a:lnTo>
                      <a:pt x="2803628" y="227717"/>
                    </a:lnTo>
                    <a:cubicBezTo>
                      <a:pt x="2804753" y="238594"/>
                      <a:pt x="2802070" y="251175"/>
                      <a:pt x="2795312" y="262880"/>
                    </a:cubicBezTo>
                    <a:lnTo>
                      <a:pt x="2791776" y="267356"/>
                    </a:lnTo>
                    <a:lnTo>
                      <a:pt x="2806114" y="273536"/>
                    </a:lnTo>
                    <a:lnTo>
                      <a:pt x="2807996" y="259936"/>
                    </a:lnTo>
                    <a:cubicBezTo>
                      <a:pt x="2811630" y="253106"/>
                      <a:pt x="2817686" y="246831"/>
                      <a:pt x="2825475" y="241960"/>
                    </a:cubicBezTo>
                    <a:lnTo>
                      <a:pt x="2838916" y="236167"/>
                    </a:lnTo>
                    <a:lnTo>
                      <a:pt x="2838283" y="235367"/>
                    </a:lnTo>
                    <a:lnTo>
                      <a:pt x="2827931" y="238184"/>
                    </a:lnTo>
                    <a:close/>
                    <a:moveTo>
                      <a:pt x="2481362" y="170556"/>
                    </a:moveTo>
                    <a:lnTo>
                      <a:pt x="2483589" y="174377"/>
                    </a:lnTo>
                    <a:cubicBezTo>
                      <a:pt x="2484713" y="185255"/>
                      <a:pt x="2482030" y="197835"/>
                      <a:pt x="2475272" y="209541"/>
                    </a:cubicBezTo>
                    <a:lnTo>
                      <a:pt x="2471736" y="214016"/>
                    </a:lnTo>
                    <a:lnTo>
                      <a:pt x="2486075" y="220195"/>
                    </a:lnTo>
                    <a:lnTo>
                      <a:pt x="2487956" y="206595"/>
                    </a:lnTo>
                    <a:cubicBezTo>
                      <a:pt x="2491590" y="199767"/>
                      <a:pt x="2497645" y="193491"/>
                      <a:pt x="2505434" y="188619"/>
                    </a:cubicBezTo>
                    <a:lnTo>
                      <a:pt x="2518875" y="182827"/>
                    </a:lnTo>
                    <a:lnTo>
                      <a:pt x="2518243" y="182027"/>
                    </a:lnTo>
                    <a:lnTo>
                      <a:pt x="2507891" y="184844"/>
                    </a:lnTo>
                    <a:close/>
                    <a:moveTo>
                      <a:pt x="2464650" y="0"/>
                    </a:moveTo>
                    <a:cubicBezTo>
                      <a:pt x="2484222" y="0"/>
                      <a:pt x="2500088" y="21915"/>
                      <a:pt x="2500089" y="48947"/>
                    </a:cubicBezTo>
                    <a:lnTo>
                      <a:pt x="2498996" y="56426"/>
                    </a:lnTo>
                    <a:lnTo>
                      <a:pt x="2515955" y="49682"/>
                    </a:lnTo>
                    <a:cubicBezTo>
                      <a:pt x="2533859" y="45557"/>
                      <a:pt x="2550832" y="50301"/>
                      <a:pt x="2558171" y="63014"/>
                    </a:cubicBezTo>
                    <a:cubicBezTo>
                      <a:pt x="2563064" y="71488"/>
                      <a:pt x="2562749" y="81900"/>
                      <a:pt x="2558284" y="91883"/>
                    </a:cubicBezTo>
                    <a:lnTo>
                      <a:pt x="2537548" y="113883"/>
                    </a:lnTo>
                    <a:lnTo>
                      <a:pt x="2541197" y="113427"/>
                    </a:lnTo>
                    <a:cubicBezTo>
                      <a:pt x="2548734" y="115170"/>
                      <a:pt x="2556363" y="119395"/>
                      <a:pt x="2563085" y="125658"/>
                    </a:cubicBezTo>
                    <a:lnTo>
                      <a:pt x="2572655" y="137769"/>
                    </a:lnTo>
                    <a:lnTo>
                      <a:pt x="2575059" y="131723"/>
                    </a:lnTo>
                    <a:cubicBezTo>
                      <a:pt x="2588576" y="108312"/>
                      <a:pt x="2613274" y="97266"/>
                      <a:pt x="2630224" y="107052"/>
                    </a:cubicBezTo>
                    <a:cubicBezTo>
                      <a:pt x="2647174" y="116838"/>
                      <a:pt x="2649958" y="143750"/>
                      <a:pt x="2636440" y="167161"/>
                    </a:cubicBezTo>
                    <a:lnTo>
                      <a:pt x="2631755" y="173092"/>
                    </a:lnTo>
                    <a:lnTo>
                      <a:pt x="2649814" y="175731"/>
                    </a:lnTo>
                    <a:cubicBezTo>
                      <a:pt x="2658598" y="178421"/>
                      <a:pt x="2666072" y="182914"/>
                      <a:pt x="2671349" y="188571"/>
                    </a:cubicBezTo>
                    <a:lnTo>
                      <a:pt x="2675117" y="197501"/>
                    </a:lnTo>
                    <a:lnTo>
                      <a:pt x="2676597" y="194961"/>
                    </a:lnTo>
                    <a:cubicBezTo>
                      <a:pt x="2685072" y="190068"/>
                      <a:pt x="2695483" y="190383"/>
                      <a:pt x="2705467" y="194847"/>
                    </a:cubicBezTo>
                    <a:lnTo>
                      <a:pt x="2713374" y="202300"/>
                    </a:lnTo>
                    <a:lnTo>
                      <a:pt x="2717403" y="186374"/>
                    </a:lnTo>
                    <a:lnTo>
                      <a:pt x="2726146" y="174637"/>
                    </a:lnTo>
                    <a:lnTo>
                      <a:pt x="2718302" y="171518"/>
                    </a:lnTo>
                    <a:cubicBezTo>
                      <a:pt x="2694891" y="158001"/>
                      <a:pt x="2683845" y="133303"/>
                      <a:pt x="2693631" y="116353"/>
                    </a:cubicBezTo>
                    <a:cubicBezTo>
                      <a:pt x="2700971" y="103641"/>
                      <a:pt x="2717944" y="98897"/>
                      <a:pt x="2735848" y="103022"/>
                    </a:cubicBezTo>
                    <a:lnTo>
                      <a:pt x="2750193" y="108726"/>
                    </a:lnTo>
                    <a:lnTo>
                      <a:pt x="2749251" y="102287"/>
                    </a:lnTo>
                    <a:cubicBezTo>
                      <a:pt x="2749252" y="75254"/>
                      <a:pt x="2765118" y="53340"/>
                      <a:pt x="2784690" y="53341"/>
                    </a:cubicBezTo>
                    <a:cubicBezTo>
                      <a:pt x="2804262" y="53340"/>
                      <a:pt x="2820129" y="75255"/>
                      <a:pt x="2820129" y="102288"/>
                    </a:cubicBezTo>
                    <a:lnTo>
                      <a:pt x="2819036" y="109766"/>
                    </a:lnTo>
                    <a:lnTo>
                      <a:pt x="2835994" y="103022"/>
                    </a:lnTo>
                    <a:cubicBezTo>
                      <a:pt x="2853899" y="98898"/>
                      <a:pt x="2870871" y="103641"/>
                      <a:pt x="2878212" y="116354"/>
                    </a:cubicBezTo>
                    <a:cubicBezTo>
                      <a:pt x="2883105" y="124829"/>
                      <a:pt x="2882790" y="135240"/>
                      <a:pt x="2878325" y="145223"/>
                    </a:cubicBezTo>
                    <a:lnTo>
                      <a:pt x="2857589" y="167223"/>
                    </a:lnTo>
                    <a:lnTo>
                      <a:pt x="2861238" y="166767"/>
                    </a:lnTo>
                    <a:cubicBezTo>
                      <a:pt x="2868775" y="168510"/>
                      <a:pt x="2876404" y="172735"/>
                      <a:pt x="2883125" y="178998"/>
                    </a:cubicBezTo>
                    <a:lnTo>
                      <a:pt x="2892695" y="191109"/>
                    </a:lnTo>
                    <a:lnTo>
                      <a:pt x="2895100" y="185063"/>
                    </a:lnTo>
                    <a:cubicBezTo>
                      <a:pt x="2908617" y="161652"/>
                      <a:pt x="2933314" y="150607"/>
                      <a:pt x="2950264" y="160393"/>
                    </a:cubicBezTo>
                    <a:cubicBezTo>
                      <a:pt x="2967215" y="170178"/>
                      <a:pt x="2969998" y="197091"/>
                      <a:pt x="2956481" y="220501"/>
                    </a:cubicBezTo>
                    <a:lnTo>
                      <a:pt x="2951795" y="226432"/>
                    </a:lnTo>
                    <a:lnTo>
                      <a:pt x="2969854" y="229071"/>
                    </a:lnTo>
                    <a:cubicBezTo>
                      <a:pt x="2987422" y="234451"/>
                      <a:pt x="2999749" y="247046"/>
                      <a:pt x="2999749" y="261724"/>
                    </a:cubicBezTo>
                    <a:lnTo>
                      <a:pt x="2997218" y="266150"/>
                    </a:lnTo>
                    <a:lnTo>
                      <a:pt x="3011712" y="274248"/>
                    </a:lnTo>
                    <a:lnTo>
                      <a:pt x="3021283" y="286361"/>
                    </a:lnTo>
                    <a:lnTo>
                      <a:pt x="3023686" y="280314"/>
                    </a:lnTo>
                    <a:cubicBezTo>
                      <a:pt x="3037204" y="256903"/>
                      <a:pt x="3061901" y="245857"/>
                      <a:pt x="3078852" y="255643"/>
                    </a:cubicBezTo>
                    <a:cubicBezTo>
                      <a:pt x="3095801" y="265429"/>
                      <a:pt x="3098584" y="292341"/>
                      <a:pt x="3085068" y="315752"/>
                    </a:cubicBezTo>
                    <a:lnTo>
                      <a:pt x="3080382" y="321682"/>
                    </a:lnTo>
                    <a:lnTo>
                      <a:pt x="3098441" y="324321"/>
                    </a:lnTo>
                    <a:cubicBezTo>
                      <a:pt x="3116009" y="329702"/>
                      <a:pt x="3128336" y="342296"/>
                      <a:pt x="3128337" y="356976"/>
                    </a:cubicBezTo>
                    <a:cubicBezTo>
                      <a:pt x="3128336" y="376547"/>
                      <a:pt x="3106422" y="392414"/>
                      <a:pt x="3079389" y="392413"/>
                    </a:cubicBezTo>
                    <a:lnTo>
                      <a:pt x="3073746" y="391588"/>
                    </a:lnTo>
                    <a:lnTo>
                      <a:pt x="3075596" y="407379"/>
                    </a:lnTo>
                    <a:cubicBezTo>
                      <a:pt x="3074946" y="425741"/>
                      <a:pt x="3065972" y="440907"/>
                      <a:pt x="3051793" y="444706"/>
                    </a:cubicBezTo>
                    <a:cubicBezTo>
                      <a:pt x="3042341" y="447238"/>
                      <a:pt x="3032365" y="444240"/>
                      <a:pt x="3023878" y="437343"/>
                    </a:cubicBezTo>
                    <a:lnTo>
                      <a:pt x="3009149" y="413491"/>
                    </a:lnTo>
                    <a:lnTo>
                      <a:pt x="3004106" y="434813"/>
                    </a:lnTo>
                    <a:lnTo>
                      <a:pt x="2999420" y="440744"/>
                    </a:lnTo>
                    <a:lnTo>
                      <a:pt x="3017479" y="443383"/>
                    </a:lnTo>
                    <a:cubicBezTo>
                      <a:pt x="3035048" y="448763"/>
                      <a:pt x="3047374" y="461357"/>
                      <a:pt x="3047374" y="476037"/>
                    </a:cubicBezTo>
                    <a:cubicBezTo>
                      <a:pt x="3047374" y="495608"/>
                      <a:pt x="3025460" y="511475"/>
                      <a:pt x="2998426" y="511475"/>
                    </a:cubicBezTo>
                    <a:lnTo>
                      <a:pt x="2992784" y="510649"/>
                    </a:lnTo>
                    <a:lnTo>
                      <a:pt x="2994633" y="526439"/>
                    </a:lnTo>
                    <a:cubicBezTo>
                      <a:pt x="2993985" y="544801"/>
                      <a:pt x="2985010" y="559968"/>
                      <a:pt x="2970831" y="563767"/>
                    </a:cubicBezTo>
                    <a:cubicBezTo>
                      <a:pt x="2951925" y="568833"/>
                      <a:pt x="2930927" y="551771"/>
                      <a:pt x="2923931" y="525659"/>
                    </a:cubicBezTo>
                    <a:lnTo>
                      <a:pt x="2922266" y="511449"/>
                    </a:lnTo>
                    <a:lnTo>
                      <a:pt x="2909127" y="517112"/>
                    </a:lnTo>
                    <a:cubicBezTo>
                      <a:pt x="2896071" y="520610"/>
                      <a:pt x="2883224" y="519946"/>
                      <a:pt x="2873008" y="516044"/>
                    </a:cubicBezTo>
                    <a:lnTo>
                      <a:pt x="2872856" y="515890"/>
                    </a:lnTo>
                    <a:lnTo>
                      <a:pt x="2874426" y="527238"/>
                    </a:lnTo>
                    <a:cubicBezTo>
                      <a:pt x="2869360" y="546143"/>
                      <a:pt x="2844085" y="555796"/>
                      <a:pt x="2817974" y="548800"/>
                    </a:cubicBezTo>
                    <a:lnTo>
                      <a:pt x="2804835" y="543137"/>
                    </a:lnTo>
                    <a:lnTo>
                      <a:pt x="2803169" y="557347"/>
                    </a:lnTo>
                    <a:cubicBezTo>
                      <a:pt x="2796172" y="583459"/>
                      <a:pt x="2775175" y="600520"/>
                      <a:pt x="2756269" y="595455"/>
                    </a:cubicBezTo>
                    <a:cubicBezTo>
                      <a:pt x="2742091" y="591655"/>
                      <a:pt x="2733115" y="576489"/>
                      <a:pt x="2732466" y="558127"/>
                    </a:cubicBezTo>
                    <a:lnTo>
                      <a:pt x="2734170" y="543590"/>
                    </a:lnTo>
                    <a:lnTo>
                      <a:pt x="2725818" y="544811"/>
                    </a:lnTo>
                    <a:cubicBezTo>
                      <a:pt x="2698784" y="544812"/>
                      <a:pt x="2676870" y="528945"/>
                      <a:pt x="2676870" y="509373"/>
                    </a:cubicBezTo>
                    <a:cubicBezTo>
                      <a:pt x="2676870" y="494695"/>
                      <a:pt x="2689197" y="482100"/>
                      <a:pt x="2706764" y="476720"/>
                    </a:cubicBezTo>
                    <a:lnTo>
                      <a:pt x="2722040" y="474487"/>
                    </a:lnTo>
                    <a:lnTo>
                      <a:pt x="2718006" y="469382"/>
                    </a:lnTo>
                    <a:lnTo>
                      <a:pt x="2713881" y="451945"/>
                    </a:lnTo>
                    <a:lnTo>
                      <a:pt x="2711579" y="460078"/>
                    </a:lnTo>
                    <a:cubicBezTo>
                      <a:pt x="2707481" y="466640"/>
                      <a:pt x="2701694" y="471381"/>
                      <a:pt x="2694604" y="473280"/>
                    </a:cubicBezTo>
                    <a:cubicBezTo>
                      <a:pt x="2689878" y="474547"/>
                      <a:pt x="2685020" y="474430"/>
                      <a:pt x="2680285" y="473136"/>
                    </a:cubicBezTo>
                    <a:lnTo>
                      <a:pt x="2674221" y="469917"/>
                    </a:lnTo>
                    <a:lnTo>
                      <a:pt x="2674594" y="473099"/>
                    </a:lnTo>
                    <a:cubicBezTo>
                      <a:pt x="2673944" y="491461"/>
                      <a:pt x="2664969" y="506628"/>
                      <a:pt x="2650791" y="510427"/>
                    </a:cubicBezTo>
                    <a:cubicBezTo>
                      <a:pt x="2631886" y="515492"/>
                      <a:pt x="2610888" y="498431"/>
                      <a:pt x="2603891" y="472319"/>
                    </a:cubicBezTo>
                    <a:lnTo>
                      <a:pt x="2602225" y="458109"/>
                    </a:lnTo>
                    <a:lnTo>
                      <a:pt x="2589087" y="463772"/>
                    </a:lnTo>
                    <a:cubicBezTo>
                      <a:pt x="2576030" y="467270"/>
                      <a:pt x="2563184" y="466605"/>
                      <a:pt x="2552967" y="462704"/>
                    </a:cubicBezTo>
                    <a:lnTo>
                      <a:pt x="2552816" y="462551"/>
                    </a:lnTo>
                    <a:lnTo>
                      <a:pt x="2554385" y="473898"/>
                    </a:lnTo>
                    <a:cubicBezTo>
                      <a:pt x="2549320" y="492803"/>
                      <a:pt x="2524045" y="502457"/>
                      <a:pt x="2497933" y="495460"/>
                    </a:cubicBezTo>
                    <a:lnTo>
                      <a:pt x="2484795" y="489797"/>
                    </a:lnTo>
                    <a:lnTo>
                      <a:pt x="2483130" y="504007"/>
                    </a:lnTo>
                    <a:cubicBezTo>
                      <a:pt x="2479631" y="517063"/>
                      <a:pt x="2472632" y="527856"/>
                      <a:pt x="2464145" y="534753"/>
                    </a:cubicBezTo>
                    <a:lnTo>
                      <a:pt x="2458536" y="537730"/>
                    </a:lnTo>
                    <a:lnTo>
                      <a:pt x="2468544" y="554909"/>
                    </a:lnTo>
                    <a:lnTo>
                      <a:pt x="2465067" y="569610"/>
                    </a:lnTo>
                    <a:lnTo>
                      <a:pt x="2466938" y="568194"/>
                    </a:lnTo>
                    <a:cubicBezTo>
                      <a:pt x="2474336" y="565935"/>
                      <a:pt x="2483056" y="565779"/>
                      <a:pt x="2492007" y="567842"/>
                    </a:cubicBezTo>
                    <a:lnTo>
                      <a:pt x="2506352" y="573546"/>
                    </a:lnTo>
                    <a:lnTo>
                      <a:pt x="2505411" y="567108"/>
                    </a:lnTo>
                    <a:cubicBezTo>
                      <a:pt x="2505411" y="540075"/>
                      <a:pt x="2521278" y="518160"/>
                      <a:pt x="2540850" y="518160"/>
                    </a:cubicBezTo>
                    <a:cubicBezTo>
                      <a:pt x="2560422" y="518160"/>
                      <a:pt x="2576288" y="540074"/>
                      <a:pt x="2576289" y="567108"/>
                    </a:cubicBezTo>
                    <a:lnTo>
                      <a:pt x="2575195" y="574585"/>
                    </a:lnTo>
                    <a:lnTo>
                      <a:pt x="2592155" y="567842"/>
                    </a:lnTo>
                    <a:cubicBezTo>
                      <a:pt x="2610059" y="563717"/>
                      <a:pt x="2627031" y="568461"/>
                      <a:pt x="2634371" y="581174"/>
                    </a:cubicBezTo>
                    <a:cubicBezTo>
                      <a:pt x="2639264" y="589648"/>
                      <a:pt x="2638949" y="600060"/>
                      <a:pt x="2634485" y="610043"/>
                    </a:cubicBezTo>
                    <a:lnTo>
                      <a:pt x="2613748" y="632044"/>
                    </a:lnTo>
                    <a:lnTo>
                      <a:pt x="2617397" y="631587"/>
                    </a:lnTo>
                    <a:cubicBezTo>
                      <a:pt x="2624934" y="633330"/>
                      <a:pt x="2632563" y="637556"/>
                      <a:pt x="2639284" y="643817"/>
                    </a:cubicBezTo>
                    <a:lnTo>
                      <a:pt x="2648856" y="655929"/>
                    </a:lnTo>
                    <a:lnTo>
                      <a:pt x="2651260" y="649883"/>
                    </a:lnTo>
                    <a:cubicBezTo>
                      <a:pt x="2664776" y="626472"/>
                      <a:pt x="2689474" y="615426"/>
                      <a:pt x="2706424" y="625213"/>
                    </a:cubicBezTo>
                    <a:cubicBezTo>
                      <a:pt x="2723374" y="634999"/>
                      <a:pt x="2726158" y="661910"/>
                      <a:pt x="2712640" y="685321"/>
                    </a:cubicBezTo>
                    <a:lnTo>
                      <a:pt x="2707955" y="691252"/>
                    </a:lnTo>
                    <a:lnTo>
                      <a:pt x="2726014" y="693891"/>
                    </a:lnTo>
                    <a:cubicBezTo>
                      <a:pt x="2743581" y="699271"/>
                      <a:pt x="2755909" y="711865"/>
                      <a:pt x="2755908" y="726544"/>
                    </a:cubicBezTo>
                    <a:lnTo>
                      <a:pt x="2753377" y="730970"/>
                    </a:lnTo>
                    <a:lnTo>
                      <a:pt x="2767871" y="739069"/>
                    </a:lnTo>
                    <a:lnTo>
                      <a:pt x="2777442" y="751180"/>
                    </a:lnTo>
                    <a:lnTo>
                      <a:pt x="2779846" y="745134"/>
                    </a:lnTo>
                    <a:cubicBezTo>
                      <a:pt x="2793363" y="721723"/>
                      <a:pt x="2818061" y="710677"/>
                      <a:pt x="2835011" y="720463"/>
                    </a:cubicBezTo>
                    <a:cubicBezTo>
                      <a:pt x="2851961" y="730249"/>
                      <a:pt x="2854745" y="757161"/>
                      <a:pt x="2841228" y="780572"/>
                    </a:cubicBezTo>
                    <a:lnTo>
                      <a:pt x="2836542" y="786503"/>
                    </a:lnTo>
                    <a:lnTo>
                      <a:pt x="2854601" y="789142"/>
                    </a:lnTo>
                    <a:lnTo>
                      <a:pt x="2862848" y="794059"/>
                    </a:lnTo>
                    <a:lnTo>
                      <a:pt x="2868511" y="792480"/>
                    </a:lnTo>
                    <a:cubicBezTo>
                      <a:pt x="2888083" y="792480"/>
                      <a:pt x="2903948" y="814394"/>
                      <a:pt x="2903949" y="841427"/>
                    </a:cubicBezTo>
                    <a:lnTo>
                      <a:pt x="2902856" y="848906"/>
                    </a:lnTo>
                    <a:lnTo>
                      <a:pt x="2919815" y="842162"/>
                    </a:lnTo>
                    <a:cubicBezTo>
                      <a:pt x="2937719" y="838037"/>
                      <a:pt x="2954692" y="842780"/>
                      <a:pt x="2962032" y="855494"/>
                    </a:cubicBezTo>
                    <a:cubicBezTo>
                      <a:pt x="2966925" y="863969"/>
                      <a:pt x="2966610" y="874380"/>
                      <a:pt x="2962146" y="884363"/>
                    </a:cubicBezTo>
                    <a:lnTo>
                      <a:pt x="2941409" y="906363"/>
                    </a:lnTo>
                    <a:lnTo>
                      <a:pt x="2945057" y="905907"/>
                    </a:lnTo>
                    <a:cubicBezTo>
                      <a:pt x="2952595" y="907650"/>
                      <a:pt x="2960224" y="911876"/>
                      <a:pt x="2966945" y="918137"/>
                    </a:cubicBezTo>
                    <a:lnTo>
                      <a:pt x="2976516" y="930249"/>
                    </a:lnTo>
                    <a:lnTo>
                      <a:pt x="2978920" y="924203"/>
                    </a:lnTo>
                    <a:cubicBezTo>
                      <a:pt x="2985678" y="912498"/>
                      <a:pt x="2995232" y="903884"/>
                      <a:pt x="3005214" y="899419"/>
                    </a:cubicBezTo>
                    <a:lnTo>
                      <a:pt x="3005414" y="899373"/>
                    </a:lnTo>
                    <a:lnTo>
                      <a:pt x="3006115" y="894301"/>
                    </a:lnTo>
                    <a:cubicBezTo>
                      <a:pt x="3009749" y="887472"/>
                      <a:pt x="3015805" y="881198"/>
                      <a:pt x="3023594" y="876326"/>
                    </a:cubicBezTo>
                    <a:lnTo>
                      <a:pt x="3037035" y="870532"/>
                    </a:lnTo>
                    <a:lnTo>
                      <a:pt x="3031801" y="863910"/>
                    </a:lnTo>
                    <a:cubicBezTo>
                      <a:pt x="3018285" y="840498"/>
                      <a:pt x="3021068" y="813586"/>
                      <a:pt x="3038017" y="803800"/>
                    </a:cubicBezTo>
                    <a:lnTo>
                      <a:pt x="3057766" y="801332"/>
                    </a:lnTo>
                    <a:lnTo>
                      <a:pt x="3064325" y="785788"/>
                    </a:lnTo>
                    <a:cubicBezTo>
                      <a:pt x="3069603" y="780132"/>
                      <a:pt x="3077076" y="775638"/>
                      <a:pt x="3085860" y="772948"/>
                    </a:cubicBezTo>
                    <a:lnTo>
                      <a:pt x="3101135" y="770715"/>
                    </a:lnTo>
                    <a:lnTo>
                      <a:pt x="3097101" y="765610"/>
                    </a:lnTo>
                    <a:cubicBezTo>
                      <a:pt x="3083584" y="742199"/>
                      <a:pt x="3086367" y="715287"/>
                      <a:pt x="3103317" y="705501"/>
                    </a:cubicBezTo>
                    <a:cubicBezTo>
                      <a:pt x="3111792" y="700608"/>
                      <a:pt x="3122205" y="700923"/>
                      <a:pt x="3132187" y="705388"/>
                    </a:cubicBezTo>
                    <a:lnTo>
                      <a:pt x="3140094" y="712841"/>
                    </a:lnTo>
                    <a:lnTo>
                      <a:pt x="3144123" y="696913"/>
                    </a:lnTo>
                    <a:lnTo>
                      <a:pt x="3152867" y="685176"/>
                    </a:lnTo>
                    <a:lnTo>
                      <a:pt x="3145023" y="682057"/>
                    </a:lnTo>
                    <a:cubicBezTo>
                      <a:pt x="3121611" y="668541"/>
                      <a:pt x="3110565" y="643843"/>
                      <a:pt x="3120352" y="626893"/>
                    </a:cubicBezTo>
                    <a:cubicBezTo>
                      <a:pt x="3127691" y="614180"/>
                      <a:pt x="3144665" y="609437"/>
                      <a:pt x="3162568" y="613562"/>
                    </a:cubicBezTo>
                    <a:lnTo>
                      <a:pt x="3176913" y="619266"/>
                    </a:lnTo>
                    <a:lnTo>
                      <a:pt x="3175972" y="612828"/>
                    </a:lnTo>
                    <a:cubicBezTo>
                      <a:pt x="3175972" y="585795"/>
                      <a:pt x="3191838" y="563880"/>
                      <a:pt x="3211410" y="563880"/>
                    </a:cubicBezTo>
                    <a:cubicBezTo>
                      <a:pt x="3230982" y="563880"/>
                      <a:pt x="3246849" y="585794"/>
                      <a:pt x="3246849" y="612827"/>
                    </a:cubicBezTo>
                    <a:lnTo>
                      <a:pt x="3245756" y="620306"/>
                    </a:lnTo>
                    <a:lnTo>
                      <a:pt x="3262715" y="613562"/>
                    </a:lnTo>
                    <a:cubicBezTo>
                      <a:pt x="3280620" y="609438"/>
                      <a:pt x="3297592" y="614181"/>
                      <a:pt x="3304932" y="626893"/>
                    </a:cubicBezTo>
                    <a:cubicBezTo>
                      <a:pt x="3309825" y="635368"/>
                      <a:pt x="3309510" y="645781"/>
                      <a:pt x="3305046" y="655763"/>
                    </a:cubicBezTo>
                    <a:lnTo>
                      <a:pt x="3284309" y="677763"/>
                    </a:lnTo>
                    <a:lnTo>
                      <a:pt x="3287958" y="677307"/>
                    </a:lnTo>
                    <a:cubicBezTo>
                      <a:pt x="3295494" y="679049"/>
                      <a:pt x="3303123" y="683275"/>
                      <a:pt x="3309845" y="689537"/>
                    </a:cubicBezTo>
                    <a:lnTo>
                      <a:pt x="3319416" y="701649"/>
                    </a:lnTo>
                    <a:lnTo>
                      <a:pt x="3321820" y="695603"/>
                    </a:lnTo>
                    <a:cubicBezTo>
                      <a:pt x="3335336" y="672192"/>
                      <a:pt x="3360035" y="661147"/>
                      <a:pt x="3376985" y="670933"/>
                    </a:cubicBezTo>
                    <a:cubicBezTo>
                      <a:pt x="3393935" y="680719"/>
                      <a:pt x="3396718" y="707631"/>
                      <a:pt x="3383201" y="731042"/>
                    </a:cubicBezTo>
                    <a:lnTo>
                      <a:pt x="3378515" y="736971"/>
                    </a:lnTo>
                    <a:lnTo>
                      <a:pt x="3396574" y="739611"/>
                    </a:lnTo>
                    <a:cubicBezTo>
                      <a:pt x="3414142" y="744991"/>
                      <a:pt x="3426470" y="757586"/>
                      <a:pt x="3426469" y="772264"/>
                    </a:cubicBezTo>
                    <a:lnTo>
                      <a:pt x="3423937" y="776689"/>
                    </a:lnTo>
                    <a:lnTo>
                      <a:pt x="3438432" y="784788"/>
                    </a:lnTo>
                    <a:lnTo>
                      <a:pt x="3448003" y="796900"/>
                    </a:lnTo>
                    <a:lnTo>
                      <a:pt x="3450407" y="790854"/>
                    </a:lnTo>
                    <a:cubicBezTo>
                      <a:pt x="3463923" y="767442"/>
                      <a:pt x="3488622" y="756397"/>
                      <a:pt x="3505571" y="766184"/>
                    </a:cubicBezTo>
                    <a:cubicBezTo>
                      <a:pt x="3522521" y="775970"/>
                      <a:pt x="3525305" y="802881"/>
                      <a:pt x="3511788" y="826293"/>
                    </a:cubicBezTo>
                    <a:lnTo>
                      <a:pt x="3507102" y="832223"/>
                    </a:lnTo>
                    <a:lnTo>
                      <a:pt x="3525161" y="834862"/>
                    </a:lnTo>
                    <a:cubicBezTo>
                      <a:pt x="3542730" y="840241"/>
                      <a:pt x="3555057" y="852836"/>
                      <a:pt x="3555056" y="867515"/>
                    </a:cubicBezTo>
                    <a:cubicBezTo>
                      <a:pt x="3555056" y="887087"/>
                      <a:pt x="3533142" y="902953"/>
                      <a:pt x="3506109" y="902954"/>
                    </a:cubicBezTo>
                    <a:lnTo>
                      <a:pt x="3500466" y="902129"/>
                    </a:lnTo>
                    <a:lnTo>
                      <a:pt x="3502316" y="917918"/>
                    </a:lnTo>
                    <a:cubicBezTo>
                      <a:pt x="3501666" y="936280"/>
                      <a:pt x="3492691" y="951446"/>
                      <a:pt x="3478512" y="955246"/>
                    </a:cubicBezTo>
                    <a:cubicBezTo>
                      <a:pt x="3469061" y="957779"/>
                      <a:pt x="3459084" y="954779"/>
                      <a:pt x="3450597" y="947884"/>
                    </a:cubicBezTo>
                    <a:lnTo>
                      <a:pt x="3435869" y="924030"/>
                    </a:lnTo>
                    <a:lnTo>
                      <a:pt x="3430826" y="945354"/>
                    </a:lnTo>
                    <a:lnTo>
                      <a:pt x="3426141" y="951284"/>
                    </a:lnTo>
                    <a:lnTo>
                      <a:pt x="3444200" y="953923"/>
                    </a:lnTo>
                    <a:cubicBezTo>
                      <a:pt x="3461767" y="959303"/>
                      <a:pt x="3474094" y="971898"/>
                      <a:pt x="3474095" y="986576"/>
                    </a:cubicBezTo>
                    <a:cubicBezTo>
                      <a:pt x="3474095" y="1006148"/>
                      <a:pt x="3452180" y="1022015"/>
                      <a:pt x="3425147" y="1022015"/>
                    </a:cubicBezTo>
                    <a:lnTo>
                      <a:pt x="3419504" y="1021190"/>
                    </a:lnTo>
                    <a:lnTo>
                      <a:pt x="3421354" y="1036979"/>
                    </a:lnTo>
                    <a:cubicBezTo>
                      <a:pt x="3420704" y="1055341"/>
                      <a:pt x="3411729" y="1070508"/>
                      <a:pt x="3397551" y="1074307"/>
                    </a:cubicBezTo>
                    <a:cubicBezTo>
                      <a:pt x="3378646" y="1079373"/>
                      <a:pt x="3357648" y="1062311"/>
                      <a:pt x="3350652" y="1036199"/>
                    </a:cubicBezTo>
                    <a:lnTo>
                      <a:pt x="3348986" y="1021989"/>
                    </a:lnTo>
                    <a:lnTo>
                      <a:pt x="3335847" y="1027652"/>
                    </a:lnTo>
                    <a:cubicBezTo>
                      <a:pt x="3322792" y="1031150"/>
                      <a:pt x="3309945" y="1030486"/>
                      <a:pt x="3299728" y="1026585"/>
                    </a:cubicBezTo>
                    <a:lnTo>
                      <a:pt x="3299577" y="1026431"/>
                    </a:lnTo>
                    <a:lnTo>
                      <a:pt x="3301145" y="1037778"/>
                    </a:lnTo>
                    <a:cubicBezTo>
                      <a:pt x="3296080" y="1056683"/>
                      <a:pt x="3270806" y="1066336"/>
                      <a:pt x="3244694" y="1059340"/>
                    </a:cubicBezTo>
                    <a:lnTo>
                      <a:pt x="3231555" y="1053677"/>
                    </a:lnTo>
                    <a:lnTo>
                      <a:pt x="3229890" y="1067887"/>
                    </a:lnTo>
                    <a:cubicBezTo>
                      <a:pt x="3226391" y="1080944"/>
                      <a:pt x="3219393" y="1091737"/>
                      <a:pt x="3210905" y="1098633"/>
                    </a:cubicBezTo>
                    <a:lnTo>
                      <a:pt x="3210634" y="1098777"/>
                    </a:lnTo>
                    <a:lnTo>
                      <a:pt x="3197820" y="1121174"/>
                    </a:lnTo>
                    <a:cubicBezTo>
                      <a:pt x="3188963" y="1127587"/>
                      <a:pt x="3176726" y="1131554"/>
                      <a:pt x="3163208" y="1131554"/>
                    </a:cubicBezTo>
                    <a:lnTo>
                      <a:pt x="3157566" y="1130728"/>
                    </a:lnTo>
                    <a:lnTo>
                      <a:pt x="3159416" y="1146519"/>
                    </a:lnTo>
                    <a:cubicBezTo>
                      <a:pt x="3158767" y="1164880"/>
                      <a:pt x="3149792" y="1180047"/>
                      <a:pt x="3135613" y="1183846"/>
                    </a:cubicBezTo>
                    <a:lnTo>
                      <a:pt x="3129599" y="1183785"/>
                    </a:lnTo>
                    <a:lnTo>
                      <a:pt x="3133764" y="1184947"/>
                    </a:lnTo>
                    <a:cubicBezTo>
                      <a:pt x="3146484" y="1192378"/>
                      <a:pt x="3155409" y="1209773"/>
                      <a:pt x="3155409" y="1230048"/>
                    </a:cubicBezTo>
                    <a:lnTo>
                      <a:pt x="3154316" y="1237525"/>
                    </a:lnTo>
                    <a:lnTo>
                      <a:pt x="3171275" y="1230783"/>
                    </a:lnTo>
                    <a:cubicBezTo>
                      <a:pt x="3189179" y="1226658"/>
                      <a:pt x="3206151" y="1231401"/>
                      <a:pt x="3213492" y="1244113"/>
                    </a:cubicBezTo>
                    <a:cubicBezTo>
                      <a:pt x="3218385" y="1252588"/>
                      <a:pt x="3218070" y="1263000"/>
                      <a:pt x="3213605" y="1272983"/>
                    </a:cubicBezTo>
                    <a:lnTo>
                      <a:pt x="3192869" y="1294983"/>
                    </a:lnTo>
                    <a:lnTo>
                      <a:pt x="3196518" y="1294527"/>
                    </a:lnTo>
                    <a:cubicBezTo>
                      <a:pt x="3204055" y="1296270"/>
                      <a:pt x="3211683" y="1300495"/>
                      <a:pt x="3218405" y="1306757"/>
                    </a:cubicBezTo>
                    <a:lnTo>
                      <a:pt x="3227976" y="1318870"/>
                    </a:lnTo>
                    <a:lnTo>
                      <a:pt x="3230380" y="1312824"/>
                    </a:lnTo>
                    <a:cubicBezTo>
                      <a:pt x="3243896" y="1289412"/>
                      <a:pt x="3268594" y="1278367"/>
                      <a:pt x="3285544" y="1288153"/>
                    </a:cubicBezTo>
                    <a:cubicBezTo>
                      <a:pt x="3302495" y="1297939"/>
                      <a:pt x="3305278" y="1324851"/>
                      <a:pt x="3291761" y="1348262"/>
                    </a:cubicBezTo>
                    <a:lnTo>
                      <a:pt x="3287076" y="1354192"/>
                    </a:lnTo>
                    <a:lnTo>
                      <a:pt x="3305135" y="1356831"/>
                    </a:lnTo>
                    <a:lnTo>
                      <a:pt x="3322747" y="1367332"/>
                    </a:lnTo>
                    <a:lnTo>
                      <a:pt x="3339706" y="1365212"/>
                    </a:lnTo>
                    <a:lnTo>
                      <a:pt x="3346265" y="1349667"/>
                    </a:lnTo>
                    <a:cubicBezTo>
                      <a:pt x="3351542" y="1344012"/>
                      <a:pt x="3359016" y="1339518"/>
                      <a:pt x="3367801" y="1336828"/>
                    </a:cubicBezTo>
                    <a:lnTo>
                      <a:pt x="3383075" y="1334595"/>
                    </a:lnTo>
                    <a:lnTo>
                      <a:pt x="3379041" y="1329490"/>
                    </a:lnTo>
                    <a:cubicBezTo>
                      <a:pt x="3365524" y="1306079"/>
                      <a:pt x="3368307" y="1279167"/>
                      <a:pt x="3385257" y="1269382"/>
                    </a:cubicBezTo>
                    <a:cubicBezTo>
                      <a:pt x="3393732" y="1264489"/>
                      <a:pt x="3404144" y="1264803"/>
                      <a:pt x="3414127" y="1269268"/>
                    </a:cubicBezTo>
                    <a:lnTo>
                      <a:pt x="3422034" y="1276721"/>
                    </a:lnTo>
                    <a:lnTo>
                      <a:pt x="3426063" y="1260794"/>
                    </a:lnTo>
                    <a:lnTo>
                      <a:pt x="3434807" y="1249057"/>
                    </a:lnTo>
                    <a:lnTo>
                      <a:pt x="3426963" y="1245938"/>
                    </a:lnTo>
                    <a:cubicBezTo>
                      <a:pt x="3403551" y="1232421"/>
                      <a:pt x="3392506" y="1207723"/>
                      <a:pt x="3402291" y="1190773"/>
                    </a:cubicBezTo>
                    <a:cubicBezTo>
                      <a:pt x="3409631" y="1178061"/>
                      <a:pt x="3426604" y="1173317"/>
                      <a:pt x="3444509" y="1177442"/>
                    </a:cubicBezTo>
                    <a:lnTo>
                      <a:pt x="3458852" y="1183146"/>
                    </a:lnTo>
                    <a:lnTo>
                      <a:pt x="3457912" y="1176707"/>
                    </a:lnTo>
                    <a:cubicBezTo>
                      <a:pt x="3457912" y="1149675"/>
                      <a:pt x="3473778" y="1127761"/>
                      <a:pt x="3493350" y="1127760"/>
                    </a:cubicBezTo>
                    <a:cubicBezTo>
                      <a:pt x="3512923" y="1127760"/>
                      <a:pt x="3528788" y="1149674"/>
                      <a:pt x="3528789" y="1176708"/>
                    </a:cubicBezTo>
                    <a:lnTo>
                      <a:pt x="3527696" y="1184186"/>
                    </a:lnTo>
                    <a:lnTo>
                      <a:pt x="3539618" y="1179445"/>
                    </a:lnTo>
                    <a:lnTo>
                      <a:pt x="3540938" y="1177181"/>
                    </a:lnTo>
                    <a:lnTo>
                      <a:pt x="3560686" y="1174712"/>
                    </a:lnTo>
                    <a:lnTo>
                      <a:pt x="3567245" y="1159168"/>
                    </a:lnTo>
                    <a:cubicBezTo>
                      <a:pt x="3572522" y="1153512"/>
                      <a:pt x="3579997" y="1149018"/>
                      <a:pt x="3588780" y="1146328"/>
                    </a:cubicBezTo>
                    <a:lnTo>
                      <a:pt x="3604055" y="1144096"/>
                    </a:lnTo>
                    <a:lnTo>
                      <a:pt x="3600021" y="1138991"/>
                    </a:lnTo>
                    <a:cubicBezTo>
                      <a:pt x="3586504" y="1115579"/>
                      <a:pt x="3589287" y="1088668"/>
                      <a:pt x="3606238" y="1078881"/>
                    </a:cubicBezTo>
                    <a:cubicBezTo>
                      <a:pt x="3614713" y="1073988"/>
                      <a:pt x="3625124" y="1074304"/>
                      <a:pt x="3635107" y="1078768"/>
                    </a:cubicBezTo>
                    <a:lnTo>
                      <a:pt x="3643014" y="1086220"/>
                    </a:lnTo>
                    <a:lnTo>
                      <a:pt x="3647043" y="1070294"/>
                    </a:lnTo>
                    <a:lnTo>
                      <a:pt x="3655787" y="1058557"/>
                    </a:lnTo>
                    <a:lnTo>
                      <a:pt x="3647943" y="1055438"/>
                    </a:lnTo>
                    <a:cubicBezTo>
                      <a:pt x="3624531" y="1041921"/>
                      <a:pt x="3613486" y="1017223"/>
                      <a:pt x="3623272" y="1000274"/>
                    </a:cubicBezTo>
                    <a:cubicBezTo>
                      <a:pt x="3630611" y="987561"/>
                      <a:pt x="3647585" y="982818"/>
                      <a:pt x="3665489" y="986942"/>
                    </a:cubicBezTo>
                    <a:lnTo>
                      <a:pt x="3679833" y="992646"/>
                    </a:lnTo>
                    <a:lnTo>
                      <a:pt x="3678892" y="986208"/>
                    </a:lnTo>
                    <a:cubicBezTo>
                      <a:pt x="3678892" y="965933"/>
                      <a:pt x="3687816" y="948537"/>
                      <a:pt x="3700536" y="941106"/>
                    </a:cubicBezTo>
                    <a:lnTo>
                      <a:pt x="3709067" y="938727"/>
                    </a:lnTo>
                    <a:lnTo>
                      <a:pt x="3699265" y="922853"/>
                    </a:lnTo>
                    <a:lnTo>
                      <a:pt x="3697600" y="908643"/>
                    </a:lnTo>
                    <a:lnTo>
                      <a:pt x="3684461" y="914306"/>
                    </a:lnTo>
                    <a:cubicBezTo>
                      <a:pt x="3658349" y="921302"/>
                      <a:pt x="3633074" y="911649"/>
                      <a:pt x="3628009" y="892744"/>
                    </a:cubicBezTo>
                    <a:cubicBezTo>
                      <a:pt x="3624210" y="878565"/>
                      <a:pt x="3632857" y="863209"/>
                      <a:pt x="3648434" y="853466"/>
                    </a:cubicBezTo>
                    <a:lnTo>
                      <a:pt x="3661875" y="847673"/>
                    </a:lnTo>
                    <a:lnTo>
                      <a:pt x="3656641" y="841050"/>
                    </a:lnTo>
                    <a:cubicBezTo>
                      <a:pt x="3643125" y="817639"/>
                      <a:pt x="3645907" y="790727"/>
                      <a:pt x="3662858" y="780940"/>
                    </a:cubicBezTo>
                    <a:lnTo>
                      <a:pt x="3682607" y="778471"/>
                    </a:lnTo>
                    <a:lnTo>
                      <a:pt x="3689165" y="762927"/>
                    </a:lnTo>
                    <a:cubicBezTo>
                      <a:pt x="3694442" y="757271"/>
                      <a:pt x="3701917" y="752778"/>
                      <a:pt x="3710701" y="750088"/>
                    </a:cubicBezTo>
                    <a:lnTo>
                      <a:pt x="3725975" y="747855"/>
                    </a:lnTo>
                    <a:lnTo>
                      <a:pt x="3721941" y="742750"/>
                    </a:lnTo>
                    <a:cubicBezTo>
                      <a:pt x="3708424" y="719338"/>
                      <a:pt x="3711207" y="692427"/>
                      <a:pt x="3728157" y="682641"/>
                    </a:cubicBezTo>
                    <a:cubicBezTo>
                      <a:pt x="3736632" y="677748"/>
                      <a:pt x="3747044" y="678063"/>
                      <a:pt x="3757027" y="682528"/>
                    </a:cubicBezTo>
                    <a:lnTo>
                      <a:pt x="3764935" y="689980"/>
                    </a:lnTo>
                    <a:lnTo>
                      <a:pt x="3768963" y="674054"/>
                    </a:lnTo>
                    <a:lnTo>
                      <a:pt x="3777707" y="662316"/>
                    </a:lnTo>
                    <a:lnTo>
                      <a:pt x="3769863" y="659198"/>
                    </a:lnTo>
                    <a:cubicBezTo>
                      <a:pt x="3746451" y="645681"/>
                      <a:pt x="3735406" y="620983"/>
                      <a:pt x="3745192" y="604033"/>
                    </a:cubicBezTo>
                    <a:cubicBezTo>
                      <a:pt x="3752531" y="591321"/>
                      <a:pt x="3769505" y="586577"/>
                      <a:pt x="3787409" y="590702"/>
                    </a:cubicBezTo>
                    <a:lnTo>
                      <a:pt x="3801753" y="596406"/>
                    </a:lnTo>
                    <a:lnTo>
                      <a:pt x="3800812" y="589968"/>
                    </a:lnTo>
                    <a:cubicBezTo>
                      <a:pt x="3800811" y="562934"/>
                      <a:pt x="3816678" y="541020"/>
                      <a:pt x="3836250" y="541020"/>
                    </a:cubicBezTo>
                    <a:cubicBezTo>
                      <a:pt x="3855822" y="541020"/>
                      <a:pt x="3871689" y="562934"/>
                      <a:pt x="3871689" y="589967"/>
                    </a:cubicBezTo>
                    <a:lnTo>
                      <a:pt x="3870596" y="597446"/>
                    </a:lnTo>
                    <a:lnTo>
                      <a:pt x="3887555" y="590702"/>
                    </a:lnTo>
                    <a:cubicBezTo>
                      <a:pt x="3905459" y="586577"/>
                      <a:pt x="3922432" y="591321"/>
                      <a:pt x="3929771" y="604034"/>
                    </a:cubicBezTo>
                    <a:cubicBezTo>
                      <a:pt x="3934665" y="612508"/>
                      <a:pt x="3934350" y="622920"/>
                      <a:pt x="3929885" y="632902"/>
                    </a:cubicBezTo>
                    <a:lnTo>
                      <a:pt x="3909149" y="654903"/>
                    </a:lnTo>
                    <a:lnTo>
                      <a:pt x="3912798" y="654446"/>
                    </a:lnTo>
                    <a:cubicBezTo>
                      <a:pt x="3920335" y="656189"/>
                      <a:pt x="3927963" y="660416"/>
                      <a:pt x="3934685" y="666678"/>
                    </a:cubicBezTo>
                    <a:lnTo>
                      <a:pt x="3944256" y="678790"/>
                    </a:lnTo>
                    <a:lnTo>
                      <a:pt x="3946660" y="672743"/>
                    </a:lnTo>
                    <a:cubicBezTo>
                      <a:pt x="3960176" y="649332"/>
                      <a:pt x="3984874" y="638286"/>
                      <a:pt x="4001824" y="648072"/>
                    </a:cubicBezTo>
                    <a:cubicBezTo>
                      <a:pt x="4018774" y="657859"/>
                      <a:pt x="4021558" y="684770"/>
                      <a:pt x="4008040" y="708181"/>
                    </a:cubicBezTo>
                    <a:lnTo>
                      <a:pt x="4003356" y="714111"/>
                    </a:lnTo>
                    <a:lnTo>
                      <a:pt x="4021414" y="716751"/>
                    </a:lnTo>
                    <a:cubicBezTo>
                      <a:pt x="4038983" y="722131"/>
                      <a:pt x="4051309" y="734725"/>
                      <a:pt x="4051309" y="749405"/>
                    </a:cubicBezTo>
                    <a:lnTo>
                      <a:pt x="4048778" y="753829"/>
                    </a:lnTo>
                    <a:lnTo>
                      <a:pt x="4063272" y="761929"/>
                    </a:lnTo>
                    <a:lnTo>
                      <a:pt x="4072843" y="774041"/>
                    </a:lnTo>
                    <a:lnTo>
                      <a:pt x="4075247" y="767995"/>
                    </a:lnTo>
                    <a:cubicBezTo>
                      <a:pt x="4088763" y="744583"/>
                      <a:pt x="4113461" y="733538"/>
                      <a:pt x="4130411" y="743324"/>
                    </a:cubicBezTo>
                    <a:cubicBezTo>
                      <a:pt x="4147361" y="753110"/>
                      <a:pt x="4150145" y="780022"/>
                      <a:pt x="4136628" y="803433"/>
                    </a:cubicBezTo>
                    <a:lnTo>
                      <a:pt x="4131942" y="809362"/>
                    </a:lnTo>
                    <a:lnTo>
                      <a:pt x="4150002" y="812002"/>
                    </a:lnTo>
                    <a:cubicBezTo>
                      <a:pt x="4167569" y="817382"/>
                      <a:pt x="4179896" y="829977"/>
                      <a:pt x="4179897" y="844655"/>
                    </a:cubicBezTo>
                    <a:cubicBezTo>
                      <a:pt x="4179897" y="854441"/>
                      <a:pt x="4174417" y="863301"/>
                      <a:pt x="4165560" y="869714"/>
                    </a:cubicBezTo>
                    <a:lnTo>
                      <a:pt x="4135834" y="878628"/>
                    </a:lnTo>
                    <a:lnTo>
                      <a:pt x="4138389" y="887148"/>
                    </a:lnTo>
                    <a:lnTo>
                      <a:pt x="4137295" y="894626"/>
                    </a:lnTo>
                    <a:lnTo>
                      <a:pt x="4154255" y="887882"/>
                    </a:lnTo>
                    <a:cubicBezTo>
                      <a:pt x="4172159" y="883758"/>
                      <a:pt x="4189132" y="888501"/>
                      <a:pt x="4196471" y="901213"/>
                    </a:cubicBezTo>
                    <a:cubicBezTo>
                      <a:pt x="4201364" y="909688"/>
                      <a:pt x="4201050" y="920100"/>
                      <a:pt x="4196585" y="930083"/>
                    </a:cubicBezTo>
                    <a:lnTo>
                      <a:pt x="4175848" y="952083"/>
                    </a:lnTo>
                    <a:lnTo>
                      <a:pt x="4179498" y="951627"/>
                    </a:lnTo>
                    <a:cubicBezTo>
                      <a:pt x="4187035" y="953370"/>
                      <a:pt x="4194663" y="957595"/>
                      <a:pt x="4201385" y="963857"/>
                    </a:cubicBezTo>
                    <a:lnTo>
                      <a:pt x="4210956" y="975969"/>
                    </a:lnTo>
                    <a:lnTo>
                      <a:pt x="4213360" y="969923"/>
                    </a:lnTo>
                    <a:cubicBezTo>
                      <a:pt x="4226876" y="946512"/>
                      <a:pt x="4251574" y="935467"/>
                      <a:pt x="4268524" y="945253"/>
                    </a:cubicBezTo>
                    <a:cubicBezTo>
                      <a:pt x="4285474" y="955039"/>
                      <a:pt x="4288258" y="981951"/>
                      <a:pt x="4274741" y="1005362"/>
                    </a:cubicBezTo>
                    <a:lnTo>
                      <a:pt x="4270055" y="1011291"/>
                    </a:lnTo>
                    <a:lnTo>
                      <a:pt x="4288114" y="1013931"/>
                    </a:lnTo>
                    <a:cubicBezTo>
                      <a:pt x="4305683" y="1019311"/>
                      <a:pt x="4318009" y="1031906"/>
                      <a:pt x="4318009" y="1046585"/>
                    </a:cubicBezTo>
                    <a:lnTo>
                      <a:pt x="4315478" y="1051009"/>
                    </a:lnTo>
                    <a:lnTo>
                      <a:pt x="4329971" y="1059108"/>
                    </a:lnTo>
                    <a:lnTo>
                      <a:pt x="4339543" y="1071220"/>
                    </a:lnTo>
                    <a:lnTo>
                      <a:pt x="4341947" y="1065174"/>
                    </a:lnTo>
                    <a:cubicBezTo>
                      <a:pt x="4355463" y="1041764"/>
                      <a:pt x="4380161" y="1030718"/>
                      <a:pt x="4397111" y="1040504"/>
                    </a:cubicBezTo>
                    <a:cubicBezTo>
                      <a:pt x="4414061" y="1050290"/>
                      <a:pt x="4416845" y="1077202"/>
                      <a:pt x="4403327" y="1100613"/>
                    </a:cubicBezTo>
                    <a:lnTo>
                      <a:pt x="4398643" y="1106543"/>
                    </a:lnTo>
                    <a:lnTo>
                      <a:pt x="4416701" y="1109182"/>
                    </a:lnTo>
                    <a:cubicBezTo>
                      <a:pt x="4434269" y="1114562"/>
                      <a:pt x="4446596" y="1127157"/>
                      <a:pt x="4446596" y="1141835"/>
                    </a:cubicBezTo>
                    <a:cubicBezTo>
                      <a:pt x="4446597" y="1161407"/>
                      <a:pt x="4424682" y="1177274"/>
                      <a:pt x="4397649" y="1177274"/>
                    </a:cubicBezTo>
                    <a:lnTo>
                      <a:pt x="4392006" y="1176449"/>
                    </a:lnTo>
                    <a:lnTo>
                      <a:pt x="4393856" y="1192238"/>
                    </a:lnTo>
                    <a:cubicBezTo>
                      <a:pt x="4393206" y="1210600"/>
                      <a:pt x="4384231" y="1225767"/>
                      <a:pt x="4370053" y="1229566"/>
                    </a:cubicBezTo>
                    <a:cubicBezTo>
                      <a:pt x="4360600" y="1232099"/>
                      <a:pt x="4350625" y="1229100"/>
                      <a:pt x="4342137" y="1222204"/>
                    </a:cubicBezTo>
                    <a:lnTo>
                      <a:pt x="4327409" y="1198350"/>
                    </a:lnTo>
                    <a:lnTo>
                      <a:pt x="4322366" y="1219674"/>
                    </a:lnTo>
                    <a:lnTo>
                      <a:pt x="4317680" y="1225604"/>
                    </a:lnTo>
                    <a:lnTo>
                      <a:pt x="4335739" y="1228243"/>
                    </a:lnTo>
                    <a:cubicBezTo>
                      <a:pt x="4353307" y="1233623"/>
                      <a:pt x="4365634" y="1246218"/>
                      <a:pt x="4365634" y="1260896"/>
                    </a:cubicBezTo>
                    <a:cubicBezTo>
                      <a:pt x="4365634" y="1280469"/>
                      <a:pt x="4343719" y="1296335"/>
                      <a:pt x="4316687" y="1296335"/>
                    </a:cubicBezTo>
                    <a:lnTo>
                      <a:pt x="4311044" y="1295510"/>
                    </a:lnTo>
                    <a:lnTo>
                      <a:pt x="4312894" y="1311299"/>
                    </a:lnTo>
                    <a:cubicBezTo>
                      <a:pt x="4312244" y="1329661"/>
                      <a:pt x="4303269" y="1344827"/>
                      <a:pt x="4289091" y="1348627"/>
                    </a:cubicBezTo>
                    <a:cubicBezTo>
                      <a:pt x="4270186" y="1353693"/>
                      <a:pt x="4249188" y="1336631"/>
                      <a:pt x="4242191" y="1310519"/>
                    </a:cubicBezTo>
                    <a:lnTo>
                      <a:pt x="4240525" y="1296309"/>
                    </a:lnTo>
                    <a:lnTo>
                      <a:pt x="4227387" y="1301972"/>
                    </a:lnTo>
                    <a:cubicBezTo>
                      <a:pt x="4214330" y="1305470"/>
                      <a:pt x="4201484" y="1304806"/>
                      <a:pt x="4191269" y="1300904"/>
                    </a:cubicBezTo>
                    <a:lnTo>
                      <a:pt x="4191116" y="1300751"/>
                    </a:lnTo>
                    <a:lnTo>
                      <a:pt x="4192686" y="1312098"/>
                    </a:lnTo>
                    <a:cubicBezTo>
                      <a:pt x="4187620" y="1331003"/>
                      <a:pt x="4162346" y="1340656"/>
                      <a:pt x="4136234" y="1333660"/>
                    </a:cubicBezTo>
                    <a:lnTo>
                      <a:pt x="4123094" y="1327997"/>
                    </a:lnTo>
                    <a:lnTo>
                      <a:pt x="4121430" y="1342207"/>
                    </a:lnTo>
                    <a:cubicBezTo>
                      <a:pt x="4114433" y="1368319"/>
                      <a:pt x="4093435" y="1385381"/>
                      <a:pt x="4074530" y="1380315"/>
                    </a:cubicBezTo>
                    <a:cubicBezTo>
                      <a:pt x="4060351" y="1376516"/>
                      <a:pt x="4051376" y="1361350"/>
                      <a:pt x="4050727" y="1342987"/>
                    </a:cubicBezTo>
                    <a:lnTo>
                      <a:pt x="4052430" y="1328451"/>
                    </a:lnTo>
                    <a:lnTo>
                      <a:pt x="4044078" y="1329672"/>
                    </a:lnTo>
                    <a:cubicBezTo>
                      <a:pt x="4030562" y="1329672"/>
                      <a:pt x="4018324" y="1325705"/>
                      <a:pt x="4009467" y="1319292"/>
                    </a:cubicBezTo>
                    <a:lnTo>
                      <a:pt x="4001335" y="1305079"/>
                    </a:lnTo>
                    <a:lnTo>
                      <a:pt x="3998408" y="1315424"/>
                    </a:lnTo>
                    <a:cubicBezTo>
                      <a:pt x="3994310" y="1321985"/>
                      <a:pt x="3988522" y="1326726"/>
                      <a:pt x="3981433" y="1328626"/>
                    </a:cubicBezTo>
                    <a:cubicBezTo>
                      <a:pt x="3971980" y="1331159"/>
                      <a:pt x="3962005" y="1328160"/>
                      <a:pt x="3953518" y="1321263"/>
                    </a:cubicBezTo>
                    <a:lnTo>
                      <a:pt x="3938789" y="1297411"/>
                    </a:lnTo>
                    <a:lnTo>
                      <a:pt x="3933746" y="1318734"/>
                    </a:lnTo>
                    <a:lnTo>
                      <a:pt x="3929060" y="1324664"/>
                    </a:lnTo>
                    <a:lnTo>
                      <a:pt x="3947119" y="1327303"/>
                    </a:lnTo>
                    <a:cubicBezTo>
                      <a:pt x="3964687" y="1332684"/>
                      <a:pt x="3977014" y="1345277"/>
                      <a:pt x="3977014" y="1359957"/>
                    </a:cubicBezTo>
                    <a:cubicBezTo>
                      <a:pt x="3977014" y="1379528"/>
                      <a:pt x="3955099" y="1395395"/>
                      <a:pt x="3928066" y="1395395"/>
                    </a:cubicBezTo>
                    <a:lnTo>
                      <a:pt x="3922424" y="1394569"/>
                    </a:lnTo>
                    <a:lnTo>
                      <a:pt x="3924274" y="1410360"/>
                    </a:lnTo>
                    <a:cubicBezTo>
                      <a:pt x="3923625" y="1428721"/>
                      <a:pt x="3914650" y="1443888"/>
                      <a:pt x="3900471" y="1447687"/>
                    </a:cubicBezTo>
                    <a:cubicBezTo>
                      <a:pt x="3881565" y="1452753"/>
                      <a:pt x="3860567" y="1435691"/>
                      <a:pt x="3853571" y="1409580"/>
                    </a:cubicBezTo>
                    <a:lnTo>
                      <a:pt x="3851906" y="1395369"/>
                    </a:lnTo>
                    <a:lnTo>
                      <a:pt x="3838768" y="1401032"/>
                    </a:lnTo>
                    <a:lnTo>
                      <a:pt x="3809490" y="1400166"/>
                    </a:lnTo>
                    <a:lnTo>
                      <a:pt x="3828637" y="1411582"/>
                    </a:lnTo>
                    <a:cubicBezTo>
                      <a:pt x="3833914" y="1417238"/>
                      <a:pt x="3836996" y="1424057"/>
                      <a:pt x="3836996" y="1431396"/>
                    </a:cubicBezTo>
                    <a:cubicBezTo>
                      <a:pt x="3836996" y="1450967"/>
                      <a:pt x="3815082" y="1466834"/>
                      <a:pt x="3788049" y="1466833"/>
                    </a:cubicBezTo>
                    <a:lnTo>
                      <a:pt x="3782406" y="1466009"/>
                    </a:lnTo>
                    <a:lnTo>
                      <a:pt x="3784256" y="1481799"/>
                    </a:lnTo>
                    <a:cubicBezTo>
                      <a:pt x="3783606" y="1500161"/>
                      <a:pt x="3774631" y="1515327"/>
                      <a:pt x="3760453" y="1519126"/>
                    </a:cubicBezTo>
                    <a:cubicBezTo>
                      <a:pt x="3751000" y="1521659"/>
                      <a:pt x="3741025" y="1518660"/>
                      <a:pt x="3732537" y="1511764"/>
                    </a:cubicBezTo>
                    <a:lnTo>
                      <a:pt x="3717809" y="1487911"/>
                    </a:lnTo>
                    <a:lnTo>
                      <a:pt x="3712766" y="1509233"/>
                    </a:lnTo>
                    <a:lnTo>
                      <a:pt x="3708080" y="1515164"/>
                    </a:lnTo>
                    <a:lnTo>
                      <a:pt x="3726139" y="1517803"/>
                    </a:lnTo>
                    <a:cubicBezTo>
                      <a:pt x="3734923" y="1520493"/>
                      <a:pt x="3742396" y="1524987"/>
                      <a:pt x="3747674" y="1530642"/>
                    </a:cubicBezTo>
                    <a:lnTo>
                      <a:pt x="3754761" y="1547438"/>
                    </a:lnTo>
                    <a:lnTo>
                      <a:pt x="3769958" y="1535933"/>
                    </a:lnTo>
                    <a:cubicBezTo>
                      <a:pt x="3777357" y="1533674"/>
                      <a:pt x="3786076" y="1533520"/>
                      <a:pt x="3795028" y="1535582"/>
                    </a:cubicBezTo>
                    <a:lnTo>
                      <a:pt x="3809373" y="1541286"/>
                    </a:lnTo>
                    <a:lnTo>
                      <a:pt x="3808432" y="1534848"/>
                    </a:lnTo>
                    <a:cubicBezTo>
                      <a:pt x="3808431" y="1507815"/>
                      <a:pt x="3824298" y="1485900"/>
                      <a:pt x="3843870" y="1485900"/>
                    </a:cubicBezTo>
                    <a:cubicBezTo>
                      <a:pt x="3863442" y="1485900"/>
                      <a:pt x="3879309" y="1507815"/>
                      <a:pt x="3879309" y="1534848"/>
                    </a:cubicBezTo>
                    <a:lnTo>
                      <a:pt x="3878215" y="1542326"/>
                    </a:lnTo>
                    <a:lnTo>
                      <a:pt x="3895175" y="1535582"/>
                    </a:lnTo>
                    <a:cubicBezTo>
                      <a:pt x="3913079" y="1531457"/>
                      <a:pt x="3930052" y="1536201"/>
                      <a:pt x="3937392" y="1548913"/>
                    </a:cubicBezTo>
                    <a:cubicBezTo>
                      <a:pt x="3942285" y="1557388"/>
                      <a:pt x="3941970" y="1567800"/>
                      <a:pt x="3937505" y="1577784"/>
                    </a:cubicBezTo>
                    <a:lnTo>
                      <a:pt x="3916769" y="1599783"/>
                    </a:lnTo>
                    <a:lnTo>
                      <a:pt x="3920418" y="1599327"/>
                    </a:lnTo>
                    <a:cubicBezTo>
                      <a:pt x="3927955" y="1601070"/>
                      <a:pt x="3935583" y="1605296"/>
                      <a:pt x="3942305" y="1611558"/>
                    </a:cubicBezTo>
                    <a:lnTo>
                      <a:pt x="3951876" y="1623670"/>
                    </a:lnTo>
                    <a:lnTo>
                      <a:pt x="3954280" y="1617623"/>
                    </a:lnTo>
                    <a:cubicBezTo>
                      <a:pt x="3967796" y="1594212"/>
                      <a:pt x="3992494" y="1583167"/>
                      <a:pt x="4009444" y="1592953"/>
                    </a:cubicBezTo>
                    <a:cubicBezTo>
                      <a:pt x="4026394" y="1602739"/>
                      <a:pt x="4029178" y="1629650"/>
                      <a:pt x="4015661" y="1653062"/>
                    </a:cubicBezTo>
                    <a:lnTo>
                      <a:pt x="4010975" y="1658991"/>
                    </a:lnTo>
                    <a:lnTo>
                      <a:pt x="4029035" y="1661631"/>
                    </a:lnTo>
                    <a:cubicBezTo>
                      <a:pt x="4046603" y="1667011"/>
                      <a:pt x="4058929" y="1679605"/>
                      <a:pt x="4058930" y="1694285"/>
                    </a:cubicBezTo>
                    <a:lnTo>
                      <a:pt x="4056398" y="1698709"/>
                    </a:lnTo>
                    <a:lnTo>
                      <a:pt x="4070891" y="1706809"/>
                    </a:lnTo>
                    <a:lnTo>
                      <a:pt x="4080463" y="1718921"/>
                    </a:lnTo>
                    <a:lnTo>
                      <a:pt x="4082867" y="1712875"/>
                    </a:lnTo>
                    <a:cubicBezTo>
                      <a:pt x="4096383" y="1689463"/>
                      <a:pt x="4121081" y="1678418"/>
                      <a:pt x="4138031" y="1688204"/>
                    </a:cubicBezTo>
                    <a:cubicBezTo>
                      <a:pt x="4154981" y="1697990"/>
                      <a:pt x="4157765" y="1724902"/>
                      <a:pt x="4144247" y="1748313"/>
                    </a:cubicBezTo>
                    <a:lnTo>
                      <a:pt x="4139562" y="1754242"/>
                    </a:lnTo>
                    <a:lnTo>
                      <a:pt x="4157622" y="1756882"/>
                    </a:lnTo>
                    <a:lnTo>
                      <a:pt x="4163429" y="1760345"/>
                    </a:lnTo>
                    <a:lnTo>
                      <a:pt x="4159561" y="1755449"/>
                    </a:lnTo>
                    <a:cubicBezTo>
                      <a:pt x="4146045" y="1732038"/>
                      <a:pt x="4148828" y="1705126"/>
                      <a:pt x="4165778" y="1695341"/>
                    </a:cubicBezTo>
                    <a:lnTo>
                      <a:pt x="4185526" y="1692872"/>
                    </a:lnTo>
                    <a:lnTo>
                      <a:pt x="4192085" y="1677327"/>
                    </a:lnTo>
                    <a:cubicBezTo>
                      <a:pt x="4197363" y="1671672"/>
                      <a:pt x="4204836" y="1667178"/>
                      <a:pt x="4213620" y="1664488"/>
                    </a:cubicBezTo>
                    <a:lnTo>
                      <a:pt x="4228895" y="1662255"/>
                    </a:lnTo>
                    <a:lnTo>
                      <a:pt x="4224861" y="1657150"/>
                    </a:lnTo>
                    <a:cubicBezTo>
                      <a:pt x="4211344" y="1633739"/>
                      <a:pt x="4214127" y="1606827"/>
                      <a:pt x="4231077" y="1597041"/>
                    </a:cubicBezTo>
                    <a:cubicBezTo>
                      <a:pt x="4239552" y="1592148"/>
                      <a:pt x="4249965" y="1592463"/>
                      <a:pt x="4259947" y="1596927"/>
                    </a:cubicBezTo>
                    <a:lnTo>
                      <a:pt x="4267854" y="1604381"/>
                    </a:lnTo>
                    <a:lnTo>
                      <a:pt x="4271884" y="1588454"/>
                    </a:lnTo>
                    <a:lnTo>
                      <a:pt x="4280626" y="1576716"/>
                    </a:lnTo>
                    <a:lnTo>
                      <a:pt x="4272783" y="1573598"/>
                    </a:lnTo>
                    <a:cubicBezTo>
                      <a:pt x="4249371" y="1560081"/>
                      <a:pt x="4238325" y="1535383"/>
                      <a:pt x="4248112" y="1518433"/>
                    </a:cubicBezTo>
                    <a:cubicBezTo>
                      <a:pt x="4255452" y="1505721"/>
                      <a:pt x="4272424" y="1500977"/>
                      <a:pt x="4290328" y="1505102"/>
                    </a:cubicBezTo>
                    <a:lnTo>
                      <a:pt x="4304673" y="1510806"/>
                    </a:lnTo>
                    <a:lnTo>
                      <a:pt x="4303732" y="1504368"/>
                    </a:lnTo>
                    <a:cubicBezTo>
                      <a:pt x="4303732" y="1477335"/>
                      <a:pt x="4319599" y="1455420"/>
                      <a:pt x="4339171" y="1455420"/>
                    </a:cubicBezTo>
                    <a:cubicBezTo>
                      <a:pt x="4358743" y="1455420"/>
                      <a:pt x="4374609" y="1477334"/>
                      <a:pt x="4374609" y="1504368"/>
                    </a:cubicBezTo>
                    <a:lnTo>
                      <a:pt x="4373516" y="1511845"/>
                    </a:lnTo>
                    <a:lnTo>
                      <a:pt x="4390475" y="1505102"/>
                    </a:lnTo>
                    <a:cubicBezTo>
                      <a:pt x="4408380" y="1500977"/>
                      <a:pt x="4425352" y="1505721"/>
                      <a:pt x="4432692" y="1518434"/>
                    </a:cubicBezTo>
                    <a:cubicBezTo>
                      <a:pt x="4437585" y="1526908"/>
                      <a:pt x="4437270" y="1537320"/>
                      <a:pt x="4432805" y="1547303"/>
                    </a:cubicBezTo>
                    <a:lnTo>
                      <a:pt x="4412069" y="1569304"/>
                    </a:lnTo>
                    <a:lnTo>
                      <a:pt x="4415718" y="1568847"/>
                    </a:lnTo>
                    <a:cubicBezTo>
                      <a:pt x="4423255" y="1570590"/>
                      <a:pt x="4430883" y="1574815"/>
                      <a:pt x="4437605" y="1581077"/>
                    </a:cubicBezTo>
                    <a:lnTo>
                      <a:pt x="4447175" y="1593190"/>
                    </a:lnTo>
                    <a:lnTo>
                      <a:pt x="4449579" y="1587144"/>
                    </a:lnTo>
                    <a:cubicBezTo>
                      <a:pt x="4463096" y="1563732"/>
                      <a:pt x="4487794" y="1552687"/>
                      <a:pt x="4504745" y="1562473"/>
                    </a:cubicBezTo>
                    <a:cubicBezTo>
                      <a:pt x="4521695" y="1572259"/>
                      <a:pt x="4524478" y="1599171"/>
                      <a:pt x="4510961" y="1622582"/>
                    </a:cubicBezTo>
                    <a:lnTo>
                      <a:pt x="4506275" y="1628512"/>
                    </a:lnTo>
                    <a:lnTo>
                      <a:pt x="4524334" y="1631151"/>
                    </a:lnTo>
                    <a:cubicBezTo>
                      <a:pt x="4541902" y="1636531"/>
                      <a:pt x="4554229" y="1649126"/>
                      <a:pt x="4554229" y="1663804"/>
                    </a:cubicBezTo>
                    <a:lnTo>
                      <a:pt x="4551698" y="1668230"/>
                    </a:lnTo>
                    <a:lnTo>
                      <a:pt x="4566192" y="1676329"/>
                    </a:lnTo>
                    <a:lnTo>
                      <a:pt x="4575763" y="1688440"/>
                    </a:lnTo>
                    <a:lnTo>
                      <a:pt x="4578167" y="1682394"/>
                    </a:lnTo>
                    <a:cubicBezTo>
                      <a:pt x="4591684" y="1658983"/>
                      <a:pt x="4616382" y="1647937"/>
                      <a:pt x="4633331" y="1657724"/>
                    </a:cubicBezTo>
                    <a:cubicBezTo>
                      <a:pt x="4650281" y="1667510"/>
                      <a:pt x="4653065" y="1694421"/>
                      <a:pt x="4639548" y="1717832"/>
                    </a:cubicBezTo>
                    <a:lnTo>
                      <a:pt x="4634862" y="1723763"/>
                    </a:lnTo>
                    <a:lnTo>
                      <a:pt x="4652921" y="1726402"/>
                    </a:lnTo>
                    <a:cubicBezTo>
                      <a:pt x="4670489" y="1731783"/>
                      <a:pt x="4682817" y="1744376"/>
                      <a:pt x="4682816" y="1759056"/>
                    </a:cubicBezTo>
                    <a:cubicBezTo>
                      <a:pt x="4682816" y="1778627"/>
                      <a:pt x="4660902" y="1794494"/>
                      <a:pt x="4633869" y="1794494"/>
                    </a:cubicBezTo>
                    <a:lnTo>
                      <a:pt x="4628226" y="1793668"/>
                    </a:lnTo>
                    <a:lnTo>
                      <a:pt x="4630076" y="1809458"/>
                    </a:lnTo>
                    <a:cubicBezTo>
                      <a:pt x="4629427" y="1827821"/>
                      <a:pt x="4620452" y="1842987"/>
                      <a:pt x="4606273" y="1846787"/>
                    </a:cubicBezTo>
                    <a:cubicBezTo>
                      <a:pt x="4596821" y="1849319"/>
                      <a:pt x="4586845" y="1846320"/>
                      <a:pt x="4578357" y="1839424"/>
                    </a:cubicBezTo>
                    <a:lnTo>
                      <a:pt x="4563630" y="1815571"/>
                    </a:lnTo>
                    <a:lnTo>
                      <a:pt x="4558586" y="1836894"/>
                    </a:lnTo>
                    <a:lnTo>
                      <a:pt x="4553901" y="1842824"/>
                    </a:lnTo>
                    <a:lnTo>
                      <a:pt x="4571959" y="1845463"/>
                    </a:lnTo>
                    <a:cubicBezTo>
                      <a:pt x="4589527" y="1850843"/>
                      <a:pt x="4601854" y="1863438"/>
                      <a:pt x="4601854" y="1878116"/>
                    </a:cubicBezTo>
                    <a:cubicBezTo>
                      <a:pt x="4601855" y="1897688"/>
                      <a:pt x="4579940" y="1913555"/>
                      <a:pt x="4552907" y="1913555"/>
                    </a:cubicBezTo>
                    <a:lnTo>
                      <a:pt x="4547264" y="1912730"/>
                    </a:lnTo>
                    <a:lnTo>
                      <a:pt x="4549113" y="1928519"/>
                    </a:lnTo>
                    <a:cubicBezTo>
                      <a:pt x="4548464" y="1946881"/>
                      <a:pt x="4539489" y="1962048"/>
                      <a:pt x="4525311" y="1965847"/>
                    </a:cubicBezTo>
                    <a:cubicBezTo>
                      <a:pt x="4506406" y="1970913"/>
                      <a:pt x="4485408" y="1953851"/>
                      <a:pt x="4478411" y="1927739"/>
                    </a:cubicBezTo>
                    <a:lnTo>
                      <a:pt x="4476746" y="1913530"/>
                    </a:lnTo>
                    <a:lnTo>
                      <a:pt x="4463607" y="1919192"/>
                    </a:lnTo>
                    <a:cubicBezTo>
                      <a:pt x="4450551" y="1922691"/>
                      <a:pt x="4437705" y="1922026"/>
                      <a:pt x="4427488" y="1918124"/>
                    </a:cubicBezTo>
                    <a:lnTo>
                      <a:pt x="4427336" y="1917971"/>
                    </a:lnTo>
                    <a:lnTo>
                      <a:pt x="4428906" y="1929318"/>
                    </a:lnTo>
                    <a:cubicBezTo>
                      <a:pt x="4423840" y="1948223"/>
                      <a:pt x="4398565" y="1957877"/>
                      <a:pt x="4372454" y="1950880"/>
                    </a:cubicBezTo>
                    <a:lnTo>
                      <a:pt x="4359315" y="1945218"/>
                    </a:lnTo>
                    <a:lnTo>
                      <a:pt x="4357650" y="1959427"/>
                    </a:lnTo>
                    <a:cubicBezTo>
                      <a:pt x="4350652" y="1985539"/>
                      <a:pt x="4329655" y="2002601"/>
                      <a:pt x="4310750" y="1997536"/>
                    </a:cubicBezTo>
                    <a:cubicBezTo>
                      <a:pt x="4296571" y="1993736"/>
                      <a:pt x="4287597" y="1978569"/>
                      <a:pt x="4286946" y="1960207"/>
                    </a:cubicBezTo>
                    <a:lnTo>
                      <a:pt x="4288651" y="1945671"/>
                    </a:lnTo>
                    <a:lnTo>
                      <a:pt x="4280298" y="1946891"/>
                    </a:lnTo>
                    <a:cubicBezTo>
                      <a:pt x="4253265" y="1946892"/>
                      <a:pt x="4231350" y="1931026"/>
                      <a:pt x="4231350" y="1911454"/>
                    </a:cubicBezTo>
                    <a:cubicBezTo>
                      <a:pt x="4231349" y="1896774"/>
                      <a:pt x="4243677" y="1884180"/>
                      <a:pt x="4261246" y="1878800"/>
                    </a:cubicBezTo>
                    <a:lnTo>
                      <a:pt x="4276520" y="1876568"/>
                    </a:lnTo>
                    <a:lnTo>
                      <a:pt x="4272486" y="1871462"/>
                    </a:lnTo>
                    <a:lnTo>
                      <a:pt x="4268361" y="1854025"/>
                    </a:lnTo>
                    <a:lnTo>
                      <a:pt x="4266060" y="1862158"/>
                    </a:lnTo>
                    <a:cubicBezTo>
                      <a:pt x="4261963" y="1868720"/>
                      <a:pt x="4256174" y="1873462"/>
                      <a:pt x="4249085" y="1875361"/>
                    </a:cubicBezTo>
                    <a:cubicBezTo>
                      <a:pt x="4230180" y="1880427"/>
                      <a:pt x="4209182" y="1863365"/>
                      <a:pt x="4202186" y="1837253"/>
                    </a:cubicBezTo>
                    <a:lnTo>
                      <a:pt x="4200519" y="1823043"/>
                    </a:lnTo>
                    <a:lnTo>
                      <a:pt x="4187382" y="1828706"/>
                    </a:lnTo>
                    <a:cubicBezTo>
                      <a:pt x="4174325" y="1832205"/>
                      <a:pt x="4161478" y="1831540"/>
                      <a:pt x="4151263" y="1827638"/>
                    </a:cubicBezTo>
                    <a:lnTo>
                      <a:pt x="4146314" y="1822651"/>
                    </a:lnTo>
                    <a:lnTo>
                      <a:pt x="4138569" y="1824974"/>
                    </a:lnTo>
                    <a:lnTo>
                      <a:pt x="4132926" y="1824149"/>
                    </a:lnTo>
                    <a:lnTo>
                      <a:pt x="4134776" y="1839938"/>
                    </a:lnTo>
                    <a:cubicBezTo>
                      <a:pt x="4134126" y="1858300"/>
                      <a:pt x="4125151" y="1873467"/>
                      <a:pt x="4110973" y="1877266"/>
                    </a:cubicBezTo>
                    <a:cubicBezTo>
                      <a:pt x="4101520" y="1879799"/>
                      <a:pt x="4091544" y="1876800"/>
                      <a:pt x="4083058" y="1869903"/>
                    </a:cubicBezTo>
                    <a:lnTo>
                      <a:pt x="4068329" y="1846051"/>
                    </a:lnTo>
                    <a:lnTo>
                      <a:pt x="4063286" y="1867374"/>
                    </a:lnTo>
                    <a:lnTo>
                      <a:pt x="4058600" y="1873303"/>
                    </a:lnTo>
                    <a:lnTo>
                      <a:pt x="4076660" y="1875943"/>
                    </a:lnTo>
                    <a:cubicBezTo>
                      <a:pt x="4094227" y="1881323"/>
                      <a:pt x="4106555" y="1893918"/>
                      <a:pt x="4106554" y="1908597"/>
                    </a:cubicBezTo>
                    <a:cubicBezTo>
                      <a:pt x="4106554" y="1928169"/>
                      <a:pt x="4084639" y="1944035"/>
                      <a:pt x="4057607" y="1944035"/>
                    </a:cubicBezTo>
                    <a:lnTo>
                      <a:pt x="4051964" y="1943210"/>
                    </a:lnTo>
                    <a:lnTo>
                      <a:pt x="4053814" y="1959000"/>
                    </a:lnTo>
                    <a:cubicBezTo>
                      <a:pt x="4053165" y="1977361"/>
                      <a:pt x="4044190" y="1992528"/>
                      <a:pt x="4030011" y="1996327"/>
                    </a:cubicBezTo>
                    <a:cubicBezTo>
                      <a:pt x="4011105" y="2001392"/>
                      <a:pt x="3990108" y="1984332"/>
                      <a:pt x="3983111" y="1958219"/>
                    </a:cubicBezTo>
                    <a:lnTo>
                      <a:pt x="3981446" y="1944009"/>
                    </a:lnTo>
                    <a:lnTo>
                      <a:pt x="3968307" y="1949672"/>
                    </a:lnTo>
                    <a:cubicBezTo>
                      <a:pt x="3955251" y="1953170"/>
                      <a:pt x="3942404" y="1952507"/>
                      <a:pt x="3932188" y="1948604"/>
                    </a:cubicBezTo>
                    <a:lnTo>
                      <a:pt x="3932036" y="1948450"/>
                    </a:lnTo>
                    <a:lnTo>
                      <a:pt x="3933606" y="1959797"/>
                    </a:lnTo>
                    <a:cubicBezTo>
                      <a:pt x="3928540" y="1978703"/>
                      <a:pt x="3903266" y="1988357"/>
                      <a:pt x="3877154" y="1981360"/>
                    </a:cubicBezTo>
                    <a:lnTo>
                      <a:pt x="3864014" y="1975697"/>
                    </a:lnTo>
                    <a:lnTo>
                      <a:pt x="3862350" y="1989908"/>
                    </a:lnTo>
                    <a:cubicBezTo>
                      <a:pt x="3855353" y="2016019"/>
                      <a:pt x="3834354" y="2033080"/>
                      <a:pt x="3815450" y="2028015"/>
                    </a:cubicBezTo>
                    <a:cubicBezTo>
                      <a:pt x="3801271" y="2024217"/>
                      <a:pt x="3792296" y="2009050"/>
                      <a:pt x="3791647" y="1990687"/>
                    </a:cubicBezTo>
                    <a:lnTo>
                      <a:pt x="3793350" y="1976151"/>
                    </a:lnTo>
                    <a:lnTo>
                      <a:pt x="3784998" y="1977372"/>
                    </a:lnTo>
                    <a:cubicBezTo>
                      <a:pt x="3757965" y="1977372"/>
                      <a:pt x="3736050" y="1961505"/>
                      <a:pt x="3736050" y="1941933"/>
                    </a:cubicBezTo>
                    <a:cubicBezTo>
                      <a:pt x="3736050" y="1927255"/>
                      <a:pt x="3748377" y="1914660"/>
                      <a:pt x="3765945" y="1909280"/>
                    </a:cubicBezTo>
                    <a:lnTo>
                      <a:pt x="3781220" y="1907047"/>
                    </a:lnTo>
                    <a:lnTo>
                      <a:pt x="3777186" y="1901942"/>
                    </a:lnTo>
                    <a:lnTo>
                      <a:pt x="3773062" y="1884505"/>
                    </a:lnTo>
                    <a:lnTo>
                      <a:pt x="3770760" y="1892638"/>
                    </a:lnTo>
                    <a:cubicBezTo>
                      <a:pt x="3766662" y="1899200"/>
                      <a:pt x="3760874" y="1903941"/>
                      <a:pt x="3753785" y="1905842"/>
                    </a:cubicBezTo>
                    <a:cubicBezTo>
                      <a:pt x="3734879" y="1910907"/>
                      <a:pt x="3713881" y="1893845"/>
                      <a:pt x="3706885" y="1867734"/>
                    </a:cubicBezTo>
                    <a:lnTo>
                      <a:pt x="3705220" y="1853523"/>
                    </a:lnTo>
                    <a:lnTo>
                      <a:pt x="3692081" y="1859187"/>
                    </a:lnTo>
                    <a:cubicBezTo>
                      <a:pt x="3665969" y="1866183"/>
                      <a:pt x="3640694" y="1856529"/>
                      <a:pt x="3635629" y="1837624"/>
                    </a:cubicBezTo>
                    <a:cubicBezTo>
                      <a:pt x="3631829" y="1823445"/>
                      <a:pt x="3640477" y="1808089"/>
                      <a:pt x="3656054" y="1798346"/>
                    </a:cubicBezTo>
                    <a:lnTo>
                      <a:pt x="3669494" y="1792553"/>
                    </a:lnTo>
                    <a:lnTo>
                      <a:pt x="3664261" y="1785930"/>
                    </a:lnTo>
                    <a:cubicBezTo>
                      <a:pt x="3650745" y="1762518"/>
                      <a:pt x="3653528" y="1735607"/>
                      <a:pt x="3670478" y="1725821"/>
                    </a:cubicBezTo>
                    <a:lnTo>
                      <a:pt x="3690226" y="1723352"/>
                    </a:lnTo>
                    <a:lnTo>
                      <a:pt x="3696785" y="1707808"/>
                    </a:lnTo>
                    <a:cubicBezTo>
                      <a:pt x="3702062" y="1702151"/>
                      <a:pt x="3709537" y="1697658"/>
                      <a:pt x="3718320" y="1694968"/>
                    </a:cubicBezTo>
                    <a:lnTo>
                      <a:pt x="3733595" y="1692736"/>
                    </a:lnTo>
                    <a:lnTo>
                      <a:pt x="3729561" y="1687631"/>
                    </a:lnTo>
                    <a:cubicBezTo>
                      <a:pt x="3716044" y="1664219"/>
                      <a:pt x="3718827" y="1637307"/>
                      <a:pt x="3735778" y="1627521"/>
                    </a:cubicBezTo>
                    <a:cubicBezTo>
                      <a:pt x="3744253" y="1622628"/>
                      <a:pt x="3754664" y="1622943"/>
                      <a:pt x="3764647" y="1627408"/>
                    </a:cubicBezTo>
                    <a:lnTo>
                      <a:pt x="3772554" y="1634860"/>
                    </a:lnTo>
                    <a:lnTo>
                      <a:pt x="3776583" y="1618934"/>
                    </a:lnTo>
                    <a:lnTo>
                      <a:pt x="3785327" y="1607196"/>
                    </a:lnTo>
                    <a:lnTo>
                      <a:pt x="3777483" y="1604078"/>
                    </a:lnTo>
                    <a:cubicBezTo>
                      <a:pt x="3765777" y="1597319"/>
                      <a:pt x="3757163" y="1587766"/>
                      <a:pt x="3752699" y="1577783"/>
                    </a:cubicBezTo>
                    <a:lnTo>
                      <a:pt x="3752783" y="1556139"/>
                    </a:lnTo>
                    <a:lnTo>
                      <a:pt x="3741698" y="1575515"/>
                    </a:lnTo>
                    <a:cubicBezTo>
                      <a:pt x="3732840" y="1581929"/>
                      <a:pt x="3720603" y="1585894"/>
                      <a:pt x="3707087" y="1585895"/>
                    </a:cubicBezTo>
                    <a:lnTo>
                      <a:pt x="3701443" y="1585070"/>
                    </a:lnTo>
                    <a:lnTo>
                      <a:pt x="3703294" y="1600859"/>
                    </a:lnTo>
                    <a:cubicBezTo>
                      <a:pt x="3702644" y="1619222"/>
                      <a:pt x="3693670" y="1634388"/>
                      <a:pt x="3679491" y="1638187"/>
                    </a:cubicBezTo>
                    <a:cubicBezTo>
                      <a:pt x="3660586" y="1643253"/>
                      <a:pt x="3639588" y="1626191"/>
                      <a:pt x="3632591" y="1600079"/>
                    </a:cubicBezTo>
                    <a:lnTo>
                      <a:pt x="3630926" y="1585870"/>
                    </a:lnTo>
                    <a:lnTo>
                      <a:pt x="3617787" y="1591532"/>
                    </a:lnTo>
                    <a:cubicBezTo>
                      <a:pt x="3604732" y="1595030"/>
                      <a:pt x="3591884" y="1594366"/>
                      <a:pt x="3581669" y="1590464"/>
                    </a:cubicBezTo>
                    <a:lnTo>
                      <a:pt x="3581516" y="1590310"/>
                    </a:lnTo>
                    <a:lnTo>
                      <a:pt x="3583086" y="1601658"/>
                    </a:lnTo>
                    <a:cubicBezTo>
                      <a:pt x="3578020" y="1620563"/>
                      <a:pt x="3552746" y="1630216"/>
                      <a:pt x="3526633" y="1623220"/>
                    </a:cubicBezTo>
                    <a:lnTo>
                      <a:pt x="3513495" y="1617558"/>
                    </a:lnTo>
                    <a:lnTo>
                      <a:pt x="3511829" y="1631767"/>
                    </a:lnTo>
                    <a:cubicBezTo>
                      <a:pt x="3504833" y="1657879"/>
                      <a:pt x="3483835" y="1674941"/>
                      <a:pt x="3464930" y="1669875"/>
                    </a:cubicBezTo>
                    <a:cubicBezTo>
                      <a:pt x="3450751" y="1666076"/>
                      <a:pt x="3441776" y="1650909"/>
                      <a:pt x="3441127" y="1632547"/>
                    </a:cubicBezTo>
                    <a:lnTo>
                      <a:pt x="3442830" y="1618011"/>
                    </a:lnTo>
                    <a:lnTo>
                      <a:pt x="3434478" y="1619232"/>
                    </a:lnTo>
                    <a:cubicBezTo>
                      <a:pt x="3407445" y="1619232"/>
                      <a:pt x="3385531" y="1603365"/>
                      <a:pt x="3385531" y="1583793"/>
                    </a:cubicBezTo>
                    <a:lnTo>
                      <a:pt x="3391890" y="1568719"/>
                    </a:lnTo>
                    <a:lnTo>
                      <a:pt x="3387073" y="1572467"/>
                    </a:lnTo>
                    <a:cubicBezTo>
                      <a:pt x="3377621" y="1574999"/>
                      <a:pt x="3367645" y="1572000"/>
                      <a:pt x="3359158" y="1565104"/>
                    </a:cubicBezTo>
                    <a:lnTo>
                      <a:pt x="3344429" y="1541250"/>
                    </a:lnTo>
                    <a:lnTo>
                      <a:pt x="3339386" y="1562574"/>
                    </a:lnTo>
                    <a:lnTo>
                      <a:pt x="3334700" y="1568504"/>
                    </a:lnTo>
                    <a:lnTo>
                      <a:pt x="3352759" y="1571143"/>
                    </a:lnTo>
                    <a:cubicBezTo>
                      <a:pt x="3370328" y="1576523"/>
                      <a:pt x="3382655" y="1589118"/>
                      <a:pt x="3382654" y="1603796"/>
                    </a:cubicBezTo>
                    <a:cubicBezTo>
                      <a:pt x="3382654" y="1623369"/>
                      <a:pt x="3360740" y="1639235"/>
                      <a:pt x="3333706" y="1639235"/>
                    </a:cubicBezTo>
                    <a:lnTo>
                      <a:pt x="3328064" y="1638410"/>
                    </a:lnTo>
                    <a:lnTo>
                      <a:pt x="3329913" y="1654199"/>
                    </a:lnTo>
                    <a:cubicBezTo>
                      <a:pt x="3329589" y="1663381"/>
                      <a:pt x="3327183" y="1671762"/>
                      <a:pt x="3323086" y="1678324"/>
                    </a:cubicBezTo>
                    <a:lnTo>
                      <a:pt x="3320117" y="1680633"/>
                    </a:lnTo>
                    <a:lnTo>
                      <a:pt x="3325885" y="1680714"/>
                    </a:lnTo>
                    <a:cubicBezTo>
                      <a:pt x="3333284" y="1682973"/>
                      <a:pt x="3339362" y="1687338"/>
                      <a:pt x="3343032" y="1693693"/>
                    </a:cubicBezTo>
                    <a:cubicBezTo>
                      <a:pt x="3347925" y="1702168"/>
                      <a:pt x="3347610" y="1712581"/>
                      <a:pt x="3343145" y="1722564"/>
                    </a:cubicBezTo>
                    <a:lnTo>
                      <a:pt x="3322409" y="1744563"/>
                    </a:lnTo>
                    <a:lnTo>
                      <a:pt x="3326058" y="1744108"/>
                    </a:lnTo>
                    <a:cubicBezTo>
                      <a:pt x="3333595" y="1745850"/>
                      <a:pt x="3341224" y="1750075"/>
                      <a:pt x="3347944" y="1756338"/>
                    </a:cubicBezTo>
                    <a:lnTo>
                      <a:pt x="3357516" y="1768450"/>
                    </a:lnTo>
                    <a:lnTo>
                      <a:pt x="3359920" y="1762404"/>
                    </a:lnTo>
                    <a:cubicBezTo>
                      <a:pt x="3373436" y="1738992"/>
                      <a:pt x="3398134" y="1727947"/>
                      <a:pt x="3415084" y="1737733"/>
                    </a:cubicBezTo>
                    <a:cubicBezTo>
                      <a:pt x="3432034" y="1747519"/>
                      <a:pt x="3434817" y="1774430"/>
                      <a:pt x="3421301" y="1797842"/>
                    </a:cubicBezTo>
                    <a:lnTo>
                      <a:pt x="3416615" y="1803771"/>
                    </a:lnTo>
                    <a:lnTo>
                      <a:pt x="3434675" y="1806411"/>
                    </a:lnTo>
                    <a:cubicBezTo>
                      <a:pt x="3452242" y="1811791"/>
                      <a:pt x="3464569" y="1824386"/>
                      <a:pt x="3464570" y="1839065"/>
                    </a:cubicBezTo>
                    <a:lnTo>
                      <a:pt x="3462038" y="1843489"/>
                    </a:lnTo>
                    <a:lnTo>
                      <a:pt x="3476532" y="1851588"/>
                    </a:lnTo>
                    <a:lnTo>
                      <a:pt x="3486103" y="1863701"/>
                    </a:lnTo>
                    <a:lnTo>
                      <a:pt x="3488507" y="1857655"/>
                    </a:lnTo>
                    <a:cubicBezTo>
                      <a:pt x="3502023" y="1834243"/>
                      <a:pt x="3526721" y="1823198"/>
                      <a:pt x="3543671" y="1832984"/>
                    </a:cubicBezTo>
                    <a:cubicBezTo>
                      <a:pt x="3560622" y="1842770"/>
                      <a:pt x="3563405" y="1869682"/>
                      <a:pt x="3549888" y="1893093"/>
                    </a:cubicBezTo>
                    <a:lnTo>
                      <a:pt x="3545203" y="1899023"/>
                    </a:lnTo>
                    <a:lnTo>
                      <a:pt x="3563262" y="1901662"/>
                    </a:lnTo>
                    <a:cubicBezTo>
                      <a:pt x="3580829" y="1907042"/>
                      <a:pt x="3593156" y="1919637"/>
                      <a:pt x="3593156" y="1934315"/>
                    </a:cubicBezTo>
                    <a:cubicBezTo>
                      <a:pt x="3593156" y="1953888"/>
                      <a:pt x="3571241" y="1969754"/>
                      <a:pt x="3544209" y="1969754"/>
                    </a:cubicBezTo>
                    <a:lnTo>
                      <a:pt x="3538565" y="1968929"/>
                    </a:lnTo>
                    <a:lnTo>
                      <a:pt x="3540416" y="1984718"/>
                    </a:lnTo>
                    <a:cubicBezTo>
                      <a:pt x="3539766" y="2003080"/>
                      <a:pt x="3530792" y="2018246"/>
                      <a:pt x="3516613" y="2022046"/>
                    </a:cubicBezTo>
                    <a:cubicBezTo>
                      <a:pt x="3507160" y="2024579"/>
                      <a:pt x="3497185" y="2021579"/>
                      <a:pt x="3488697" y="2014683"/>
                    </a:cubicBezTo>
                    <a:lnTo>
                      <a:pt x="3473969" y="1990831"/>
                    </a:lnTo>
                    <a:lnTo>
                      <a:pt x="3468926" y="2012154"/>
                    </a:lnTo>
                    <a:lnTo>
                      <a:pt x="3464240" y="2018083"/>
                    </a:lnTo>
                    <a:lnTo>
                      <a:pt x="3482299" y="2020723"/>
                    </a:lnTo>
                    <a:cubicBezTo>
                      <a:pt x="3499867" y="2026103"/>
                      <a:pt x="3512195" y="2038698"/>
                      <a:pt x="3512194" y="2053377"/>
                    </a:cubicBezTo>
                    <a:cubicBezTo>
                      <a:pt x="3512194" y="2072949"/>
                      <a:pt x="3490280" y="2088814"/>
                      <a:pt x="3463247" y="2088815"/>
                    </a:cubicBezTo>
                    <a:lnTo>
                      <a:pt x="3457604" y="2087990"/>
                    </a:lnTo>
                    <a:lnTo>
                      <a:pt x="3459454" y="2103780"/>
                    </a:lnTo>
                    <a:cubicBezTo>
                      <a:pt x="3458805" y="2122141"/>
                      <a:pt x="3449829" y="2137308"/>
                      <a:pt x="3435650" y="2141107"/>
                    </a:cubicBezTo>
                    <a:cubicBezTo>
                      <a:pt x="3416746" y="2146173"/>
                      <a:pt x="3395748" y="2129111"/>
                      <a:pt x="3388751" y="2102999"/>
                    </a:cubicBezTo>
                    <a:lnTo>
                      <a:pt x="3387086" y="2088789"/>
                    </a:lnTo>
                    <a:lnTo>
                      <a:pt x="3373947" y="2094452"/>
                    </a:lnTo>
                    <a:cubicBezTo>
                      <a:pt x="3360891" y="2097950"/>
                      <a:pt x="3348044" y="2097286"/>
                      <a:pt x="3337828" y="2093385"/>
                    </a:cubicBezTo>
                    <a:lnTo>
                      <a:pt x="3337676" y="2093231"/>
                    </a:lnTo>
                    <a:lnTo>
                      <a:pt x="3339246" y="2104577"/>
                    </a:lnTo>
                    <a:cubicBezTo>
                      <a:pt x="3336713" y="2114030"/>
                      <a:pt x="3329128" y="2121170"/>
                      <a:pt x="3318912" y="2125072"/>
                    </a:cubicBezTo>
                    <a:lnTo>
                      <a:pt x="3297541" y="2125704"/>
                    </a:lnTo>
                    <a:lnTo>
                      <a:pt x="3305049" y="2132697"/>
                    </a:lnTo>
                    <a:cubicBezTo>
                      <a:pt x="3311462" y="2141554"/>
                      <a:pt x="3315429" y="2153791"/>
                      <a:pt x="3315429" y="2167308"/>
                    </a:cubicBezTo>
                    <a:lnTo>
                      <a:pt x="3314336" y="2174786"/>
                    </a:lnTo>
                    <a:lnTo>
                      <a:pt x="3331295" y="2168042"/>
                    </a:lnTo>
                    <a:cubicBezTo>
                      <a:pt x="3349199" y="2163918"/>
                      <a:pt x="3366172" y="2168661"/>
                      <a:pt x="3373511" y="2181373"/>
                    </a:cubicBezTo>
                    <a:cubicBezTo>
                      <a:pt x="3378404" y="2189848"/>
                      <a:pt x="3378090" y="2200261"/>
                      <a:pt x="3373626" y="2210243"/>
                    </a:cubicBezTo>
                    <a:lnTo>
                      <a:pt x="3352888" y="2232243"/>
                    </a:lnTo>
                    <a:lnTo>
                      <a:pt x="3356537" y="2231788"/>
                    </a:lnTo>
                    <a:cubicBezTo>
                      <a:pt x="3364075" y="2233530"/>
                      <a:pt x="3371703" y="2237755"/>
                      <a:pt x="3378425" y="2244017"/>
                    </a:cubicBezTo>
                    <a:lnTo>
                      <a:pt x="3387996" y="2256129"/>
                    </a:lnTo>
                    <a:lnTo>
                      <a:pt x="3390400" y="2250083"/>
                    </a:lnTo>
                    <a:cubicBezTo>
                      <a:pt x="3403916" y="2226672"/>
                      <a:pt x="3428615" y="2215627"/>
                      <a:pt x="3445565" y="2225413"/>
                    </a:cubicBezTo>
                    <a:cubicBezTo>
                      <a:pt x="3462515" y="2235199"/>
                      <a:pt x="3465298" y="2262111"/>
                      <a:pt x="3451781" y="2285522"/>
                    </a:cubicBezTo>
                    <a:lnTo>
                      <a:pt x="3447095" y="2291452"/>
                    </a:lnTo>
                    <a:lnTo>
                      <a:pt x="3465154" y="2294091"/>
                    </a:lnTo>
                    <a:cubicBezTo>
                      <a:pt x="3482722" y="2299471"/>
                      <a:pt x="3495050" y="2312066"/>
                      <a:pt x="3495049" y="2326745"/>
                    </a:cubicBezTo>
                    <a:lnTo>
                      <a:pt x="3492517" y="2331169"/>
                    </a:lnTo>
                    <a:lnTo>
                      <a:pt x="3507012" y="2339269"/>
                    </a:lnTo>
                    <a:lnTo>
                      <a:pt x="3516583" y="2351380"/>
                    </a:lnTo>
                    <a:lnTo>
                      <a:pt x="3518987" y="2345334"/>
                    </a:lnTo>
                    <a:lnTo>
                      <a:pt x="3530436" y="2334543"/>
                    </a:lnTo>
                    <a:lnTo>
                      <a:pt x="3513709" y="2317684"/>
                    </a:lnTo>
                    <a:cubicBezTo>
                      <a:pt x="3509910" y="2303505"/>
                      <a:pt x="3518557" y="2288149"/>
                      <a:pt x="3534134" y="2278406"/>
                    </a:cubicBezTo>
                    <a:lnTo>
                      <a:pt x="3547575" y="2272612"/>
                    </a:lnTo>
                    <a:lnTo>
                      <a:pt x="3542342" y="2265990"/>
                    </a:lnTo>
                    <a:cubicBezTo>
                      <a:pt x="3528825" y="2242578"/>
                      <a:pt x="3531608" y="2215666"/>
                      <a:pt x="3548558" y="2205880"/>
                    </a:cubicBezTo>
                    <a:lnTo>
                      <a:pt x="3568307" y="2203412"/>
                    </a:lnTo>
                    <a:lnTo>
                      <a:pt x="3574865" y="2187868"/>
                    </a:lnTo>
                    <a:cubicBezTo>
                      <a:pt x="3580142" y="2182211"/>
                      <a:pt x="3587616" y="2177718"/>
                      <a:pt x="3596400" y="2175028"/>
                    </a:cubicBezTo>
                    <a:lnTo>
                      <a:pt x="3611674" y="2172796"/>
                    </a:lnTo>
                    <a:lnTo>
                      <a:pt x="3607640" y="2167691"/>
                    </a:lnTo>
                    <a:cubicBezTo>
                      <a:pt x="3594125" y="2144279"/>
                      <a:pt x="3596908" y="2117367"/>
                      <a:pt x="3613858" y="2107581"/>
                    </a:cubicBezTo>
                    <a:cubicBezTo>
                      <a:pt x="3622332" y="2102688"/>
                      <a:pt x="3632744" y="2103003"/>
                      <a:pt x="3642728" y="2107468"/>
                    </a:cubicBezTo>
                    <a:lnTo>
                      <a:pt x="3650635" y="2114921"/>
                    </a:lnTo>
                    <a:lnTo>
                      <a:pt x="3654663" y="2098994"/>
                    </a:lnTo>
                    <a:lnTo>
                      <a:pt x="3663407" y="2087256"/>
                    </a:lnTo>
                    <a:lnTo>
                      <a:pt x="3655562" y="2084138"/>
                    </a:lnTo>
                    <a:cubicBezTo>
                      <a:pt x="3632152" y="2070621"/>
                      <a:pt x="3621106" y="2045923"/>
                      <a:pt x="3630892" y="2028973"/>
                    </a:cubicBezTo>
                    <a:cubicBezTo>
                      <a:pt x="3638231" y="2016261"/>
                      <a:pt x="3655204" y="2011518"/>
                      <a:pt x="3673108" y="2015642"/>
                    </a:cubicBezTo>
                    <a:lnTo>
                      <a:pt x="3687453" y="2021346"/>
                    </a:lnTo>
                    <a:lnTo>
                      <a:pt x="3686512" y="2014908"/>
                    </a:lnTo>
                    <a:cubicBezTo>
                      <a:pt x="3686512" y="1987874"/>
                      <a:pt x="3702379" y="1965960"/>
                      <a:pt x="3721950" y="1965960"/>
                    </a:cubicBezTo>
                    <a:cubicBezTo>
                      <a:pt x="3741522" y="1965960"/>
                      <a:pt x="3757389" y="1987875"/>
                      <a:pt x="3757388" y="2014908"/>
                    </a:cubicBezTo>
                    <a:lnTo>
                      <a:pt x="3756296" y="2022386"/>
                    </a:lnTo>
                    <a:lnTo>
                      <a:pt x="3773254" y="2015642"/>
                    </a:lnTo>
                    <a:cubicBezTo>
                      <a:pt x="3791159" y="2011518"/>
                      <a:pt x="3808132" y="2016261"/>
                      <a:pt x="3815472" y="2028973"/>
                    </a:cubicBezTo>
                    <a:cubicBezTo>
                      <a:pt x="3820365" y="2037448"/>
                      <a:pt x="3820050" y="2047861"/>
                      <a:pt x="3815585" y="2057844"/>
                    </a:cubicBezTo>
                    <a:lnTo>
                      <a:pt x="3794849" y="2079843"/>
                    </a:lnTo>
                    <a:lnTo>
                      <a:pt x="3798498" y="2079388"/>
                    </a:lnTo>
                    <a:cubicBezTo>
                      <a:pt x="3806035" y="2081130"/>
                      <a:pt x="3813664" y="2085355"/>
                      <a:pt x="3820384" y="2091618"/>
                    </a:cubicBezTo>
                    <a:lnTo>
                      <a:pt x="3829956" y="2103730"/>
                    </a:lnTo>
                    <a:lnTo>
                      <a:pt x="3832360" y="2097684"/>
                    </a:lnTo>
                    <a:cubicBezTo>
                      <a:pt x="3845877" y="2074272"/>
                      <a:pt x="3870574" y="2063227"/>
                      <a:pt x="3887524" y="2073013"/>
                    </a:cubicBezTo>
                    <a:cubicBezTo>
                      <a:pt x="3904474" y="2082798"/>
                      <a:pt x="3907257" y="2109710"/>
                      <a:pt x="3893741" y="2133122"/>
                    </a:cubicBezTo>
                    <a:lnTo>
                      <a:pt x="3889055" y="2139051"/>
                    </a:lnTo>
                    <a:lnTo>
                      <a:pt x="3907115" y="2141691"/>
                    </a:lnTo>
                    <a:cubicBezTo>
                      <a:pt x="3924682" y="2147071"/>
                      <a:pt x="3937009" y="2159666"/>
                      <a:pt x="3937010" y="2174345"/>
                    </a:cubicBezTo>
                    <a:lnTo>
                      <a:pt x="3934478" y="2178769"/>
                    </a:lnTo>
                    <a:lnTo>
                      <a:pt x="3948972" y="2186868"/>
                    </a:lnTo>
                    <a:lnTo>
                      <a:pt x="3958542" y="2198981"/>
                    </a:lnTo>
                    <a:lnTo>
                      <a:pt x="3960947" y="2192935"/>
                    </a:lnTo>
                    <a:cubicBezTo>
                      <a:pt x="3974463" y="2169523"/>
                      <a:pt x="3999161" y="2158478"/>
                      <a:pt x="4016111" y="2168264"/>
                    </a:cubicBezTo>
                    <a:cubicBezTo>
                      <a:pt x="4033062" y="2178050"/>
                      <a:pt x="4035845" y="2204962"/>
                      <a:pt x="4022328" y="2228373"/>
                    </a:cubicBezTo>
                    <a:lnTo>
                      <a:pt x="4017643" y="2234303"/>
                    </a:lnTo>
                    <a:lnTo>
                      <a:pt x="4035702" y="2236942"/>
                    </a:lnTo>
                    <a:cubicBezTo>
                      <a:pt x="4053269" y="2242322"/>
                      <a:pt x="4065596" y="2254917"/>
                      <a:pt x="4065596" y="2269595"/>
                    </a:cubicBezTo>
                    <a:cubicBezTo>
                      <a:pt x="4065596" y="2289168"/>
                      <a:pt x="4043681" y="2305034"/>
                      <a:pt x="4016649" y="2305034"/>
                    </a:cubicBezTo>
                    <a:lnTo>
                      <a:pt x="4011006" y="2304209"/>
                    </a:lnTo>
                    <a:lnTo>
                      <a:pt x="4012856" y="2319998"/>
                    </a:lnTo>
                    <a:cubicBezTo>
                      <a:pt x="4012206" y="2338360"/>
                      <a:pt x="4003231" y="2353528"/>
                      <a:pt x="3989053" y="2357326"/>
                    </a:cubicBezTo>
                    <a:cubicBezTo>
                      <a:pt x="3979600" y="2359858"/>
                      <a:pt x="3969625" y="2356860"/>
                      <a:pt x="3961137" y="2349963"/>
                    </a:cubicBezTo>
                    <a:lnTo>
                      <a:pt x="3946409" y="2326111"/>
                    </a:lnTo>
                    <a:lnTo>
                      <a:pt x="3941366" y="2347434"/>
                    </a:lnTo>
                    <a:lnTo>
                      <a:pt x="3936680" y="2353364"/>
                    </a:lnTo>
                    <a:lnTo>
                      <a:pt x="3954739" y="2356004"/>
                    </a:lnTo>
                    <a:cubicBezTo>
                      <a:pt x="3972307" y="2361383"/>
                      <a:pt x="3984635" y="2373978"/>
                      <a:pt x="3984634" y="2388657"/>
                    </a:cubicBezTo>
                    <a:cubicBezTo>
                      <a:pt x="3984634" y="2408229"/>
                      <a:pt x="3962720" y="2424095"/>
                      <a:pt x="3935687" y="2424095"/>
                    </a:cubicBezTo>
                    <a:lnTo>
                      <a:pt x="3930044" y="2423270"/>
                    </a:lnTo>
                    <a:lnTo>
                      <a:pt x="3931894" y="2439060"/>
                    </a:lnTo>
                    <a:cubicBezTo>
                      <a:pt x="3931244" y="2457421"/>
                      <a:pt x="3922269" y="2472588"/>
                      <a:pt x="3908090" y="2476387"/>
                    </a:cubicBezTo>
                    <a:cubicBezTo>
                      <a:pt x="3889186" y="2481453"/>
                      <a:pt x="3868188" y="2464392"/>
                      <a:pt x="3861191" y="2438279"/>
                    </a:cubicBezTo>
                    <a:lnTo>
                      <a:pt x="3859526" y="2424069"/>
                    </a:lnTo>
                    <a:lnTo>
                      <a:pt x="3846387" y="2429732"/>
                    </a:lnTo>
                    <a:cubicBezTo>
                      <a:pt x="3833331" y="2433230"/>
                      <a:pt x="3820484" y="2432567"/>
                      <a:pt x="3810268" y="2428665"/>
                    </a:cubicBezTo>
                    <a:lnTo>
                      <a:pt x="3810116" y="2428511"/>
                    </a:lnTo>
                    <a:lnTo>
                      <a:pt x="3811686" y="2439858"/>
                    </a:lnTo>
                    <a:cubicBezTo>
                      <a:pt x="3806621" y="2458763"/>
                      <a:pt x="3781346" y="2468417"/>
                      <a:pt x="3755234" y="2461420"/>
                    </a:cubicBezTo>
                    <a:lnTo>
                      <a:pt x="3742094" y="2455758"/>
                    </a:lnTo>
                    <a:lnTo>
                      <a:pt x="3740430" y="2469967"/>
                    </a:lnTo>
                    <a:cubicBezTo>
                      <a:pt x="3733433" y="2496079"/>
                      <a:pt x="3712435" y="2513141"/>
                      <a:pt x="3693530" y="2508075"/>
                    </a:cubicBezTo>
                    <a:cubicBezTo>
                      <a:pt x="3679352" y="2504276"/>
                      <a:pt x="3670376" y="2489110"/>
                      <a:pt x="3669727" y="2470748"/>
                    </a:cubicBezTo>
                    <a:lnTo>
                      <a:pt x="3671431" y="2456211"/>
                    </a:lnTo>
                    <a:lnTo>
                      <a:pt x="3663078" y="2457432"/>
                    </a:lnTo>
                    <a:cubicBezTo>
                      <a:pt x="3649561" y="2457431"/>
                      <a:pt x="3637325" y="2453465"/>
                      <a:pt x="3628466" y="2447052"/>
                    </a:cubicBezTo>
                    <a:lnTo>
                      <a:pt x="3618884" y="2430303"/>
                    </a:lnTo>
                    <a:lnTo>
                      <a:pt x="3609300" y="2447055"/>
                    </a:lnTo>
                    <a:cubicBezTo>
                      <a:pt x="3600443" y="2453468"/>
                      <a:pt x="3588205" y="2457434"/>
                      <a:pt x="3574689" y="2457434"/>
                    </a:cubicBezTo>
                    <a:lnTo>
                      <a:pt x="3569046" y="2456609"/>
                    </a:lnTo>
                    <a:lnTo>
                      <a:pt x="3570896" y="2472399"/>
                    </a:lnTo>
                    <a:cubicBezTo>
                      <a:pt x="3570246" y="2490760"/>
                      <a:pt x="3561272" y="2505927"/>
                      <a:pt x="3547093" y="2509727"/>
                    </a:cubicBezTo>
                    <a:cubicBezTo>
                      <a:pt x="3537640" y="2512259"/>
                      <a:pt x="3527665" y="2509260"/>
                      <a:pt x="3519177" y="2502364"/>
                    </a:cubicBezTo>
                    <a:lnTo>
                      <a:pt x="3504449" y="2478510"/>
                    </a:lnTo>
                    <a:lnTo>
                      <a:pt x="3499406" y="2499834"/>
                    </a:lnTo>
                    <a:lnTo>
                      <a:pt x="3494721" y="2505764"/>
                    </a:lnTo>
                    <a:lnTo>
                      <a:pt x="3512780" y="2508403"/>
                    </a:lnTo>
                    <a:cubicBezTo>
                      <a:pt x="3530347" y="2513783"/>
                      <a:pt x="3542674" y="2526378"/>
                      <a:pt x="3542674" y="2541056"/>
                    </a:cubicBezTo>
                    <a:cubicBezTo>
                      <a:pt x="3542675" y="2560628"/>
                      <a:pt x="3520760" y="2576495"/>
                      <a:pt x="3493727" y="2576495"/>
                    </a:cubicBezTo>
                    <a:lnTo>
                      <a:pt x="3488084" y="2575670"/>
                    </a:lnTo>
                    <a:lnTo>
                      <a:pt x="3489934" y="2591459"/>
                    </a:lnTo>
                    <a:cubicBezTo>
                      <a:pt x="3489284" y="2609821"/>
                      <a:pt x="3480309" y="2624989"/>
                      <a:pt x="3466131" y="2628787"/>
                    </a:cubicBezTo>
                    <a:cubicBezTo>
                      <a:pt x="3447226" y="2633853"/>
                      <a:pt x="3426228" y="2616791"/>
                      <a:pt x="3419232" y="2590679"/>
                    </a:cubicBezTo>
                    <a:lnTo>
                      <a:pt x="3417566" y="2576470"/>
                    </a:lnTo>
                    <a:lnTo>
                      <a:pt x="3404427" y="2582132"/>
                    </a:lnTo>
                    <a:cubicBezTo>
                      <a:pt x="3391370" y="2585630"/>
                      <a:pt x="3378524" y="2584966"/>
                      <a:pt x="3368309" y="2581064"/>
                    </a:cubicBezTo>
                    <a:lnTo>
                      <a:pt x="3368157" y="2580911"/>
                    </a:lnTo>
                    <a:lnTo>
                      <a:pt x="3369725" y="2592258"/>
                    </a:lnTo>
                    <a:cubicBezTo>
                      <a:pt x="3364660" y="2611163"/>
                      <a:pt x="3339386" y="2620816"/>
                      <a:pt x="3313274" y="2613820"/>
                    </a:cubicBezTo>
                    <a:lnTo>
                      <a:pt x="3300135" y="2608158"/>
                    </a:lnTo>
                    <a:lnTo>
                      <a:pt x="3298470" y="2622367"/>
                    </a:lnTo>
                    <a:cubicBezTo>
                      <a:pt x="3291473" y="2648479"/>
                      <a:pt x="3270475" y="2665541"/>
                      <a:pt x="3251570" y="2660475"/>
                    </a:cubicBezTo>
                    <a:cubicBezTo>
                      <a:pt x="3237391" y="2656676"/>
                      <a:pt x="3228416" y="2641509"/>
                      <a:pt x="3227766" y="2623147"/>
                    </a:cubicBezTo>
                    <a:lnTo>
                      <a:pt x="3229470" y="2608611"/>
                    </a:lnTo>
                    <a:lnTo>
                      <a:pt x="3221118" y="2609832"/>
                    </a:lnTo>
                    <a:cubicBezTo>
                      <a:pt x="3194085" y="2609831"/>
                      <a:pt x="3172170" y="2593966"/>
                      <a:pt x="3172170" y="2574394"/>
                    </a:cubicBezTo>
                    <a:cubicBezTo>
                      <a:pt x="3172169" y="2559715"/>
                      <a:pt x="3184498" y="2547120"/>
                      <a:pt x="3202066" y="2541740"/>
                    </a:cubicBezTo>
                    <a:lnTo>
                      <a:pt x="3217340" y="2539508"/>
                    </a:lnTo>
                    <a:lnTo>
                      <a:pt x="3213305" y="2534402"/>
                    </a:lnTo>
                    <a:lnTo>
                      <a:pt x="3209181" y="2516965"/>
                    </a:lnTo>
                    <a:lnTo>
                      <a:pt x="3206880" y="2525099"/>
                    </a:lnTo>
                    <a:cubicBezTo>
                      <a:pt x="3202783" y="2531660"/>
                      <a:pt x="3196994" y="2536402"/>
                      <a:pt x="3189905" y="2538301"/>
                    </a:cubicBezTo>
                    <a:cubicBezTo>
                      <a:pt x="3171000" y="2543367"/>
                      <a:pt x="3150002" y="2526305"/>
                      <a:pt x="3143005" y="2500193"/>
                    </a:cubicBezTo>
                    <a:lnTo>
                      <a:pt x="3141339" y="2485983"/>
                    </a:lnTo>
                    <a:lnTo>
                      <a:pt x="3128201" y="2491646"/>
                    </a:lnTo>
                    <a:cubicBezTo>
                      <a:pt x="3102088" y="2498643"/>
                      <a:pt x="3076814" y="2488989"/>
                      <a:pt x="3071749" y="2470083"/>
                    </a:cubicBezTo>
                    <a:lnTo>
                      <a:pt x="3072876" y="2461939"/>
                    </a:lnTo>
                    <a:lnTo>
                      <a:pt x="3068984" y="2461370"/>
                    </a:lnTo>
                    <a:lnTo>
                      <a:pt x="3070834" y="2477160"/>
                    </a:lnTo>
                    <a:cubicBezTo>
                      <a:pt x="3070184" y="2495521"/>
                      <a:pt x="3061209" y="2510688"/>
                      <a:pt x="3047031" y="2514487"/>
                    </a:cubicBezTo>
                    <a:cubicBezTo>
                      <a:pt x="3028126" y="2519552"/>
                      <a:pt x="3007128" y="2502491"/>
                      <a:pt x="3000131" y="2476379"/>
                    </a:cubicBezTo>
                    <a:lnTo>
                      <a:pt x="2998466" y="2462170"/>
                    </a:lnTo>
                    <a:lnTo>
                      <a:pt x="2985327" y="2467833"/>
                    </a:lnTo>
                    <a:cubicBezTo>
                      <a:pt x="2972271" y="2471331"/>
                      <a:pt x="2959424" y="2470666"/>
                      <a:pt x="2949208" y="2466764"/>
                    </a:cubicBezTo>
                    <a:lnTo>
                      <a:pt x="2949056" y="2466611"/>
                    </a:lnTo>
                    <a:lnTo>
                      <a:pt x="2950626" y="2477958"/>
                    </a:lnTo>
                    <a:cubicBezTo>
                      <a:pt x="2945560" y="2496862"/>
                      <a:pt x="2920286" y="2506517"/>
                      <a:pt x="2894174" y="2499520"/>
                    </a:cubicBezTo>
                    <a:lnTo>
                      <a:pt x="2881035" y="2493857"/>
                    </a:lnTo>
                    <a:lnTo>
                      <a:pt x="2879370" y="2508067"/>
                    </a:lnTo>
                    <a:cubicBezTo>
                      <a:pt x="2875871" y="2521123"/>
                      <a:pt x="2868872" y="2531917"/>
                      <a:pt x="2860385" y="2538812"/>
                    </a:cubicBezTo>
                    <a:lnTo>
                      <a:pt x="2847316" y="2545750"/>
                    </a:lnTo>
                    <a:lnTo>
                      <a:pt x="2842181" y="2567462"/>
                    </a:lnTo>
                    <a:lnTo>
                      <a:pt x="2837495" y="2573392"/>
                    </a:lnTo>
                    <a:lnTo>
                      <a:pt x="2855554" y="2576031"/>
                    </a:lnTo>
                    <a:cubicBezTo>
                      <a:pt x="2873122" y="2581411"/>
                      <a:pt x="2885450" y="2594006"/>
                      <a:pt x="2885449" y="2608684"/>
                    </a:cubicBezTo>
                    <a:lnTo>
                      <a:pt x="2882918" y="2613110"/>
                    </a:lnTo>
                    <a:lnTo>
                      <a:pt x="2897412" y="2621209"/>
                    </a:lnTo>
                    <a:lnTo>
                      <a:pt x="2906983" y="2633321"/>
                    </a:lnTo>
                    <a:lnTo>
                      <a:pt x="2909387" y="2627275"/>
                    </a:lnTo>
                    <a:cubicBezTo>
                      <a:pt x="2922903" y="2603863"/>
                      <a:pt x="2947601" y="2592818"/>
                      <a:pt x="2964551" y="2602604"/>
                    </a:cubicBezTo>
                    <a:cubicBezTo>
                      <a:pt x="2981501" y="2612390"/>
                      <a:pt x="2984285" y="2639301"/>
                      <a:pt x="2970768" y="2662713"/>
                    </a:cubicBezTo>
                    <a:lnTo>
                      <a:pt x="2966082" y="2668643"/>
                    </a:lnTo>
                    <a:lnTo>
                      <a:pt x="2984141" y="2671282"/>
                    </a:lnTo>
                    <a:cubicBezTo>
                      <a:pt x="3001709" y="2676663"/>
                      <a:pt x="3014036" y="2689256"/>
                      <a:pt x="3014036" y="2703936"/>
                    </a:cubicBezTo>
                    <a:cubicBezTo>
                      <a:pt x="3014036" y="2723508"/>
                      <a:pt x="2992122" y="2739374"/>
                      <a:pt x="2965088" y="2739374"/>
                    </a:cubicBezTo>
                    <a:lnTo>
                      <a:pt x="2959446" y="2738549"/>
                    </a:lnTo>
                    <a:lnTo>
                      <a:pt x="2961296" y="2754339"/>
                    </a:lnTo>
                    <a:cubicBezTo>
                      <a:pt x="2960646" y="2772700"/>
                      <a:pt x="2951672" y="2787867"/>
                      <a:pt x="2937493" y="2791667"/>
                    </a:cubicBezTo>
                    <a:cubicBezTo>
                      <a:pt x="2928040" y="2794199"/>
                      <a:pt x="2918065" y="2791200"/>
                      <a:pt x="2909577" y="2784304"/>
                    </a:cubicBezTo>
                    <a:lnTo>
                      <a:pt x="2894850" y="2760451"/>
                    </a:lnTo>
                    <a:lnTo>
                      <a:pt x="2889805" y="2781774"/>
                    </a:lnTo>
                    <a:lnTo>
                      <a:pt x="2885121" y="2787704"/>
                    </a:lnTo>
                    <a:lnTo>
                      <a:pt x="2903179" y="2790343"/>
                    </a:lnTo>
                    <a:cubicBezTo>
                      <a:pt x="2920747" y="2795723"/>
                      <a:pt x="2933074" y="2808318"/>
                      <a:pt x="2933075" y="2822997"/>
                    </a:cubicBezTo>
                    <a:cubicBezTo>
                      <a:pt x="2933075" y="2842568"/>
                      <a:pt x="2911160" y="2858434"/>
                      <a:pt x="2884127" y="2858435"/>
                    </a:cubicBezTo>
                    <a:lnTo>
                      <a:pt x="2878484" y="2857610"/>
                    </a:lnTo>
                    <a:lnTo>
                      <a:pt x="2880334" y="2873400"/>
                    </a:lnTo>
                    <a:cubicBezTo>
                      <a:pt x="2879684" y="2891761"/>
                      <a:pt x="2870709" y="2906928"/>
                      <a:pt x="2856531" y="2910727"/>
                    </a:cubicBezTo>
                    <a:cubicBezTo>
                      <a:pt x="2837626" y="2915793"/>
                      <a:pt x="2816627" y="2898731"/>
                      <a:pt x="2809631" y="2872619"/>
                    </a:cubicBezTo>
                    <a:lnTo>
                      <a:pt x="2807965" y="2858410"/>
                    </a:lnTo>
                    <a:lnTo>
                      <a:pt x="2794826" y="2864072"/>
                    </a:lnTo>
                    <a:cubicBezTo>
                      <a:pt x="2781770" y="2867571"/>
                      <a:pt x="2768924" y="2866906"/>
                      <a:pt x="2758707" y="2863004"/>
                    </a:cubicBezTo>
                    <a:lnTo>
                      <a:pt x="2758556" y="2862850"/>
                    </a:lnTo>
                    <a:lnTo>
                      <a:pt x="2760125" y="2874198"/>
                    </a:lnTo>
                    <a:cubicBezTo>
                      <a:pt x="2755060" y="2893103"/>
                      <a:pt x="2729785" y="2902756"/>
                      <a:pt x="2703673" y="2895760"/>
                    </a:cubicBezTo>
                    <a:lnTo>
                      <a:pt x="2690535" y="2890098"/>
                    </a:lnTo>
                    <a:lnTo>
                      <a:pt x="2688869" y="2904307"/>
                    </a:lnTo>
                    <a:cubicBezTo>
                      <a:pt x="2681872" y="2930419"/>
                      <a:pt x="2660874" y="2947481"/>
                      <a:pt x="2641969" y="2942416"/>
                    </a:cubicBezTo>
                    <a:cubicBezTo>
                      <a:pt x="2627791" y="2938616"/>
                      <a:pt x="2618816" y="2923449"/>
                      <a:pt x="2618166" y="2905088"/>
                    </a:cubicBezTo>
                    <a:lnTo>
                      <a:pt x="2619870" y="2890551"/>
                    </a:lnTo>
                    <a:lnTo>
                      <a:pt x="2611517" y="2891772"/>
                    </a:lnTo>
                    <a:cubicBezTo>
                      <a:pt x="2584485" y="2891772"/>
                      <a:pt x="2562570" y="2875906"/>
                      <a:pt x="2562570" y="2856334"/>
                    </a:cubicBezTo>
                    <a:cubicBezTo>
                      <a:pt x="2562569" y="2841655"/>
                      <a:pt x="2574896" y="2829060"/>
                      <a:pt x="2592465" y="2823680"/>
                    </a:cubicBezTo>
                    <a:lnTo>
                      <a:pt x="2607739" y="2821448"/>
                    </a:lnTo>
                    <a:lnTo>
                      <a:pt x="2603705" y="2816342"/>
                    </a:lnTo>
                    <a:lnTo>
                      <a:pt x="2599581" y="2798905"/>
                    </a:lnTo>
                    <a:lnTo>
                      <a:pt x="2597279" y="2807039"/>
                    </a:lnTo>
                    <a:cubicBezTo>
                      <a:pt x="2593182" y="2813600"/>
                      <a:pt x="2587393" y="2818342"/>
                      <a:pt x="2580304" y="2820241"/>
                    </a:cubicBezTo>
                    <a:cubicBezTo>
                      <a:pt x="2561399" y="2825307"/>
                      <a:pt x="2540401" y="2808245"/>
                      <a:pt x="2533405" y="2782133"/>
                    </a:cubicBezTo>
                    <a:lnTo>
                      <a:pt x="2531739" y="2767924"/>
                    </a:lnTo>
                    <a:lnTo>
                      <a:pt x="2518601" y="2773586"/>
                    </a:lnTo>
                    <a:cubicBezTo>
                      <a:pt x="2492488" y="2780583"/>
                      <a:pt x="2467214" y="2770928"/>
                      <a:pt x="2462148" y="2752023"/>
                    </a:cubicBezTo>
                    <a:cubicBezTo>
                      <a:pt x="2458349" y="2737845"/>
                      <a:pt x="2466996" y="2722490"/>
                      <a:pt x="2482573" y="2712746"/>
                    </a:cubicBezTo>
                    <a:lnTo>
                      <a:pt x="2496015" y="2706953"/>
                    </a:lnTo>
                    <a:lnTo>
                      <a:pt x="2490781" y="2700330"/>
                    </a:lnTo>
                    <a:cubicBezTo>
                      <a:pt x="2477264" y="2676918"/>
                      <a:pt x="2480047" y="2650007"/>
                      <a:pt x="2496997" y="2640221"/>
                    </a:cubicBezTo>
                    <a:lnTo>
                      <a:pt x="2516746" y="2637752"/>
                    </a:lnTo>
                    <a:lnTo>
                      <a:pt x="2523304" y="2622208"/>
                    </a:lnTo>
                    <a:cubicBezTo>
                      <a:pt x="2528582" y="2616552"/>
                      <a:pt x="2536055" y="2612058"/>
                      <a:pt x="2544840" y="2609369"/>
                    </a:cubicBezTo>
                    <a:lnTo>
                      <a:pt x="2560115" y="2607136"/>
                    </a:lnTo>
                    <a:lnTo>
                      <a:pt x="2556080" y="2602030"/>
                    </a:lnTo>
                    <a:cubicBezTo>
                      <a:pt x="2542564" y="2578619"/>
                      <a:pt x="2545347" y="2551707"/>
                      <a:pt x="2562297" y="2541922"/>
                    </a:cubicBezTo>
                    <a:cubicBezTo>
                      <a:pt x="2570772" y="2537029"/>
                      <a:pt x="2581184" y="2537343"/>
                      <a:pt x="2591167" y="2541808"/>
                    </a:cubicBezTo>
                    <a:lnTo>
                      <a:pt x="2599074" y="2549261"/>
                    </a:lnTo>
                    <a:lnTo>
                      <a:pt x="2603103" y="2533334"/>
                    </a:lnTo>
                    <a:lnTo>
                      <a:pt x="2611846" y="2521597"/>
                    </a:lnTo>
                    <a:lnTo>
                      <a:pt x="2604003" y="2518478"/>
                    </a:lnTo>
                    <a:cubicBezTo>
                      <a:pt x="2580591" y="2504961"/>
                      <a:pt x="2569545" y="2480263"/>
                      <a:pt x="2579331" y="2463313"/>
                    </a:cubicBezTo>
                    <a:cubicBezTo>
                      <a:pt x="2586671" y="2450601"/>
                      <a:pt x="2603644" y="2445857"/>
                      <a:pt x="2621547" y="2449982"/>
                    </a:cubicBezTo>
                    <a:lnTo>
                      <a:pt x="2635892" y="2455687"/>
                    </a:lnTo>
                    <a:lnTo>
                      <a:pt x="2634951" y="2449248"/>
                    </a:lnTo>
                    <a:cubicBezTo>
                      <a:pt x="2634951" y="2422215"/>
                      <a:pt x="2650818" y="2400301"/>
                      <a:pt x="2670390" y="2400300"/>
                    </a:cubicBezTo>
                    <a:cubicBezTo>
                      <a:pt x="2689962" y="2400300"/>
                      <a:pt x="2705828" y="2422215"/>
                      <a:pt x="2705829" y="2449248"/>
                    </a:cubicBezTo>
                    <a:lnTo>
                      <a:pt x="2704735" y="2456726"/>
                    </a:lnTo>
                    <a:lnTo>
                      <a:pt x="2721695" y="2449982"/>
                    </a:lnTo>
                    <a:cubicBezTo>
                      <a:pt x="2730647" y="2447920"/>
                      <a:pt x="2739366" y="2448075"/>
                      <a:pt x="2746764" y="2450335"/>
                    </a:cubicBezTo>
                    <a:lnTo>
                      <a:pt x="2754664" y="2456314"/>
                    </a:lnTo>
                    <a:lnTo>
                      <a:pt x="2761430" y="2440280"/>
                    </a:lnTo>
                    <a:cubicBezTo>
                      <a:pt x="2766707" y="2434624"/>
                      <a:pt x="2774181" y="2430131"/>
                      <a:pt x="2782965" y="2427440"/>
                    </a:cubicBezTo>
                    <a:lnTo>
                      <a:pt x="2798239" y="2425208"/>
                    </a:lnTo>
                    <a:lnTo>
                      <a:pt x="2794205" y="2420102"/>
                    </a:lnTo>
                    <a:lnTo>
                      <a:pt x="2790081" y="2402666"/>
                    </a:lnTo>
                    <a:lnTo>
                      <a:pt x="2787779" y="2410798"/>
                    </a:lnTo>
                    <a:cubicBezTo>
                      <a:pt x="2783682" y="2417360"/>
                      <a:pt x="2777893" y="2422102"/>
                      <a:pt x="2770805" y="2424002"/>
                    </a:cubicBezTo>
                    <a:cubicBezTo>
                      <a:pt x="2751900" y="2429067"/>
                      <a:pt x="2730901" y="2412005"/>
                      <a:pt x="2723905" y="2385893"/>
                    </a:cubicBezTo>
                    <a:lnTo>
                      <a:pt x="2722239" y="2371684"/>
                    </a:lnTo>
                    <a:lnTo>
                      <a:pt x="2709101" y="2377346"/>
                    </a:lnTo>
                    <a:cubicBezTo>
                      <a:pt x="2682988" y="2384343"/>
                      <a:pt x="2657714" y="2374688"/>
                      <a:pt x="2652648" y="2355784"/>
                    </a:cubicBezTo>
                    <a:cubicBezTo>
                      <a:pt x="2648850" y="2341605"/>
                      <a:pt x="2657496" y="2326249"/>
                      <a:pt x="2673073" y="2316505"/>
                    </a:cubicBezTo>
                    <a:lnTo>
                      <a:pt x="2686515" y="2310713"/>
                    </a:lnTo>
                    <a:lnTo>
                      <a:pt x="2681281" y="2304090"/>
                    </a:lnTo>
                    <a:cubicBezTo>
                      <a:pt x="2667764" y="2280678"/>
                      <a:pt x="2670548" y="2253767"/>
                      <a:pt x="2687497" y="2243981"/>
                    </a:cubicBezTo>
                    <a:lnTo>
                      <a:pt x="2707246" y="2241512"/>
                    </a:lnTo>
                    <a:lnTo>
                      <a:pt x="2713804" y="2225968"/>
                    </a:lnTo>
                    <a:cubicBezTo>
                      <a:pt x="2719082" y="2220311"/>
                      <a:pt x="2726556" y="2215819"/>
                      <a:pt x="2735340" y="2213128"/>
                    </a:cubicBezTo>
                    <a:lnTo>
                      <a:pt x="2750615" y="2210896"/>
                    </a:lnTo>
                    <a:lnTo>
                      <a:pt x="2746580" y="2205790"/>
                    </a:lnTo>
                    <a:cubicBezTo>
                      <a:pt x="2739822" y="2194085"/>
                      <a:pt x="2737139" y="2181504"/>
                      <a:pt x="2738263" y="2170626"/>
                    </a:cubicBezTo>
                    <a:lnTo>
                      <a:pt x="2738393" y="2170403"/>
                    </a:lnTo>
                    <a:lnTo>
                      <a:pt x="2728634" y="2166198"/>
                    </a:lnTo>
                    <a:lnTo>
                      <a:pt x="2726969" y="2180408"/>
                    </a:lnTo>
                    <a:cubicBezTo>
                      <a:pt x="2719973" y="2206519"/>
                      <a:pt x="2698974" y="2223581"/>
                      <a:pt x="2680069" y="2218515"/>
                    </a:cubicBezTo>
                    <a:cubicBezTo>
                      <a:pt x="2665891" y="2214716"/>
                      <a:pt x="2656915" y="2199549"/>
                      <a:pt x="2656267" y="2181188"/>
                    </a:cubicBezTo>
                    <a:lnTo>
                      <a:pt x="2657970" y="2166650"/>
                    </a:lnTo>
                    <a:lnTo>
                      <a:pt x="2649618" y="2167871"/>
                    </a:lnTo>
                    <a:cubicBezTo>
                      <a:pt x="2622584" y="2167872"/>
                      <a:pt x="2600670" y="2152005"/>
                      <a:pt x="2600670" y="2132433"/>
                    </a:cubicBezTo>
                    <a:cubicBezTo>
                      <a:pt x="2600670" y="2117755"/>
                      <a:pt x="2612997" y="2105160"/>
                      <a:pt x="2630564" y="2099780"/>
                    </a:cubicBezTo>
                    <a:lnTo>
                      <a:pt x="2645840" y="2097547"/>
                    </a:lnTo>
                    <a:lnTo>
                      <a:pt x="2641806" y="2092442"/>
                    </a:lnTo>
                    <a:lnTo>
                      <a:pt x="2637681" y="2075005"/>
                    </a:lnTo>
                    <a:lnTo>
                      <a:pt x="2635379" y="2083138"/>
                    </a:lnTo>
                    <a:cubicBezTo>
                      <a:pt x="2631282" y="2089700"/>
                      <a:pt x="2625494" y="2094441"/>
                      <a:pt x="2618405" y="2096341"/>
                    </a:cubicBezTo>
                    <a:cubicBezTo>
                      <a:pt x="2599500" y="2101406"/>
                      <a:pt x="2578502" y="2084345"/>
                      <a:pt x="2571504" y="2058233"/>
                    </a:cubicBezTo>
                    <a:lnTo>
                      <a:pt x="2569840" y="2044024"/>
                    </a:lnTo>
                    <a:lnTo>
                      <a:pt x="2556700" y="2049686"/>
                    </a:lnTo>
                    <a:cubicBezTo>
                      <a:pt x="2530588" y="2056682"/>
                      <a:pt x="2505314" y="2047029"/>
                      <a:pt x="2500248" y="2028124"/>
                    </a:cubicBezTo>
                    <a:cubicBezTo>
                      <a:pt x="2496449" y="2013945"/>
                      <a:pt x="2505096" y="1998589"/>
                      <a:pt x="2520674" y="1988846"/>
                    </a:cubicBezTo>
                    <a:lnTo>
                      <a:pt x="2534115" y="1983052"/>
                    </a:lnTo>
                    <a:lnTo>
                      <a:pt x="2528881" y="1976430"/>
                    </a:lnTo>
                    <a:cubicBezTo>
                      <a:pt x="2515365" y="1953019"/>
                      <a:pt x="2518148" y="1926107"/>
                      <a:pt x="2535098" y="1916321"/>
                    </a:cubicBezTo>
                    <a:lnTo>
                      <a:pt x="2554846" y="1913852"/>
                    </a:lnTo>
                    <a:lnTo>
                      <a:pt x="2561405" y="1898308"/>
                    </a:lnTo>
                    <a:cubicBezTo>
                      <a:pt x="2566682" y="1892652"/>
                      <a:pt x="2574156" y="1888157"/>
                      <a:pt x="2582940" y="1885468"/>
                    </a:cubicBezTo>
                    <a:lnTo>
                      <a:pt x="2598214" y="1883236"/>
                    </a:lnTo>
                    <a:lnTo>
                      <a:pt x="2594180" y="1878131"/>
                    </a:lnTo>
                    <a:cubicBezTo>
                      <a:pt x="2580663" y="1854719"/>
                      <a:pt x="2583447" y="1827808"/>
                      <a:pt x="2600397" y="1818021"/>
                    </a:cubicBezTo>
                    <a:cubicBezTo>
                      <a:pt x="2608872" y="1813128"/>
                      <a:pt x="2619283" y="1813443"/>
                      <a:pt x="2629266" y="1817908"/>
                    </a:cubicBezTo>
                    <a:lnTo>
                      <a:pt x="2637174" y="1825360"/>
                    </a:lnTo>
                    <a:lnTo>
                      <a:pt x="2641203" y="1809434"/>
                    </a:lnTo>
                    <a:lnTo>
                      <a:pt x="2649946" y="1797697"/>
                    </a:lnTo>
                    <a:lnTo>
                      <a:pt x="2642102" y="1794578"/>
                    </a:lnTo>
                    <a:cubicBezTo>
                      <a:pt x="2618691" y="1781061"/>
                      <a:pt x="2607646" y="1756363"/>
                      <a:pt x="2617432" y="1739414"/>
                    </a:cubicBezTo>
                    <a:cubicBezTo>
                      <a:pt x="2624771" y="1726701"/>
                      <a:pt x="2641744" y="1721958"/>
                      <a:pt x="2659648" y="1726082"/>
                    </a:cubicBezTo>
                    <a:lnTo>
                      <a:pt x="2673993" y="1731786"/>
                    </a:lnTo>
                    <a:lnTo>
                      <a:pt x="2673052" y="1725348"/>
                    </a:lnTo>
                    <a:cubicBezTo>
                      <a:pt x="2673051" y="1698315"/>
                      <a:pt x="2688918" y="1676400"/>
                      <a:pt x="2708490" y="1676400"/>
                    </a:cubicBezTo>
                    <a:cubicBezTo>
                      <a:pt x="2728062" y="1676400"/>
                      <a:pt x="2743929" y="1698315"/>
                      <a:pt x="2743928" y="1725348"/>
                    </a:cubicBezTo>
                    <a:lnTo>
                      <a:pt x="2742836" y="1732826"/>
                    </a:lnTo>
                    <a:lnTo>
                      <a:pt x="2759794" y="1726082"/>
                    </a:lnTo>
                    <a:cubicBezTo>
                      <a:pt x="2777698" y="1721958"/>
                      <a:pt x="2794671" y="1726702"/>
                      <a:pt x="2802012" y="1739414"/>
                    </a:cubicBezTo>
                    <a:cubicBezTo>
                      <a:pt x="2806905" y="1747888"/>
                      <a:pt x="2806589" y="1758300"/>
                      <a:pt x="2802125" y="1768283"/>
                    </a:cubicBezTo>
                    <a:lnTo>
                      <a:pt x="2781389" y="1790283"/>
                    </a:lnTo>
                    <a:lnTo>
                      <a:pt x="2785037" y="1789827"/>
                    </a:lnTo>
                    <a:cubicBezTo>
                      <a:pt x="2792574" y="1791570"/>
                      <a:pt x="2800203" y="1795795"/>
                      <a:pt x="2806924" y="1802058"/>
                    </a:cubicBezTo>
                    <a:lnTo>
                      <a:pt x="2816495" y="1814169"/>
                    </a:lnTo>
                    <a:lnTo>
                      <a:pt x="2818900" y="1808123"/>
                    </a:lnTo>
                    <a:cubicBezTo>
                      <a:pt x="2832416" y="1784713"/>
                      <a:pt x="2857114" y="1773667"/>
                      <a:pt x="2874064" y="1783453"/>
                    </a:cubicBezTo>
                    <a:cubicBezTo>
                      <a:pt x="2891014" y="1793239"/>
                      <a:pt x="2893798" y="1820151"/>
                      <a:pt x="2880280" y="1843562"/>
                    </a:cubicBezTo>
                    <a:lnTo>
                      <a:pt x="2875596" y="1849492"/>
                    </a:lnTo>
                    <a:lnTo>
                      <a:pt x="2893654" y="1852131"/>
                    </a:lnTo>
                    <a:cubicBezTo>
                      <a:pt x="2911223" y="1857511"/>
                      <a:pt x="2923549" y="1870106"/>
                      <a:pt x="2923550" y="1884785"/>
                    </a:cubicBezTo>
                    <a:lnTo>
                      <a:pt x="2921018" y="1889210"/>
                    </a:lnTo>
                    <a:lnTo>
                      <a:pt x="2935511" y="1897309"/>
                    </a:lnTo>
                    <a:lnTo>
                      <a:pt x="2945083" y="1909421"/>
                    </a:lnTo>
                    <a:lnTo>
                      <a:pt x="2947487" y="1903375"/>
                    </a:lnTo>
                    <a:cubicBezTo>
                      <a:pt x="2961004" y="1879963"/>
                      <a:pt x="2985701" y="1868918"/>
                      <a:pt x="3002651" y="1878704"/>
                    </a:cubicBezTo>
                    <a:cubicBezTo>
                      <a:pt x="3019602" y="1888489"/>
                      <a:pt x="3022384" y="1915401"/>
                      <a:pt x="3008868" y="1938813"/>
                    </a:cubicBezTo>
                    <a:lnTo>
                      <a:pt x="3004182" y="1944742"/>
                    </a:lnTo>
                    <a:lnTo>
                      <a:pt x="3022242" y="1947382"/>
                    </a:lnTo>
                    <a:cubicBezTo>
                      <a:pt x="3031025" y="1950072"/>
                      <a:pt x="3038499" y="1954566"/>
                      <a:pt x="3043777" y="1960222"/>
                    </a:cubicBezTo>
                    <a:lnTo>
                      <a:pt x="3044199" y="1961222"/>
                    </a:lnTo>
                    <a:lnTo>
                      <a:pt x="3044215" y="1961102"/>
                    </a:lnTo>
                    <a:cubicBezTo>
                      <a:pt x="3047850" y="1954272"/>
                      <a:pt x="3053906" y="1947998"/>
                      <a:pt x="3061694" y="1943126"/>
                    </a:cubicBezTo>
                    <a:lnTo>
                      <a:pt x="3075135" y="1937332"/>
                    </a:lnTo>
                    <a:lnTo>
                      <a:pt x="3069902" y="1930710"/>
                    </a:lnTo>
                    <a:cubicBezTo>
                      <a:pt x="3056385" y="1907298"/>
                      <a:pt x="3059168" y="1880386"/>
                      <a:pt x="3076118" y="1870600"/>
                    </a:cubicBezTo>
                    <a:lnTo>
                      <a:pt x="3095867" y="1868132"/>
                    </a:lnTo>
                    <a:lnTo>
                      <a:pt x="3102425" y="1852588"/>
                    </a:lnTo>
                    <a:cubicBezTo>
                      <a:pt x="3107702" y="1846931"/>
                      <a:pt x="3115177" y="1842438"/>
                      <a:pt x="3123960" y="1839748"/>
                    </a:cubicBezTo>
                    <a:lnTo>
                      <a:pt x="3139234" y="1837516"/>
                    </a:lnTo>
                    <a:lnTo>
                      <a:pt x="3135201" y="1832411"/>
                    </a:lnTo>
                    <a:cubicBezTo>
                      <a:pt x="3121684" y="1808999"/>
                      <a:pt x="3124468" y="1782087"/>
                      <a:pt x="3141418" y="1772301"/>
                    </a:cubicBezTo>
                    <a:cubicBezTo>
                      <a:pt x="3149893" y="1767408"/>
                      <a:pt x="3160304" y="1767723"/>
                      <a:pt x="3170288" y="1772188"/>
                    </a:cubicBezTo>
                    <a:lnTo>
                      <a:pt x="3178195" y="1779641"/>
                    </a:lnTo>
                    <a:lnTo>
                      <a:pt x="3182223" y="1763714"/>
                    </a:lnTo>
                    <a:lnTo>
                      <a:pt x="3190967" y="1751976"/>
                    </a:lnTo>
                    <a:lnTo>
                      <a:pt x="3183122" y="1748858"/>
                    </a:lnTo>
                    <a:cubicBezTo>
                      <a:pt x="3159712" y="1735341"/>
                      <a:pt x="3148666" y="1710643"/>
                      <a:pt x="3158452" y="1693693"/>
                    </a:cubicBezTo>
                    <a:cubicBezTo>
                      <a:pt x="3165791" y="1680981"/>
                      <a:pt x="3182764" y="1676238"/>
                      <a:pt x="3200668" y="1680362"/>
                    </a:cubicBezTo>
                    <a:lnTo>
                      <a:pt x="3215013" y="1686066"/>
                    </a:lnTo>
                    <a:lnTo>
                      <a:pt x="3214072" y="1679628"/>
                    </a:lnTo>
                    <a:cubicBezTo>
                      <a:pt x="3214072" y="1666111"/>
                      <a:pt x="3218039" y="1653874"/>
                      <a:pt x="3224451" y="1645016"/>
                    </a:cubicBezTo>
                    <a:lnTo>
                      <a:pt x="3225216" y="1644304"/>
                    </a:lnTo>
                    <a:lnTo>
                      <a:pt x="3208288" y="1643804"/>
                    </a:lnTo>
                    <a:lnTo>
                      <a:pt x="3208136" y="1643651"/>
                    </a:lnTo>
                    <a:lnTo>
                      <a:pt x="3209706" y="1654998"/>
                    </a:lnTo>
                    <a:cubicBezTo>
                      <a:pt x="3204640" y="1673903"/>
                      <a:pt x="3179365" y="1683557"/>
                      <a:pt x="3153254" y="1676560"/>
                    </a:cubicBezTo>
                    <a:lnTo>
                      <a:pt x="3140115" y="1670898"/>
                    </a:lnTo>
                    <a:lnTo>
                      <a:pt x="3138450" y="1685107"/>
                    </a:lnTo>
                    <a:cubicBezTo>
                      <a:pt x="3131453" y="1711219"/>
                      <a:pt x="3110455" y="1728280"/>
                      <a:pt x="3091550" y="1723216"/>
                    </a:cubicBezTo>
                    <a:cubicBezTo>
                      <a:pt x="3077371" y="1719416"/>
                      <a:pt x="3068396" y="1704250"/>
                      <a:pt x="3067747" y="1685887"/>
                    </a:cubicBezTo>
                    <a:lnTo>
                      <a:pt x="3069451" y="1671351"/>
                    </a:lnTo>
                    <a:lnTo>
                      <a:pt x="3061098" y="1672571"/>
                    </a:lnTo>
                    <a:cubicBezTo>
                      <a:pt x="3034065" y="1672572"/>
                      <a:pt x="3012150" y="1656706"/>
                      <a:pt x="3012150" y="1637134"/>
                    </a:cubicBezTo>
                    <a:cubicBezTo>
                      <a:pt x="3012150" y="1622454"/>
                      <a:pt x="3024477" y="1609860"/>
                      <a:pt x="3042045" y="1604481"/>
                    </a:cubicBezTo>
                    <a:lnTo>
                      <a:pt x="3057320" y="1602247"/>
                    </a:lnTo>
                    <a:lnTo>
                      <a:pt x="3053286" y="1597142"/>
                    </a:lnTo>
                    <a:lnTo>
                      <a:pt x="3049162" y="1579705"/>
                    </a:lnTo>
                    <a:lnTo>
                      <a:pt x="3046860" y="1587838"/>
                    </a:lnTo>
                    <a:cubicBezTo>
                      <a:pt x="3042762" y="1594401"/>
                      <a:pt x="3036974" y="1599142"/>
                      <a:pt x="3029885" y="1601041"/>
                    </a:cubicBezTo>
                    <a:cubicBezTo>
                      <a:pt x="3010980" y="1606107"/>
                      <a:pt x="2989982" y="1589045"/>
                      <a:pt x="2982986" y="1562933"/>
                    </a:cubicBezTo>
                    <a:lnTo>
                      <a:pt x="2981320" y="1548723"/>
                    </a:lnTo>
                    <a:lnTo>
                      <a:pt x="2968181" y="1554386"/>
                    </a:lnTo>
                    <a:cubicBezTo>
                      <a:pt x="2955125" y="1557884"/>
                      <a:pt x="2942279" y="1557220"/>
                      <a:pt x="2932062" y="1553319"/>
                    </a:cubicBezTo>
                    <a:lnTo>
                      <a:pt x="2926659" y="1547872"/>
                    </a:lnTo>
                    <a:lnTo>
                      <a:pt x="2914633" y="1557226"/>
                    </a:lnTo>
                    <a:cubicBezTo>
                      <a:pt x="2905181" y="1559759"/>
                      <a:pt x="2895205" y="1556759"/>
                      <a:pt x="2886718" y="1549864"/>
                    </a:cubicBezTo>
                    <a:lnTo>
                      <a:pt x="2871989" y="1526011"/>
                    </a:lnTo>
                    <a:lnTo>
                      <a:pt x="2866946" y="1547334"/>
                    </a:lnTo>
                    <a:lnTo>
                      <a:pt x="2862260" y="1553263"/>
                    </a:lnTo>
                    <a:lnTo>
                      <a:pt x="2880319" y="1555903"/>
                    </a:lnTo>
                    <a:cubicBezTo>
                      <a:pt x="2897887" y="1561283"/>
                      <a:pt x="2910215" y="1573878"/>
                      <a:pt x="2910214" y="1588557"/>
                    </a:cubicBezTo>
                    <a:cubicBezTo>
                      <a:pt x="2910214" y="1608129"/>
                      <a:pt x="2888300" y="1623994"/>
                      <a:pt x="2861267" y="1623995"/>
                    </a:cubicBezTo>
                    <a:lnTo>
                      <a:pt x="2855624" y="1623170"/>
                    </a:lnTo>
                    <a:lnTo>
                      <a:pt x="2857474" y="1638960"/>
                    </a:lnTo>
                    <a:cubicBezTo>
                      <a:pt x="2856824" y="1657321"/>
                      <a:pt x="2847849" y="1672488"/>
                      <a:pt x="2833670" y="1676287"/>
                    </a:cubicBezTo>
                    <a:cubicBezTo>
                      <a:pt x="2814765" y="1681353"/>
                      <a:pt x="2793767" y="1664291"/>
                      <a:pt x="2786771" y="1638179"/>
                    </a:cubicBezTo>
                    <a:lnTo>
                      <a:pt x="2785105" y="1623969"/>
                    </a:lnTo>
                    <a:lnTo>
                      <a:pt x="2771967" y="1629632"/>
                    </a:lnTo>
                    <a:cubicBezTo>
                      <a:pt x="2758911" y="1633131"/>
                      <a:pt x="2746064" y="1632466"/>
                      <a:pt x="2735848" y="1628564"/>
                    </a:cubicBezTo>
                    <a:lnTo>
                      <a:pt x="2735696" y="1628411"/>
                    </a:lnTo>
                    <a:lnTo>
                      <a:pt x="2737265" y="1639757"/>
                    </a:lnTo>
                    <a:cubicBezTo>
                      <a:pt x="2732199" y="1658663"/>
                      <a:pt x="2706925" y="1668317"/>
                      <a:pt x="2680814" y="1661320"/>
                    </a:cubicBezTo>
                    <a:lnTo>
                      <a:pt x="2667674" y="1655657"/>
                    </a:lnTo>
                    <a:lnTo>
                      <a:pt x="2666010" y="1669867"/>
                    </a:lnTo>
                    <a:cubicBezTo>
                      <a:pt x="2659012" y="1695979"/>
                      <a:pt x="2638015" y="1713041"/>
                      <a:pt x="2619109" y="1707975"/>
                    </a:cubicBezTo>
                    <a:cubicBezTo>
                      <a:pt x="2604931" y="1704176"/>
                      <a:pt x="2595956" y="1689010"/>
                      <a:pt x="2595306" y="1670647"/>
                    </a:cubicBezTo>
                    <a:lnTo>
                      <a:pt x="2597010" y="1656111"/>
                    </a:lnTo>
                    <a:lnTo>
                      <a:pt x="2588658" y="1657332"/>
                    </a:lnTo>
                    <a:cubicBezTo>
                      <a:pt x="2561624" y="1657332"/>
                      <a:pt x="2539710" y="1641465"/>
                      <a:pt x="2539710" y="1621894"/>
                    </a:cubicBezTo>
                    <a:cubicBezTo>
                      <a:pt x="2539709" y="1607214"/>
                      <a:pt x="2552037" y="1594620"/>
                      <a:pt x="2569605" y="1589241"/>
                    </a:cubicBezTo>
                    <a:lnTo>
                      <a:pt x="2584879" y="1587007"/>
                    </a:lnTo>
                    <a:lnTo>
                      <a:pt x="2580845" y="1581902"/>
                    </a:lnTo>
                    <a:lnTo>
                      <a:pt x="2576721" y="1564465"/>
                    </a:lnTo>
                    <a:lnTo>
                      <a:pt x="2574420" y="1572599"/>
                    </a:lnTo>
                    <a:cubicBezTo>
                      <a:pt x="2570322" y="1579161"/>
                      <a:pt x="2564534" y="1583902"/>
                      <a:pt x="2557445" y="1585801"/>
                    </a:cubicBezTo>
                    <a:cubicBezTo>
                      <a:pt x="2538539" y="1590866"/>
                      <a:pt x="2517542" y="1573805"/>
                      <a:pt x="2510545" y="1547694"/>
                    </a:cubicBezTo>
                    <a:lnTo>
                      <a:pt x="2508879" y="1533483"/>
                    </a:lnTo>
                    <a:lnTo>
                      <a:pt x="2495741" y="1539146"/>
                    </a:lnTo>
                    <a:cubicBezTo>
                      <a:pt x="2469628" y="1546143"/>
                      <a:pt x="2444354" y="1536489"/>
                      <a:pt x="2439288" y="1517584"/>
                    </a:cubicBezTo>
                    <a:cubicBezTo>
                      <a:pt x="2435489" y="1503406"/>
                      <a:pt x="2444137" y="1488050"/>
                      <a:pt x="2459714" y="1478306"/>
                    </a:cubicBezTo>
                    <a:lnTo>
                      <a:pt x="2473155" y="1472512"/>
                    </a:lnTo>
                    <a:lnTo>
                      <a:pt x="2467921" y="1465890"/>
                    </a:lnTo>
                    <a:lnTo>
                      <a:pt x="2465394" y="1455204"/>
                    </a:lnTo>
                    <a:lnTo>
                      <a:pt x="2461211" y="1455161"/>
                    </a:lnTo>
                    <a:cubicBezTo>
                      <a:pt x="2447001" y="1451276"/>
                      <a:pt x="2433878" y="1436784"/>
                      <a:pt x="2428631" y="1417199"/>
                    </a:cubicBezTo>
                    <a:lnTo>
                      <a:pt x="2426965" y="1402990"/>
                    </a:lnTo>
                    <a:lnTo>
                      <a:pt x="2413827" y="1408652"/>
                    </a:lnTo>
                    <a:cubicBezTo>
                      <a:pt x="2400770" y="1412150"/>
                      <a:pt x="2387924" y="1411487"/>
                      <a:pt x="2377708" y="1407584"/>
                    </a:cubicBezTo>
                    <a:lnTo>
                      <a:pt x="2377556" y="1407430"/>
                    </a:lnTo>
                    <a:lnTo>
                      <a:pt x="2379125" y="1418778"/>
                    </a:lnTo>
                    <a:cubicBezTo>
                      <a:pt x="2374060" y="1437683"/>
                      <a:pt x="2348786" y="1447337"/>
                      <a:pt x="2322673" y="1440341"/>
                    </a:cubicBezTo>
                    <a:lnTo>
                      <a:pt x="2309534" y="1434677"/>
                    </a:lnTo>
                    <a:lnTo>
                      <a:pt x="2307869" y="1448888"/>
                    </a:lnTo>
                    <a:cubicBezTo>
                      <a:pt x="2300873" y="1474999"/>
                      <a:pt x="2279875" y="1492061"/>
                      <a:pt x="2260970" y="1486995"/>
                    </a:cubicBezTo>
                    <a:cubicBezTo>
                      <a:pt x="2246791" y="1483196"/>
                      <a:pt x="2237816" y="1468029"/>
                      <a:pt x="2237167" y="1449667"/>
                    </a:cubicBezTo>
                    <a:lnTo>
                      <a:pt x="2238870" y="1435130"/>
                    </a:lnTo>
                    <a:lnTo>
                      <a:pt x="2230517" y="1436351"/>
                    </a:lnTo>
                    <a:cubicBezTo>
                      <a:pt x="2203484" y="1436352"/>
                      <a:pt x="2181569" y="1420486"/>
                      <a:pt x="2181569" y="1400913"/>
                    </a:cubicBezTo>
                    <a:cubicBezTo>
                      <a:pt x="2181570" y="1386235"/>
                      <a:pt x="2193897" y="1373640"/>
                      <a:pt x="2211465" y="1368260"/>
                    </a:cubicBezTo>
                    <a:lnTo>
                      <a:pt x="2226740" y="1366027"/>
                    </a:lnTo>
                    <a:lnTo>
                      <a:pt x="2222705" y="1360923"/>
                    </a:lnTo>
                    <a:lnTo>
                      <a:pt x="2218581" y="1343486"/>
                    </a:lnTo>
                    <a:lnTo>
                      <a:pt x="2216279" y="1351618"/>
                    </a:lnTo>
                    <a:cubicBezTo>
                      <a:pt x="2212182" y="1358180"/>
                      <a:pt x="2206394" y="1362921"/>
                      <a:pt x="2199304" y="1364821"/>
                    </a:cubicBezTo>
                    <a:cubicBezTo>
                      <a:pt x="2180399" y="1369887"/>
                      <a:pt x="2159401" y="1352826"/>
                      <a:pt x="2152405" y="1326713"/>
                    </a:cubicBezTo>
                    <a:lnTo>
                      <a:pt x="2150740" y="1312503"/>
                    </a:lnTo>
                    <a:lnTo>
                      <a:pt x="2137601" y="1318166"/>
                    </a:lnTo>
                    <a:cubicBezTo>
                      <a:pt x="2111489" y="1325163"/>
                      <a:pt x="2086214" y="1315509"/>
                      <a:pt x="2081149" y="1296604"/>
                    </a:cubicBezTo>
                    <a:cubicBezTo>
                      <a:pt x="2077349" y="1282425"/>
                      <a:pt x="2085997" y="1267069"/>
                      <a:pt x="2101574" y="1257326"/>
                    </a:cubicBezTo>
                    <a:lnTo>
                      <a:pt x="2115014" y="1251533"/>
                    </a:lnTo>
                    <a:lnTo>
                      <a:pt x="2109781" y="1244910"/>
                    </a:lnTo>
                    <a:cubicBezTo>
                      <a:pt x="2096264" y="1221498"/>
                      <a:pt x="2099048" y="1194586"/>
                      <a:pt x="2115998" y="1184800"/>
                    </a:cubicBezTo>
                    <a:lnTo>
                      <a:pt x="2135746" y="1182332"/>
                    </a:lnTo>
                    <a:lnTo>
                      <a:pt x="2142305" y="1166788"/>
                    </a:lnTo>
                    <a:cubicBezTo>
                      <a:pt x="2147582" y="1161131"/>
                      <a:pt x="2155056" y="1156639"/>
                      <a:pt x="2163839" y="1153948"/>
                    </a:cubicBezTo>
                    <a:lnTo>
                      <a:pt x="2179114" y="1151716"/>
                    </a:lnTo>
                    <a:lnTo>
                      <a:pt x="2175081" y="1146611"/>
                    </a:lnTo>
                    <a:cubicBezTo>
                      <a:pt x="2161564" y="1123199"/>
                      <a:pt x="2164347" y="1096287"/>
                      <a:pt x="2181297" y="1086501"/>
                    </a:cubicBezTo>
                    <a:cubicBezTo>
                      <a:pt x="2189772" y="1081608"/>
                      <a:pt x="2200184" y="1081923"/>
                      <a:pt x="2210166" y="1086387"/>
                    </a:cubicBezTo>
                    <a:lnTo>
                      <a:pt x="2218073" y="1093840"/>
                    </a:lnTo>
                    <a:lnTo>
                      <a:pt x="2222103" y="1077914"/>
                    </a:lnTo>
                    <a:lnTo>
                      <a:pt x="2230847" y="1066176"/>
                    </a:lnTo>
                    <a:lnTo>
                      <a:pt x="2223002" y="1063058"/>
                    </a:lnTo>
                    <a:cubicBezTo>
                      <a:pt x="2199591" y="1049542"/>
                      <a:pt x="2188546" y="1024843"/>
                      <a:pt x="2198332" y="1007893"/>
                    </a:cubicBezTo>
                    <a:cubicBezTo>
                      <a:pt x="2205671" y="995181"/>
                      <a:pt x="2222644" y="990438"/>
                      <a:pt x="2240548" y="994562"/>
                    </a:cubicBezTo>
                    <a:lnTo>
                      <a:pt x="2254893" y="1000266"/>
                    </a:lnTo>
                    <a:lnTo>
                      <a:pt x="2253952" y="993828"/>
                    </a:lnTo>
                    <a:cubicBezTo>
                      <a:pt x="2253951" y="966794"/>
                      <a:pt x="2269818" y="944880"/>
                      <a:pt x="2289390" y="944880"/>
                    </a:cubicBezTo>
                    <a:cubicBezTo>
                      <a:pt x="2308962" y="944880"/>
                      <a:pt x="2324829" y="966794"/>
                      <a:pt x="2324828" y="993828"/>
                    </a:cubicBezTo>
                    <a:lnTo>
                      <a:pt x="2323735" y="1001306"/>
                    </a:lnTo>
                    <a:lnTo>
                      <a:pt x="2340694" y="994562"/>
                    </a:lnTo>
                    <a:cubicBezTo>
                      <a:pt x="2358599" y="990437"/>
                      <a:pt x="2375572" y="995181"/>
                      <a:pt x="2382911" y="1007894"/>
                    </a:cubicBezTo>
                    <a:cubicBezTo>
                      <a:pt x="2387804" y="1016369"/>
                      <a:pt x="2387489" y="1026780"/>
                      <a:pt x="2383025" y="1036763"/>
                    </a:cubicBezTo>
                    <a:lnTo>
                      <a:pt x="2362288" y="1058764"/>
                    </a:lnTo>
                    <a:lnTo>
                      <a:pt x="2365938" y="1058308"/>
                    </a:lnTo>
                    <a:cubicBezTo>
                      <a:pt x="2373475" y="1060050"/>
                      <a:pt x="2381103" y="1064276"/>
                      <a:pt x="2387824" y="1070538"/>
                    </a:cubicBezTo>
                    <a:lnTo>
                      <a:pt x="2397396" y="1082650"/>
                    </a:lnTo>
                    <a:lnTo>
                      <a:pt x="2399799" y="1076603"/>
                    </a:lnTo>
                    <a:cubicBezTo>
                      <a:pt x="2413316" y="1053192"/>
                      <a:pt x="2438014" y="1042146"/>
                      <a:pt x="2454964" y="1051933"/>
                    </a:cubicBezTo>
                    <a:cubicBezTo>
                      <a:pt x="2471914" y="1061719"/>
                      <a:pt x="2474697" y="1088630"/>
                      <a:pt x="2461180" y="1112042"/>
                    </a:cubicBezTo>
                    <a:lnTo>
                      <a:pt x="2456495" y="1117971"/>
                    </a:lnTo>
                    <a:lnTo>
                      <a:pt x="2474553" y="1120611"/>
                    </a:lnTo>
                    <a:cubicBezTo>
                      <a:pt x="2492122" y="1125991"/>
                      <a:pt x="2504449" y="1138585"/>
                      <a:pt x="2504449" y="1153265"/>
                    </a:cubicBezTo>
                    <a:lnTo>
                      <a:pt x="2501918" y="1157689"/>
                    </a:lnTo>
                    <a:lnTo>
                      <a:pt x="2516411" y="1165789"/>
                    </a:lnTo>
                    <a:lnTo>
                      <a:pt x="2525982" y="1177901"/>
                    </a:lnTo>
                    <a:lnTo>
                      <a:pt x="2528386" y="1171855"/>
                    </a:lnTo>
                    <a:cubicBezTo>
                      <a:pt x="2541902" y="1148443"/>
                      <a:pt x="2566601" y="1137398"/>
                      <a:pt x="2583551" y="1147184"/>
                    </a:cubicBezTo>
                    <a:cubicBezTo>
                      <a:pt x="2600501" y="1156970"/>
                      <a:pt x="2603285" y="1183882"/>
                      <a:pt x="2589767" y="1207293"/>
                    </a:cubicBezTo>
                    <a:lnTo>
                      <a:pt x="2585082" y="1213222"/>
                    </a:lnTo>
                    <a:lnTo>
                      <a:pt x="2603141" y="1215863"/>
                    </a:lnTo>
                    <a:lnTo>
                      <a:pt x="2610446" y="1220217"/>
                    </a:lnTo>
                    <a:lnTo>
                      <a:pt x="2613032" y="1221246"/>
                    </a:lnTo>
                    <a:lnTo>
                      <a:pt x="2612091" y="1214808"/>
                    </a:lnTo>
                    <a:cubicBezTo>
                      <a:pt x="2612091" y="1187774"/>
                      <a:pt x="2627958" y="1165860"/>
                      <a:pt x="2647529" y="1165860"/>
                    </a:cubicBezTo>
                    <a:cubicBezTo>
                      <a:pt x="2667101" y="1165860"/>
                      <a:pt x="2682968" y="1187775"/>
                      <a:pt x="2682968" y="1214808"/>
                    </a:cubicBezTo>
                    <a:lnTo>
                      <a:pt x="2681876" y="1222286"/>
                    </a:lnTo>
                    <a:lnTo>
                      <a:pt x="2698834" y="1215543"/>
                    </a:lnTo>
                    <a:cubicBezTo>
                      <a:pt x="2716739" y="1211418"/>
                      <a:pt x="2733711" y="1216161"/>
                      <a:pt x="2741051" y="1228873"/>
                    </a:cubicBezTo>
                    <a:cubicBezTo>
                      <a:pt x="2745944" y="1237348"/>
                      <a:pt x="2745629" y="1247761"/>
                      <a:pt x="2741165" y="1257743"/>
                    </a:cubicBezTo>
                    <a:lnTo>
                      <a:pt x="2720428" y="1279743"/>
                    </a:lnTo>
                    <a:lnTo>
                      <a:pt x="2724077" y="1279287"/>
                    </a:lnTo>
                    <a:cubicBezTo>
                      <a:pt x="2731614" y="1281029"/>
                      <a:pt x="2739242" y="1285256"/>
                      <a:pt x="2745964" y="1291518"/>
                    </a:cubicBezTo>
                    <a:lnTo>
                      <a:pt x="2755535" y="1303630"/>
                    </a:lnTo>
                    <a:lnTo>
                      <a:pt x="2757939" y="1297584"/>
                    </a:lnTo>
                    <a:lnTo>
                      <a:pt x="2781389" y="1275481"/>
                    </a:lnTo>
                    <a:lnTo>
                      <a:pt x="2775027" y="1273572"/>
                    </a:lnTo>
                    <a:cubicBezTo>
                      <a:pt x="2766168" y="1267159"/>
                      <a:pt x="2760690" y="1258300"/>
                      <a:pt x="2760690" y="1248513"/>
                    </a:cubicBezTo>
                    <a:cubicBezTo>
                      <a:pt x="2760689" y="1233835"/>
                      <a:pt x="2773017" y="1221240"/>
                      <a:pt x="2790585" y="1215860"/>
                    </a:cubicBezTo>
                    <a:lnTo>
                      <a:pt x="2805859" y="1213628"/>
                    </a:lnTo>
                    <a:lnTo>
                      <a:pt x="2801825" y="1208523"/>
                    </a:lnTo>
                    <a:lnTo>
                      <a:pt x="2797701" y="1191085"/>
                    </a:lnTo>
                    <a:lnTo>
                      <a:pt x="2795399" y="1199218"/>
                    </a:lnTo>
                    <a:cubicBezTo>
                      <a:pt x="2791302" y="1205780"/>
                      <a:pt x="2785513" y="1210522"/>
                      <a:pt x="2778424" y="1212421"/>
                    </a:cubicBezTo>
                    <a:cubicBezTo>
                      <a:pt x="2759519" y="1217487"/>
                      <a:pt x="2738521" y="1200425"/>
                      <a:pt x="2731525" y="1174313"/>
                    </a:cubicBezTo>
                    <a:lnTo>
                      <a:pt x="2729859" y="1160103"/>
                    </a:lnTo>
                    <a:lnTo>
                      <a:pt x="2716721" y="1165766"/>
                    </a:lnTo>
                    <a:cubicBezTo>
                      <a:pt x="2690608" y="1172763"/>
                      <a:pt x="2665334" y="1163109"/>
                      <a:pt x="2660268" y="1144204"/>
                    </a:cubicBezTo>
                    <a:cubicBezTo>
                      <a:pt x="2656470" y="1130025"/>
                      <a:pt x="2665116" y="1114669"/>
                      <a:pt x="2680693" y="1104926"/>
                    </a:cubicBezTo>
                    <a:lnTo>
                      <a:pt x="2694135" y="1099133"/>
                    </a:lnTo>
                    <a:lnTo>
                      <a:pt x="2688901" y="1092510"/>
                    </a:lnTo>
                    <a:cubicBezTo>
                      <a:pt x="2675384" y="1069098"/>
                      <a:pt x="2678167" y="1042187"/>
                      <a:pt x="2695117" y="1032401"/>
                    </a:cubicBezTo>
                    <a:lnTo>
                      <a:pt x="2714866" y="1029932"/>
                    </a:lnTo>
                    <a:lnTo>
                      <a:pt x="2715482" y="1028470"/>
                    </a:lnTo>
                    <a:lnTo>
                      <a:pt x="2712671" y="1028442"/>
                    </a:lnTo>
                    <a:cubicBezTo>
                      <a:pt x="2698461" y="1024556"/>
                      <a:pt x="2685338" y="1010063"/>
                      <a:pt x="2680091" y="990479"/>
                    </a:cubicBezTo>
                    <a:lnTo>
                      <a:pt x="2678425" y="976270"/>
                    </a:lnTo>
                    <a:lnTo>
                      <a:pt x="2665286" y="981932"/>
                    </a:lnTo>
                    <a:cubicBezTo>
                      <a:pt x="2652230" y="985431"/>
                      <a:pt x="2639384" y="984766"/>
                      <a:pt x="2629167" y="980864"/>
                    </a:cubicBezTo>
                    <a:lnTo>
                      <a:pt x="2629016" y="980710"/>
                    </a:lnTo>
                    <a:lnTo>
                      <a:pt x="2630585" y="992058"/>
                    </a:lnTo>
                    <a:cubicBezTo>
                      <a:pt x="2625520" y="1010963"/>
                      <a:pt x="2600245" y="1020616"/>
                      <a:pt x="2574133" y="1013620"/>
                    </a:cubicBezTo>
                    <a:lnTo>
                      <a:pt x="2560995" y="1007958"/>
                    </a:lnTo>
                    <a:lnTo>
                      <a:pt x="2559329" y="1022167"/>
                    </a:lnTo>
                    <a:cubicBezTo>
                      <a:pt x="2552333" y="1048279"/>
                      <a:pt x="2531334" y="1065341"/>
                      <a:pt x="2512429" y="1060276"/>
                    </a:cubicBezTo>
                    <a:cubicBezTo>
                      <a:pt x="2498251" y="1056476"/>
                      <a:pt x="2489276" y="1041309"/>
                      <a:pt x="2488626" y="1022947"/>
                    </a:cubicBezTo>
                    <a:lnTo>
                      <a:pt x="2490330" y="1008411"/>
                    </a:lnTo>
                    <a:lnTo>
                      <a:pt x="2481977" y="1009632"/>
                    </a:lnTo>
                    <a:cubicBezTo>
                      <a:pt x="2454945" y="1009632"/>
                      <a:pt x="2433030" y="993766"/>
                      <a:pt x="2433030" y="974193"/>
                    </a:cubicBezTo>
                    <a:cubicBezTo>
                      <a:pt x="2433029" y="959515"/>
                      <a:pt x="2445357" y="946920"/>
                      <a:pt x="2462925" y="941540"/>
                    </a:cubicBezTo>
                    <a:lnTo>
                      <a:pt x="2478199" y="939308"/>
                    </a:lnTo>
                    <a:lnTo>
                      <a:pt x="2474165" y="934202"/>
                    </a:lnTo>
                    <a:lnTo>
                      <a:pt x="2470041" y="916765"/>
                    </a:lnTo>
                    <a:lnTo>
                      <a:pt x="2467739" y="924898"/>
                    </a:lnTo>
                    <a:cubicBezTo>
                      <a:pt x="2463642" y="931460"/>
                      <a:pt x="2457853" y="936202"/>
                      <a:pt x="2450764" y="938101"/>
                    </a:cubicBezTo>
                    <a:cubicBezTo>
                      <a:pt x="2431859" y="943167"/>
                      <a:pt x="2410861" y="926105"/>
                      <a:pt x="2403865" y="899993"/>
                    </a:cubicBezTo>
                    <a:lnTo>
                      <a:pt x="2402199" y="885783"/>
                    </a:lnTo>
                    <a:lnTo>
                      <a:pt x="2389061" y="891446"/>
                    </a:lnTo>
                    <a:cubicBezTo>
                      <a:pt x="2362948" y="898442"/>
                      <a:pt x="2337674" y="888788"/>
                      <a:pt x="2332609" y="869884"/>
                    </a:cubicBezTo>
                    <a:cubicBezTo>
                      <a:pt x="2330709" y="862794"/>
                      <a:pt x="2331921" y="855411"/>
                      <a:pt x="2335554" y="848581"/>
                    </a:cubicBezTo>
                    <a:lnTo>
                      <a:pt x="2345761" y="838084"/>
                    </a:lnTo>
                    <a:lnTo>
                      <a:pt x="2331671" y="837941"/>
                    </a:lnTo>
                    <a:cubicBezTo>
                      <a:pt x="2317461" y="834056"/>
                      <a:pt x="2304338" y="819563"/>
                      <a:pt x="2299091" y="799978"/>
                    </a:cubicBezTo>
                    <a:lnTo>
                      <a:pt x="2297425" y="785770"/>
                    </a:lnTo>
                    <a:lnTo>
                      <a:pt x="2284287" y="791431"/>
                    </a:lnTo>
                    <a:cubicBezTo>
                      <a:pt x="2271231" y="794930"/>
                      <a:pt x="2258384" y="794266"/>
                      <a:pt x="2248168" y="790364"/>
                    </a:cubicBezTo>
                    <a:lnTo>
                      <a:pt x="2248016" y="790210"/>
                    </a:lnTo>
                    <a:lnTo>
                      <a:pt x="2249586" y="801557"/>
                    </a:lnTo>
                    <a:cubicBezTo>
                      <a:pt x="2244520" y="820462"/>
                      <a:pt x="2219245" y="830116"/>
                      <a:pt x="2193133" y="823120"/>
                    </a:cubicBezTo>
                    <a:lnTo>
                      <a:pt x="2179994" y="817457"/>
                    </a:lnTo>
                    <a:lnTo>
                      <a:pt x="2178529" y="829965"/>
                    </a:lnTo>
                    <a:lnTo>
                      <a:pt x="2182716" y="832462"/>
                    </a:lnTo>
                    <a:cubicBezTo>
                      <a:pt x="2187994" y="838117"/>
                      <a:pt x="2191076" y="844936"/>
                      <a:pt x="2191076" y="852275"/>
                    </a:cubicBezTo>
                    <a:cubicBezTo>
                      <a:pt x="2191076" y="871847"/>
                      <a:pt x="2169161" y="887714"/>
                      <a:pt x="2142129" y="887714"/>
                    </a:cubicBezTo>
                    <a:lnTo>
                      <a:pt x="2136485" y="886889"/>
                    </a:lnTo>
                    <a:lnTo>
                      <a:pt x="2138336" y="902678"/>
                    </a:lnTo>
                    <a:cubicBezTo>
                      <a:pt x="2137685" y="921040"/>
                      <a:pt x="2128711" y="936206"/>
                      <a:pt x="2114532" y="940006"/>
                    </a:cubicBezTo>
                    <a:cubicBezTo>
                      <a:pt x="2105080" y="942538"/>
                      <a:pt x="2095104" y="939539"/>
                      <a:pt x="2086617" y="932643"/>
                    </a:cubicBezTo>
                    <a:lnTo>
                      <a:pt x="2071889" y="908791"/>
                    </a:lnTo>
                    <a:lnTo>
                      <a:pt x="2066846" y="930114"/>
                    </a:lnTo>
                    <a:lnTo>
                      <a:pt x="2062160" y="936043"/>
                    </a:lnTo>
                    <a:lnTo>
                      <a:pt x="2080219" y="938683"/>
                    </a:lnTo>
                    <a:cubicBezTo>
                      <a:pt x="2097787" y="944063"/>
                      <a:pt x="2110114" y="956658"/>
                      <a:pt x="2110114" y="971337"/>
                    </a:cubicBezTo>
                    <a:cubicBezTo>
                      <a:pt x="2110115" y="990908"/>
                      <a:pt x="2088199" y="1006775"/>
                      <a:pt x="2061166" y="1006775"/>
                    </a:cubicBezTo>
                    <a:lnTo>
                      <a:pt x="2055524" y="1005950"/>
                    </a:lnTo>
                    <a:lnTo>
                      <a:pt x="2057373" y="1021740"/>
                    </a:lnTo>
                    <a:cubicBezTo>
                      <a:pt x="2056724" y="1040101"/>
                      <a:pt x="2047749" y="1055268"/>
                      <a:pt x="2033570" y="1059067"/>
                    </a:cubicBezTo>
                    <a:cubicBezTo>
                      <a:pt x="2014665" y="1064133"/>
                      <a:pt x="1993668" y="1047071"/>
                      <a:pt x="1986671" y="1020959"/>
                    </a:cubicBezTo>
                    <a:lnTo>
                      <a:pt x="1985006" y="1006749"/>
                    </a:lnTo>
                    <a:lnTo>
                      <a:pt x="1971867" y="1012412"/>
                    </a:lnTo>
                    <a:cubicBezTo>
                      <a:pt x="1958811" y="1015910"/>
                      <a:pt x="1945964" y="1015247"/>
                      <a:pt x="1935748" y="1011345"/>
                    </a:cubicBezTo>
                    <a:lnTo>
                      <a:pt x="1935596" y="1011191"/>
                    </a:lnTo>
                    <a:lnTo>
                      <a:pt x="1937165" y="1022538"/>
                    </a:lnTo>
                    <a:cubicBezTo>
                      <a:pt x="1932100" y="1041443"/>
                      <a:pt x="1906825" y="1051097"/>
                      <a:pt x="1880714" y="1044100"/>
                    </a:cubicBezTo>
                    <a:lnTo>
                      <a:pt x="1867575" y="1038437"/>
                    </a:lnTo>
                    <a:lnTo>
                      <a:pt x="1865909" y="1052648"/>
                    </a:lnTo>
                    <a:cubicBezTo>
                      <a:pt x="1858912" y="1078759"/>
                      <a:pt x="1837915" y="1095821"/>
                      <a:pt x="1819009" y="1090755"/>
                    </a:cubicBezTo>
                    <a:cubicBezTo>
                      <a:pt x="1804831" y="1086956"/>
                      <a:pt x="1795857" y="1071790"/>
                      <a:pt x="1795206" y="1053428"/>
                    </a:cubicBezTo>
                    <a:lnTo>
                      <a:pt x="1796910" y="1038890"/>
                    </a:lnTo>
                    <a:lnTo>
                      <a:pt x="1788558" y="1040112"/>
                    </a:lnTo>
                    <a:cubicBezTo>
                      <a:pt x="1761524" y="1040112"/>
                      <a:pt x="1739610" y="1024245"/>
                      <a:pt x="1739610" y="1004673"/>
                    </a:cubicBezTo>
                    <a:cubicBezTo>
                      <a:pt x="1739609" y="989995"/>
                      <a:pt x="1751937" y="977399"/>
                      <a:pt x="1769504" y="972020"/>
                    </a:cubicBezTo>
                    <a:lnTo>
                      <a:pt x="1784779" y="969787"/>
                    </a:lnTo>
                    <a:lnTo>
                      <a:pt x="1780746" y="964682"/>
                    </a:lnTo>
                    <a:lnTo>
                      <a:pt x="1776621" y="947245"/>
                    </a:lnTo>
                    <a:lnTo>
                      <a:pt x="1774319" y="955378"/>
                    </a:lnTo>
                    <a:cubicBezTo>
                      <a:pt x="1770221" y="961940"/>
                      <a:pt x="1764434" y="966681"/>
                      <a:pt x="1757345" y="968581"/>
                    </a:cubicBezTo>
                    <a:cubicBezTo>
                      <a:pt x="1747892" y="971114"/>
                      <a:pt x="1737916" y="968115"/>
                      <a:pt x="1729429" y="961219"/>
                    </a:cubicBezTo>
                    <a:lnTo>
                      <a:pt x="1718399" y="943354"/>
                    </a:lnTo>
                    <a:lnTo>
                      <a:pt x="1715266" y="954424"/>
                    </a:lnTo>
                    <a:cubicBezTo>
                      <a:pt x="1711168" y="960986"/>
                      <a:pt x="1705380" y="965727"/>
                      <a:pt x="1698290" y="967627"/>
                    </a:cubicBezTo>
                    <a:cubicBezTo>
                      <a:pt x="1679385" y="972693"/>
                      <a:pt x="1658388" y="955630"/>
                      <a:pt x="1651390" y="929519"/>
                    </a:cubicBezTo>
                    <a:lnTo>
                      <a:pt x="1649726" y="915309"/>
                    </a:lnTo>
                    <a:lnTo>
                      <a:pt x="1636587" y="920972"/>
                    </a:lnTo>
                    <a:cubicBezTo>
                      <a:pt x="1623531" y="924470"/>
                      <a:pt x="1610683" y="923806"/>
                      <a:pt x="1600468" y="919904"/>
                    </a:cubicBezTo>
                    <a:lnTo>
                      <a:pt x="1600316" y="919750"/>
                    </a:lnTo>
                    <a:lnTo>
                      <a:pt x="1601886" y="931098"/>
                    </a:lnTo>
                    <a:cubicBezTo>
                      <a:pt x="1596819" y="950003"/>
                      <a:pt x="1571545" y="959656"/>
                      <a:pt x="1545433" y="952660"/>
                    </a:cubicBezTo>
                    <a:lnTo>
                      <a:pt x="1532295" y="946997"/>
                    </a:lnTo>
                    <a:lnTo>
                      <a:pt x="1530629" y="961207"/>
                    </a:lnTo>
                    <a:cubicBezTo>
                      <a:pt x="1523632" y="987319"/>
                      <a:pt x="1502635" y="1004380"/>
                      <a:pt x="1483729" y="999315"/>
                    </a:cubicBezTo>
                    <a:cubicBezTo>
                      <a:pt x="1469551" y="995516"/>
                      <a:pt x="1460576" y="980349"/>
                      <a:pt x="1459926" y="961987"/>
                    </a:cubicBezTo>
                    <a:lnTo>
                      <a:pt x="1461630" y="947450"/>
                    </a:lnTo>
                    <a:lnTo>
                      <a:pt x="1453278" y="948671"/>
                    </a:lnTo>
                    <a:cubicBezTo>
                      <a:pt x="1426244" y="948672"/>
                      <a:pt x="1404330" y="932805"/>
                      <a:pt x="1404330" y="913233"/>
                    </a:cubicBezTo>
                    <a:cubicBezTo>
                      <a:pt x="1404330" y="898555"/>
                      <a:pt x="1416657" y="885960"/>
                      <a:pt x="1434225" y="880580"/>
                    </a:cubicBezTo>
                    <a:lnTo>
                      <a:pt x="1449500" y="878347"/>
                    </a:lnTo>
                    <a:lnTo>
                      <a:pt x="1445465" y="873242"/>
                    </a:lnTo>
                    <a:lnTo>
                      <a:pt x="1441342" y="855805"/>
                    </a:lnTo>
                    <a:lnTo>
                      <a:pt x="1439040" y="863938"/>
                    </a:lnTo>
                    <a:cubicBezTo>
                      <a:pt x="1434942" y="870500"/>
                      <a:pt x="1429154" y="875241"/>
                      <a:pt x="1422064" y="877140"/>
                    </a:cubicBezTo>
                    <a:cubicBezTo>
                      <a:pt x="1403160" y="882206"/>
                      <a:pt x="1382162" y="865145"/>
                      <a:pt x="1375164" y="839033"/>
                    </a:cubicBezTo>
                    <a:lnTo>
                      <a:pt x="1373499" y="824823"/>
                    </a:lnTo>
                    <a:lnTo>
                      <a:pt x="1360360" y="830486"/>
                    </a:lnTo>
                    <a:cubicBezTo>
                      <a:pt x="1334248" y="837482"/>
                      <a:pt x="1308975" y="827829"/>
                      <a:pt x="1303908" y="808924"/>
                    </a:cubicBezTo>
                    <a:cubicBezTo>
                      <a:pt x="1300110" y="794745"/>
                      <a:pt x="1308756" y="779389"/>
                      <a:pt x="1324333" y="769645"/>
                    </a:cubicBezTo>
                    <a:lnTo>
                      <a:pt x="1337775" y="763852"/>
                    </a:lnTo>
                    <a:lnTo>
                      <a:pt x="1332541" y="757230"/>
                    </a:lnTo>
                    <a:cubicBezTo>
                      <a:pt x="1319024" y="733818"/>
                      <a:pt x="1321808" y="706907"/>
                      <a:pt x="1338758" y="697121"/>
                    </a:cubicBezTo>
                    <a:lnTo>
                      <a:pt x="1358506" y="694652"/>
                    </a:lnTo>
                    <a:lnTo>
                      <a:pt x="1365064" y="679107"/>
                    </a:lnTo>
                    <a:cubicBezTo>
                      <a:pt x="1370342" y="673451"/>
                      <a:pt x="1377816" y="668957"/>
                      <a:pt x="1386600" y="666268"/>
                    </a:cubicBezTo>
                    <a:lnTo>
                      <a:pt x="1401875" y="664034"/>
                    </a:lnTo>
                    <a:lnTo>
                      <a:pt x="1397840" y="658930"/>
                    </a:lnTo>
                    <a:cubicBezTo>
                      <a:pt x="1384323" y="635519"/>
                      <a:pt x="1387108" y="608607"/>
                      <a:pt x="1404057" y="598821"/>
                    </a:cubicBezTo>
                    <a:cubicBezTo>
                      <a:pt x="1412532" y="593928"/>
                      <a:pt x="1422943" y="594243"/>
                      <a:pt x="1432926" y="598707"/>
                    </a:cubicBezTo>
                    <a:lnTo>
                      <a:pt x="1440834" y="606160"/>
                    </a:lnTo>
                    <a:lnTo>
                      <a:pt x="1444863" y="590234"/>
                    </a:lnTo>
                    <a:lnTo>
                      <a:pt x="1453606" y="578497"/>
                    </a:lnTo>
                    <a:lnTo>
                      <a:pt x="1445763" y="575377"/>
                    </a:lnTo>
                    <a:cubicBezTo>
                      <a:pt x="1422351" y="561861"/>
                      <a:pt x="1411306" y="537163"/>
                      <a:pt x="1421092" y="520214"/>
                    </a:cubicBezTo>
                    <a:cubicBezTo>
                      <a:pt x="1428431" y="507501"/>
                      <a:pt x="1445404" y="502757"/>
                      <a:pt x="1463308" y="506882"/>
                    </a:cubicBezTo>
                    <a:lnTo>
                      <a:pt x="1477653" y="512586"/>
                    </a:lnTo>
                    <a:lnTo>
                      <a:pt x="1476712" y="506148"/>
                    </a:lnTo>
                    <a:cubicBezTo>
                      <a:pt x="1476712" y="479114"/>
                      <a:pt x="1492578" y="457200"/>
                      <a:pt x="1512151" y="457200"/>
                    </a:cubicBezTo>
                    <a:cubicBezTo>
                      <a:pt x="1531722" y="457200"/>
                      <a:pt x="1547588" y="479114"/>
                      <a:pt x="1547588" y="506148"/>
                    </a:cubicBezTo>
                    <a:lnTo>
                      <a:pt x="1546496" y="513626"/>
                    </a:lnTo>
                    <a:lnTo>
                      <a:pt x="1563454" y="506882"/>
                    </a:lnTo>
                    <a:cubicBezTo>
                      <a:pt x="1581359" y="502757"/>
                      <a:pt x="1598332" y="507500"/>
                      <a:pt x="1605672" y="520214"/>
                    </a:cubicBezTo>
                    <a:cubicBezTo>
                      <a:pt x="1610564" y="528688"/>
                      <a:pt x="1610249" y="539100"/>
                      <a:pt x="1605785" y="549083"/>
                    </a:cubicBezTo>
                    <a:lnTo>
                      <a:pt x="1585049" y="571083"/>
                    </a:lnTo>
                    <a:lnTo>
                      <a:pt x="1588697" y="570627"/>
                    </a:lnTo>
                    <a:cubicBezTo>
                      <a:pt x="1596235" y="572370"/>
                      <a:pt x="1603863" y="576595"/>
                      <a:pt x="1610585" y="582858"/>
                    </a:cubicBezTo>
                    <a:lnTo>
                      <a:pt x="1620155" y="594969"/>
                    </a:lnTo>
                    <a:lnTo>
                      <a:pt x="1622560" y="588923"/>
                    </a:lnTo>
                    <a:cubicBezTo>
                      <a:pt x="1636076" y="565512"/>
                      <a:pt x="1660774" y="554466"/>
                      <a:pt x="1677724" y="564253"/>
                    </a:cubicBezTo>
                    <a:cubicBezTo>
                      <a:pt x="1694673" y="574039"/>
                      <a:pt x="1697457" y="600951"/>
                      <a:pt x="1683941" y="624361"/>
                    </a:cubicBezTo>
                    <a:lnTo>
                      <a:pt x="1679255" y="630292"/>
                    </a:lnTo>
                    <a:lnTo>
                      <a:pt x="1697314" y="632931"/>
                    </a:lnTo>
                    <a:cubicBezTo>
                      <a:pt x="1714882" y="638311"/>
                      <a:pt x="1727209" y="650906"/>
                      <a:pt x="1727209" y="665584"/>
                    </a:cubicBezTo>
                    <a:lnTo>
                      <a:pt x="1724678" y="670010"/>
                    </a:lnTo>
                    <a:lnTo>
                      <a:pt x="1739172" y="678108"/>
                    </a:lnTo>
                    <a:lnTo>
                      <a:pt x="1747181" y="688244"/>
                    </a:lnTo>
                    <a:lnTo>
                      <a:pt x="1749795" y="687573"/>
                    </a:lnTo>
                    <a:lnTo>
                      <a:pt x="1751147" y="684174"/>
                    </a:lnTo>
                    <a:lnTo>
                      <a:pt x="1775641" y="661086"/>
                    </a:lnTo>
                    <a:lnTo>
                      <a:pt x="1756258" y="640523"/>
                    </a:lnTo>
                    <a:cubicBezTo>
                      <a:pt x="1751793" y="630540"/>
                      <a:pt x="1751479" y="620128"/>
                      <a:pt x="1756372" y="611653"/>
                    </a:cubicBezTo>
                    <a:cubicBezTo>
                      <a:pt x="1763710" y="598941"/>
                      <a:pt x="1780684" y="594197"/>
                      <a:pt x="1798588" y="598322"/>
                    </a:cubicBezTo>
                    <a:lnTo>
                      <a:pt x="1812933" y="604026"/>
                    </a:lnTo>
                    <a:lnTo>
                      <a:pt x="1811992" y="597588"/>
                    </a:lnTo>
                    <a:cubicBezTo>
                      <a:pt x="1811992" y="570554"/>
                      <a:pt x="1827858" y="548640"/>
                      <a:pt x="1847430" y="548640"/>
                    </a:cubicBezTo>
                    <a:cubicBezTo>
                      <a:pt x="1867002" y="548640"/>
                      <a:pt x="1882869" y="570555"/>
                      <a:pt x="1882868" y="597588"/>
                    </a:cubicBezTo>
                    <a:lnTo>
                      <a:pt x="1881776" y="605066"/>
                    </a:lnTo>
                    <a:lnTo>
                      <a:pt x="1898734" y="598322"/>
                    </a:lnTo>
                    <a:cubicBezTo>
                      <a:pt x="1916639" y="594197"/>
                      <a:pt x="1933612" y="598941"/>
                      <a:pt x="1940952" y="611653"/>
                    </a:cubicBezTo>
                    <a:cubicBezTo>
                      <a:pt x="1945845" y="620128"/>
                      <a:pt x="1945529" y="630540"/>
                      <a:pt x="1941064" y="640523"/>
                    </a:cubicBezTo>
                    <a:lnTo>
                      <a:pt x="1920329" y="662523"/>
                    </a:lnTo>
                    <a:lnTo>
                      <a:pt x="1923977" y="662067"/>
                    </a:lnTo>
                    <a:cubicBezTo>
                      <a:pt x="1931514" y="663809"/>
                      <a:pt x="1939143" y="668035"/>
                      <a:pt x="1945865" y="674297"/>
                    </a:cubicBezTo>
                    <a:lnTo>
                      <a:pt x="1955435" y="686410"/>
                    </a:lnTo>
                    <a:lnTo>
                      <a:pt x="1956334" y="684147"/>
                    </a:lnTo>
                    <a:lnTo>
                      <a:pt x="1951609" y="679384"/>
                    </a:lnTo>
                    <a:cubicBezTo>
                      <a:pt x="1947809" y="665205"/>
                      <a:pt x="1956457" y="649849"/>
                      <a:pt x="1972034" y="640106"/>
                    </a:cubicBezTo>
                    <a:lnTo>
                      <a:pt x="1985474" y="634313"/>
                    </a:lnTo>
                    <a:lnTo>
                      <a:pt x="1980241" y="627690"/>
                    </a:lnTo>
                    <a:cubicBezTo>
                      <a:pt x="1966724" y="604278"/>
                      <a:pt x="1969508" y="577366"/>
                      <a:pt x="1986458" y="567580"/>
                    </a:cubicBezTo>
                    <a:lnTo>
                      <a:pt x="2006206" y="565112"/>
                    </a:lnTo>
                    <a:lnTo>
                      <a:pt x="2012764" y="549567"/>
                    </a:lnTo>
                    <a:cubicBezTo>
                      <a:pt x="2018042" y="543911"/>
                      <a:pt x="2025517" y="539418"/>
                      <a:pt x="2034299" y="536728"/>
                    </a:cubicBezTo>
                    <a:lnTo>
                      <a:pt x="2049575" y="534496"/>
                    </a:lnTo>
                    <a:lnTo>
                      <a:pt x="2045540" y="529390"/>
                    </a:lnTo>
                    <a:cubicBezTo>
                      <a:pt x="2032024" y="505978"/>
                      <a:pt x="2034807" y="479067"/>
                      <a:pt x="2051757" y="469281"/>
                    </a:cubicBezTo>
                    <a:cubicBezTo>
                      <a:pt x="2060232" y="464388"/>
                      <a:pt x="2070644" y="464703"/>
                      <a:pt x="2080627" y="469167"/>
                    </a:cubicBezTo>
                    <a:lnTo>
                      <a:pt x="2088533" y="476620"/>
                    </a:lnTo>
                    <a:lnTo>
                      <a:pt x="2092563" y="460694"/>
                    </a:lnTo>
                    <a:lnTo>
                      <a:pt x="2101307" y="448956"/>
                    </a:lnTo>
                    <a:lnTo>
                      <a:pt x="2093462" y="445838"/>
                    </a:lnTo>
                    <a:cubicBezTo>
                      <a:pt x="2070050" y="432321"/>
                      <a:pt x="2059006" y="407623"/>
                      <a:pt x="2068792" y="390673"/>
                    </a:cubicBezTo>
                    <a:cubicBezTo>
                      <a:pt x="2076131" y="377961"/>
                      <a:pt x="2093104" y="373217"/>
                      <a:pt x="2111008" y="377342"/>
                    </a:cubicBezTo>
                    <a:lnTo>
                      <a:pt x="2125353" y="383046"/>
                    </a:lnTo>
                    <a:lnTo>
                      <a:pt x="2124412" y="376608"/>
                    </a:lnTo>
                    <a:cubicBezTo>
                      <a:pt x="2124412" y="349574"/>
                      <a:pt x="2140278" y="327660"/>
                      <a:pt x="2159850" y="327660"/>
                    </a:cubicBezTo>
                    <a:cubicBezTo>
                      <a:pt x="2179422" y="327660"/>
                      <a:pt x="2195289" y="349574"/>
                      <a:pt x="2195288" y="376608"/>
                    </a:cubicBezTo>
                    <a:lnTo>
                      <a:pt x="2194195" y="384086"/>
                    </a:lnTo>
                    <a:lnTo>
                      <a:pt x="2211154" y="377342"/>
                    </a:lnTo>
                    <a:cubicBezTo>
                      <a:pt x="2229059" y="373217"/>
                      <a:pt x="2246032" y="377961"/>
                      <a:pt x="2253371" y="390674"/>
                    </a:cubicBezTo>
                    <a:cubicBezTo>
                      <a:pt x="2258264" y="399148"/>
                      <a:pt x="2257950" y="409560"/>
                      <a:pt x="2253485" y="419543"/>
                    </a:cubicBezTo>
                    <a:lnTo>
                      <a:pt x="2232748" y="441544"/>
                    </a:lnTo>
                    <a:lnTo>
                      <a:pt x="2236398" y="441087"/>
                    </a:lnTo>
                    <a:cubicBezTo>
                      <a:pt x="2243935" y="442830"/>
                      <a:pt x="2251563" y="447056"/>
                      <a:pt x="2258284" y="453318"/>
                    </a:cubicBezTo>
                    <a:lnTo>
                      <a:pt x="2267855" y="465429"/>
                    </a:lnTo>
                    <a:lnTo>
                      <a:pt x="2270259" y="459383"/>
                    </a:lnTo>
                    <a:cubicBezTo>
                      <a:pt x="2283776" y="435972"/>
                      <a:pt x="2308474" y="424926"/>
                      <a:pt x="2325424" y="434713"/>
                    </a:cubicBezTo>
                    <a:cubicBezTo>
                      <a:pt x="2342374" y="444499"/>
                      <a:pt x="2345157" y="471410"/>
                      <a:pt x="2331640" y="494821"/>
                    </a:cubicBezTo>
                    <a:lnTo>
                      <a:pt x="2326955" y="500751"/>
                    </a:lnTo>
                    <a:lnTo>
                      <a:pt x="2345013" y="503391"/>
                    </a:lnTo>
                    <a:cubicBezTo>
                      <a:pt x="2362582" y="508770"/>
                      <a:pt x="2374909" y="521365"/>
                      <a:pt x="2374909" y="536045"/>
                    </a:cubicBezTo>
                    <a:lnTo>
                      <a:pt x="2372378" y="540469"/>
                    </a:lnTo>
                    <a:lnTo>
                      <a:pt x="2386871" y="548569"/>
                    </a:lnTo>
                    <a:lnTo>
                      <a:pt x="2396442" y="560681"/>
                    </a:lnTo>
                    <a:lnTo>
                      <a:pt x="2398846" y="554634"/>
                    </a:lnTo>
                    <a:lnTo>
                      <a:pt x="2423025" y="531844"/>
                    </a:lnTo>
                    <a:lnTo>
                      <a:pt x="2419255" y="528913"/>
                    </a:lnTo>
                    <a:cubicBezTo>
                      <a:pt x="2415157" y="522350"/>
                      <a:pt x="2412751" y="513968"/>
                      <a:pt x="2412426" y="504788"/>
                    </a:cubicBezTo>
                    <a:lnTo>
                      <a:pt x="2414130" y="490250"/>
                    </a:lnTo>
                    <a:lnTo>
                      <a:pt x="2405777" y="491471"/>
                    </a:lnTo>
                    <a:cubicBezTo>
                      <a:pt x="2378745" y="491471"/>
                      <a:pt x="2356830" y="475605"/>
                      <a:pt x="2356829" y="456033"/>
                    </a:cubicBezTo>
                    <a:cubicBezTo>
                      <a:pt x="2356829" y="441355"/>
                      <a:pt x="2369156" y="428760"/>
                      <a:pt x="2386725" y="423380"/>
                    </a:cubicBezTo>
                    <a:lnTo>
                      <a:pt x="2401999" y="421147"/>
                    </a:lnTo>
                    <a:lnTo>
                      <a:pt x="2397965" y="416042"/>
                    </a:lnTo>
                    <a:lnTo>
                      <a:pt x="2393841" y="398605"/>
                    </a:lnTo>
                    <a:lnTo>
                      <a:pt x="2391539" y="406738"/>
                    </a:lnTo>
                    <a:cubicBezTo>
                      <a:pt x="2387442" y="413300"/>
                      <a:pt x="2381653" y="418041"/>
                      <a:pt x="2374565" y="419941"/>
                    </a:cubicBezTo>
                    <a:cubicBezTo>
                      <a:pt x="2355659" y="425006"/>
                      <a:pt x="2334661" y="407945"/>
                      <a:pt x="2327665" y="381832"/>
                    </a:cubicBezTo>
                    <a:lnTo>
                      <a:pt x="2325999" y="367624"/>
                    </a:lnTo>
                    <a:lnTo>
                      <a:pt x="2312860" y="373286"/>
                    </a:lnTo>
                    <a:cubicBezTo>
                      <a:pt x="2286749" y="380283"/>
                      <a:pt x="2261474" y="370629"/>
                      <a:pt x="2256408" y="351724"/>
                    </a:cubicBezTo>
                    <a:cubicBezTo>
                      <a:pt x="2252610" y="337545"/>
                      <a:pt x="2261256" y="322189"/>
                      <a:pt x="2276834" y="312446"/>
                    </a:cubicBezTo>
                    <a:lnTo>
                      <a:pt x="2290275" y="306652"/>
                    </a:lnTo>
                    <a:lnTo>
                      <a:pt x="2285041" y="300030"/>
                    </a:lnTo>
                    <a:cubicBezTo>
                      <a:pt x="2271524" y="276618"/>
                      <a:pt x="2274308" y="249707"/>
                      <a:pt x="2291257" y="239921"/>
                    </a:cubicBezTo>
                    <a:lnTo>
                      <a:pt x="2311006" y="237452"/>
                    </a:lnTo>
                    <a:lnTo>
                      <a:pt x="2317564" y="221908"/>
                    </a:lnTo>
                    <a:cubicBezTo>
                      <a:pt x="2322842" y="216251"/>
                      <a:pt x="2330316" y="211758"/>
                      <a:pt x="2339100" y="209068"/>
                    </a:cubicBezTo>
                    <a:lnTo>
                      <a:pt x="2354375" y="206835"/>
                    </a:lnTo>
                    <a:lnTo>
                      <a:pt x="2350341" y="201730"/>
                    </a:lnTo>
                    <a:cubicBezTo>
                      <a:pt x="2336824" y="178319"/>
                      <a:pt x="2339607" y="151407"/>
                      <a:pt x="2356557" y="141621"/>
                    </a:cubicBezTo>
                    <a:cubicBezTo>
                      <a:pt x="2365032" y="136728"/>
                      <a:pt x="2375444" y="137043"/>
                      <a:pt x="2385427" y="141507"/>
                    </a:cubicBezTo>
                    <a:lnTo>
                      <a:pt x="2393334" y="148960"/>
                    </a:lnTo>
                    <a:lnTo>
                      <a:pt x="2397363" y="133034"/>
                    </a:lnTo>
                    <a:lnTo>
                      <a:pt x="2406106" y="121297"/>
                    </a:lnTo>
                    <a:lnTo>
                      <a:pt x="2398263" y="118177"/>
                    </a:lnTo>
                    <a:cubicBezTo>
                      <a:pt x="2374851" y="104661"/>
                      <a:pt x="2363805" y="79964"/>
                      <a:pt x="2373591" y="63014"/>
                    </a:cubicBezTo>
                    <a:cubicBezTo>
                      <a:pt x="2380931" y="50300"/>
                      <a:pt x="2397903" y="45557"/>
                      <a:pt x="2415808" y="49682"/>
                    </a:cubicBezTo>
                    <a:lnTo>
                      <a:pt x="2430152" y="55386"/>
                    </a:lnTo>
                    <a:lnTo>
                      <a:pt x="2429211" y="48947"/>
                    </a:lnTo>
                    <a:cubicBezTo>
                      <a:pt x="2429211" y="21914"/>
                      <a:pt x="2445078" y="0"/>
                      <a:pt x="2464650" y="0"/>
                    </a:cubicBezTo>
                    <a:close/>
                  </a:path>
                </a:pathLst>
              </a:custGeom>
              <a:solidFill>
                <a:srgbClr val="CC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3DDB56B-922E-4601-8B2D-D56543410DE4}"/>
                  </a:ext>
                </a:extLst>
              </p:cNvPr>
              <p:cNvSpPr/>
              <p:nvPr/>
            </p:nvSpPr>
            <p:spPr>
              <a:xfrm>
                <a:off x="2219035" y="1956674"/>
                <a:ext cx="4160475" cy="4042424"/>
              </a:xfrm>
              <a:custGeom>
                <a:avLst/>
                <a:gdLst>
                  <a:gd name="connsiteX0" fmla="*/ 2546644 w 4160475"/>
                  <a:gd name="connsiteY0" fmla="*/ 0 h 4042424"/>
                  <a:gd name="connsiteX1" fmla="*/ 2242954 w 4160475"/>
                  <a:gd name="connsiteY1" fmla="*/ 719293 h 4042424"/>
                  <a:gd name="connsiteX2" fmla="*/ 2161542 w 4160475"/>
                  <a:gd name="connsiteY2" fmla="*/ 848363 h 4042424"/>
                  <a:gd name="connsiteX3" fmla="*/ 2153192 w 4160475"/>
                  <a:gd name="connsiteY3" fmla="*/ 1041442 h 4042424"/>
                  <a:gd name="connsiteX4" fmla="*/ 2133086 w 4160475"/>
                  <a:gd name="connsiteY4" fmla="*/ 1597318 h 4042424"/>
                  <a:gd name="connsiteX5" fmla="*/ 2131766 w 4160475"/>
                  <a:gd name="connsiteY5" fmla="*/ 1645293 h 4042424"/>
                  <a:gd name="connsiteX6" fmla="*/ 2145252 w 4160475"/>
                  <a:gd name="connsiteY6" fmla="*/ 1628123 h 4042424"/>
                  <a:gd name="connsiteX7" fmla="*/ 2385284 w 4160475"/>
                  <a:gd name="connsiteY7" fmla="*/ 1255257 h 4042424"/>
                  <a:gd name="connsiteX8" fmla="*/ 2415597 w 4160475"/>
                  <a:gd name="connsiteY8" fmla="*/ 1192632 h 4042424"/>
                  <a:gd name="connsiteX9" fmla="*/ 2424869 w 4160475"/>
                  <a:gd name="connsiteY9" fmla="*/ 1205067 h 4042424"/>
                  <a:gd name="connsiteX10" fmla="*/ 2163823 w 4160475"/>
                  <a:gd name="connsiteY10" fmla="*/ 1724509 h 4042424"/>
                  <a:gd name="connsiteX11" fmla="*/ 2128352 w 4160475"/>
                  <a:gd name="connsiteY11" fmla="*/ 1769357 h 4042424"/>
                  <a:gd name="connsiteX12" fmla="*/ 2117126 w 4160475"/>
                  <a:gd name="connsiteY12" fmla="*/ 2177270 h 4042424"/>
                  <a:gd name="connsiteX13" fmla="*/ 2112949 w 4160475"/>
                  <a:gd name="connsiteY13" fmla="*/ 2406659 h 4042424"/>
                  <a:gd name="connsiteX14" fmla="*/ 2285654 w 4160475"/>
                  <a:gd name="connsiteY14" fmla="*/ 2087078 h 4042424"/>
                  <a:gd name="connsiteX15" fmla="*/ 2465054 w 4160475"/>
                  <a:gd name="connsiteY15" fmla="*/ 1740789 h 4042424"/>
                  <a:gd name="connsiteX16" fmla="*/ 2551192 w 4160475"/>
                  <a:gd name="connsiteY16" fmla="*/ 1568366 h 4042424"/>
                  <a:gd name="connsiteX17" fmla="*/ 2536846 w 4160475"/>
                  <a:gd name="connsiteY17" fmla="*/ 1443177 h 4042424"/>
                  <a:gd name="connsiteX18" fmla="*/ 2576383 w 4160475"/>
                  <a:gd name="connsiteY18" fmla="*/ 886316 h 4042424"/>
                  <a:gd name="connsiteX19" fmla="*/ 2587170 w 4160475"/>
                  <a:gd name="connsiteY19" fmla="*/ 1376096 h 4042424"/>
                  <a:gd name="connsiteX20" fmla="*/ 2598159 w 4160475"/>
                  <a:gd name="connsiteY20" fmla="*/ 1474353 h 4042424"/>
                  <a:gd name="connsiteX21" fmla="*/ 2629282 w 4160475"/>
                  <a:gd name="connsiteY21" fmla="*/ 1412053 h 4042424"/>
                  <a:gd name="connsiteX22" fmla="*/ 2901888 w 4160475"/>
                  <a:gd name="connsiteY22" fmla="*/ 828010 h 4042424"/>
                  <a:gd name="connsiteX23" fmla="*/ 2986413 w 4160475"/>
                  <a:gd name="connsiteY23" fmla="*/ 629174 h 4042424"/>
                  <a:gd name="connsiteX24" fmla="*/ 2998636 w 4160475"/>
                  <a:gd name="connsiteY24" fmla="*/ 649348 h 4042424"/>
                  <a:gd name="connsiteX25" fmla="*/ 2279288 w 4160475"/>
                  <a:gd name="connsiteY25" fmla="*/ 2310756 h 4042424"/>
                  <a:gd name="connsiteX26" fmla="*/ 2160789 w 4160475"/>
                  <a:gd name="connsiteY26" fmla="*/ 2529278 h 4042424"/>
                  <a:gd name="connsiteX27" fmla="*/ 2554973 w 4160475"/>
                  <a:gd name="connsiteY27" fmla="*/ 2140065 h 4042424"/>
                  <a:gd name="connsiteX28" fmla="*/ 2749967 w 4160475"/>
                  <a:gd name="connsiteY28" fmla="*/ 1942838 h 4042424"/>
                  <a:gd name="connsiteX29" fmla="*/ 2882511 w 4160475"/>
                  <a:gd name="connsiteY29" fmla="*/ 1806844 h 4042424"/>
                  <a:gd name="connsiteX30" fmla="*/ 2897451 w 4160475"/>
                  <a:gd name="connsiteY30" fmla="*/ 1682025 h 4042424"/>
                  <a:gd name="connsiteX31" fmla="*/ 3064614 w 4160475"/>
                  <a:gd name="connsiteY31" fmla="*/ 1149376 h 4042424"/>
                  <a:gd name="connsiteX32" fmla="*/ 2961915 w 4160475"/>
                  <a:gd name="connsiteY32" fmla="*/ 1628390 h 4042424"/>
                  <a:gd name="connsiteX33" fmla="*/ 2948357 w 4160475"/>
                  <a:gd name="connsiteY33" fmla="*/ 1739110 h 4042424"/>
                  <a:gd name="connsiteX34" fmla="*/ 3115769 w 4160475"/>
                  <a:gd name="connsiteY34" fmla="*/ 1564695 h 4042424"/>
                  <a:gd name="connsiteX35" fmla="*/ 3284368 w 4160475"/>
                  <a:gd name="connsiteY35" fmla="*/ 1386084 h 4042424"/>
                  <a:gd name="connsiteX36" fmla="*/ 3396993 w 4160475"/>
                  <a:gd name="connsiteY36" fmla="*/ 1264761 h 4042424"/>
                  <a:gd name="connsiteX37" fmla="*/ 3446658 w 4160475"/>
                  <a:gd name="connsiteY37" fmla="*/ 1084669 h 4042424"/>
                  <a:gd name="connsiteX38" fmla="*/ 3534240 w 4160475"/>
                  <a:gd name="connsiteY38" fmla="*/ 602663 h 4042424"/>
                  <a:gd name="connsiteX39" fmla="*/ 3485821 w 4160475"/>
                  <a:gd name="connsiteY39" fmla="*/ 1158822 h 4042424"/>
                  <a:gd name="connsiteX40" fmla="*/ 3482249 w 4160475"/>
                  <a:gd name="connsiteY40" fmla="*/ 1171635 h 4042424"/>
                  <a:gd name="connsiteX41" fmla="*/ 3530774 w 4160475"/>
                  <a:gd name="connsiteY41" fmla="*/ 1118484 h 4042424"/>
                  <a:gd name="connsiteX42" fmla="*/ 3641996 w 4160475"/>
                  <a:gd name="connsiteY42" fmla="*/ 994326 h 4042424"/>
                  <a:gd name="connsiteX43" fmla="*/ 3801535 w 4160475"/>
                  <a:gd name="connsiteY43" fmla="*/ 810926 h 4042424"/>
                  <a:gd name="connsiteX44" fmla="*/ 3805065 w 4160475"/>
                  <a:gd name="connsiteY44" fmla="*/ 833535 h 4042424"/>
                  <a:gd name="connsiteX45" fmla="*/ 2459608 w 4160475"/>
                  <a:gd name="connsiteY45" fmla="*/ 2363446 h 4042424"/>
                  <a:gd name="connsiteX46" fmla="*/ 2249283 w 4160475"/>
                  <a:gd name="connsiteY46" fmla="*/ 2570635 h 4042424"/>
                  <a:gd name="connsiteX47" fmla="*/ 2605668 w 4160475"/>
                  <a:gd name="connsiteY47" fmla="*/ 2394516 h 4042424"/>
                  <a:gd name="connsiteX48" fmla="*/ 2973651 w 4160475"/>
                  <a:gd name="connsiteY48" fmla="*/ 2202102 h 4042424"/>
                  <a:gd name="connsiteX49" fmla="*/ 2975063 w 4160475"/>
                  <a:gd name="connsiteY49" fmla="*/ 2201329 h 4042424"/>
                  <a:gd name="connsiteX50" fmla="*/ 3045018 w 4160475"/>
                  <a:gd name="connsiteY50" fmla="*/ 2094381 h 4042424"/>
                  <a:gd name="connsiteX51" fmla="*/ 3572914 w 4160475"/>
                  <a:gd name="connsiteY51" fmla="*/ 1519111 h 4042424"/>
                  <a:gd name="connsiteX52" fmla="*/ 3151297 w 4160475"/>
                  <a:gd name="connsiteY52" fmla="*/ 2062002 h 4042424"/>
                  <a:gd name="connsiteX53" fmla="*/ 3107294 w 4160475"/>
                  <a:gd name="connsiteY53" fmla="*/ 2128924 h 4042424"/>
                  <a:gd name="connsiteX54" fmla="*/ 3316966 w 4160475"/>
                  <a:gd name="connsiteY54" fmla="*/ 2014116 h 4042424"/>
                  <a:gd name="connsiteX55" fmla="*/ 3907939 w 4160475"/>
                  <a:gd name="connsiteY55" fmla="*/ 1663346 h 4042424"/>
                  <a:gd name="connsiteX56" fmla="*/ 4100937 w 4160475"/>
                  <a:gd name="connsiteY56" fmla="*/ 1536671 h 4042424"/>
                  <a:gd name="connsiteX57" fmla="*/ 4101941 w 4160475"/>
                  <a:gd name="connsiteY57" fmla="*/ 1567743 h 4042424"/>
                  <a:gd name="connsiteX58" fmla="*/ 3380147 w 4160475"/>
                  <a:gd name="connsiteY58" fmla="*/ 2121316 h 4042424"/>
                  <a:gd name="connsiteX59" fmla="*/ 3364376 w 4160475"/>
                  <a:gd name="connsiteY59" fmla="*/ 2130575 h 4042424"/>
                  <a:gd name="connsiteX60" fmla="*/ 3476250 w 4160475"/>
                  <a:gd name="connsiteY60" fmla="*/ 2128653 h 4042424"/>
                  <a:gd name="connsiteX61" fmla="*/ 4160475 w 4160475"/>
                  <a:gd name="connsiteY61" fmla="*/ 2062873 h 4042424"/>
                  <a:gd name="connsiteX62" fmla="*/ 3392037 w 4160475"/>
                  <a:gd name="connsiteY62" fmla="*/ 2201124 h 4042424"/>
                  <a:gd name="connsiteX63" fmla="*/ 3240122 w 4160475"/>
                  <a:gd name="connsiteY63" fmla="*/ 2203369 h 4042424"/>
                  <a:gd name="connsiteX64" fmla="*/ 3109219 w 4160475"/>
                  <a:gd name="connsiteY64" fmla="*/ 2277926 h 4042424"/>
                  <a:gd name="connsiteX65" fmla="*/ 2476370 w 4160475"/>
                  <a:gd name="connsiteY65" fmla="*/ 2614731 h 4042424"/>
                  <a:gd name="connsiteX66" fmla="*/ 2105842 w 4160475"/>
                  <a:gd name="connsiteY66" fmla="*/ 2796973 h 4042424"/>
                  <a:gd name="connsiteX67" fmla="*/ 2102502 w 4160475"/>
                  <a:gd name="connsiteY67" fmla="*/ 2980366 h 4042424"/>
                  <a:gd name="connsiteX68" fmla="*/ 2095581 w 4160475"/>
                  <a:gd name="connsiteY68" fmla="*/ 4042424 h 4042424"/>
                  <a:gd name="connsiteX69" fmla="*/ 1910369 w 4160475"/>
                  <a:gd name="connsiteY69" fmla="*/ 4042424 h 4042424"/>
                  <a:gd name="connsiteX70" fmla="*/ 1916040 w 4160475"/>
                  <a:gd name="connsiteY70" fmla="*/ 3267636 h 4042424"/>
                  <a:gd name="connsiteX71" fmla="*/ 1922259 w 4160475"/>
                  <a:gd name="connsiteY71" fmla="*/ 2925684 h 4042424"/>
                  <a:gd name="connsiteX72" fmla="*/ 1926938 w 4160475"/>
                  <a:gd name="connsiteY72" fmla="*/ 2738964 h 4042424"/>
                  <a:gd name="connsiteX73" fmla="*/ 1794090 w 4160475"/>
                  <a:gd name="connsiteY73" fmla="*/ 2656899 h 4042424"/>
                  <a:gd name="connsiteX74" fmla="*/ 792578 w 4160475"/>
                  <a:gd name="connsiteY74" fmla="*/ 1989214 h 4042424"/>
                  <a:gd name="connsiteX75" fmla="*/ 749546 w 4160475"/>
                  <a:gd name="connsiteY75" fmla="*/ 1957693 h 4042424"/>
                  <a:gd name="connsiteX76" fmla="*/ 747311 w 4160475"/>
                  <a:gd name="connsiteY76" fmla="*/ 1969415 h 4042424"/>
                  <a:gd name="connsiteX77" fmla="*/ 744992 w 4160475"/>
                  <a:gd name="connsiteY77" fmla="*/ 1969015 h 4042424"/>
                  <a:gd name="connsiteX78" fmla="*/ 417 w 4160475"/>
                  <a:gd name="connsiteY78" fmla="*/ 1690586 h 4042424"/>
                  <a:gd name="connsiteX79" fmla="*/ 535928 w 4160475"/>
                  <a:gd name="connsiteY79" fmla="*/ 1856295 h 4042424"/>
                  <a:gd name="connsiteX80" fmla="*/ 642487 w 4160475"/>
                  <a:gd name="connsiteY80" fmla="*/ 1878830 h 4042424"/>
                  <a:gd name="connsiteX81" fmla="*/ 539077 w 4160475"/>
                  <a:gd name="connsiteY81" fmla="*/ 1800443 h 4042424"/>
                  <a:gd name="connsiteX82" fmla="*/ 95157 w 4160475"/>
                  <a:gd name="connsiteY82" fmla="*/ 1341805 h 4042424"/>
                  <a:gd name="connsiteX83" fmla="*/ 1040621 w 4160475"/>
                  <a:gd name="connsiteY83" fmla="*/ 2028331 h 4042424"/>
                  <a:gd name="connsiteX84" fmla="*/ 1157548 w 4160475"/>
                  <a:gd name="connsiteY84" fmla="*/ 2106135 h 4042424"/>
                  <a:gd name="connsiteX85" fmla="*/ 1142178 w 4160475"/>
                  <a:gd name="connsiteY85" fmla="*/ 2078859 h 4042424"/>
                  <a:gd name="connsiteX86" fmla="*/ 767002 w 4160475"/>
                  <a:gd name="connsiteY86" fmla="*/ 1570677 h 4042424"/>
                  <a:gd name="connsiteX87" fmla="*/ 1269888 w 4160475"/>
                  <a:gd name="connsiteY87" fmla="*/ 2098312 h 4042424"/>
                  <a:gd name="connsiteX88" fmla="*/ 1342307 w 4160475"/>
                  <a:gd name="connsiteY88" fmla="*/ 2227962 h 4042424"/>
                  <a:gd name="connsiteX89" fmla="*/ 1515757 w 4160475"/>
                  <a:gd name="connsiteY89" fmla="*/ 2340595 h 4042424"/>
                  <a:gd name="connsiteX90" fmla="*/ 1767213 w 4160475"/>
                  <a:gd name="connsiteY90" fmla="*/ 2500100 h 4042424"/>
                  <a:gd name="connsiteX91" fmla="*/ 1899763 w 4160475"/>
                  <a:gd name="connsiteY91" fmla="*/ 2582130 h 4042424"/>
                  <a:gd name="connsiteX92" fmla="*/ 1735526 w 4160475"/>
                  <a:gd name="connsiteY92" fmla="*/ 2381048 h 4042424"/>
                  <a:gd name="connsiteX93" fmla="*/ 1192702 w 4160475"/>
                  <a:gd name="connsiteY93" fmla="*/ 1658379 h 4042424"/>
                  <a:gd name="connsiteX94" fmla="*/ 1139007 w 4160475"/>
                  <a:gd name="connsiteY94" fmla="*/ 1578677 h 4042424"/>
                  <a:gd name="connsiteX95" fmla="*/ 1026177 w 4160475"/>
                  <a:gd name="connsiteY95" fmla="*/ 1510981 h 4042424"/>
                  <a:gd name="connsiteX96" fmla="*/ 608458 w 4160475"/>
                  <a:gd name="connsiteY96" fmla="*/ 1140619 h 4042424"/>
                  <a:gd name="connsiteX97" fmla="*/ 1003594 w 4160475"/>
                  <a:gd name="connsiteY97" fmla="*/ 1430221 h 4042424"/>
                  <a:gd name="connsiteX98" fmla="*/ 1063259 w 4160475"/>
                  <a:gd name="connsiteY98" fmla="*/ 1466240 h 4042424"/>
                  <a:gd name="connsiteX99" fmla="*/ 1057460 w 4160475"/>
                  <a:gd name="connsiteY99" fmla="*/ 1457633 h 4042424"/>
                  <a:gd name="connsiteX100" fmla="*/ 812972 w 4160475"/>
                  <a:gd name="connsiteY100" fmla="*/ 957664 h 4042424"/>
                  <a:gd name="connsiteX101" fmla="*/ 824238 w 4160475"/>
                  <a:gd name="connsiteY101" fmla="*/ 933973 h 4042424"/>
                  <a:gd name="connsiteX102" fmla="*/ 932970 w 4160475"/>
                  <a:gd name="connsiteY102" fmla="*/ 1104802 h 4042424"/>
                  <a:gd name="connsiteX103" fmla="*/ 1708325 w 4160475"/>
                  <a:gd name="connsiteY103" fmla="*/ 2161757 h 4042424"/>
                  <a:gd name="connsiteX104" fmla="*/ 1867955 w 4160475"/>
                  <a:gd name="connsiteY104" fmla="*/ 2357917 h 4042424"/>
                  <a:gd name="connsiteX105" fmla="*/ 1791670 w 4160475"/>
                  <a:gd name="connsiteY105" fmla="*/ 2176212 h 4042424"/>
                  <a:gd name="connsiteX106" fmla="*/ 1602195 w 4160475"/>
                  <a:gd name="connsiteY106" fmla="*/ 1697580 h 4042424"/>
                  <a:gd name="connsiteX107" fmla="*/ 1565474 w 4160475"/>
                  <a:gd name="connsiteY107" fmla="*/ 1599438 h 4042424"/>
                  <a:gd name="connsiteX108" fmla="*/ 1495720 w 4160475"/>
                  <a:gd name="connsiteY108" fmla="*/ 1520221 h 4042424"/>
                  <a:gd name="connsiteX109" fmla="*/ 1210141 w 4160475"/>
                  <a:gd name="connsiteY109" fmla="*/ 1040531 h 4042424"/>
                  <a:gd name="connsiteX110" fmla="*/ 1498718 w 4160475"/>
                  <a:gd name="connsiteY110" fmla="*/ 1436416 h 4042424"/>
                  <a:gd name="connsiteX111" fmla="*/ 1509597 w 4160475"/>
                  <a:gd name="connsiteY111" fmla="*/ 1448839 h 4042424"/>
                  <a:gd name="connsiteX112" fmla="*/ 1446719 w 4160475"/>
                  <a:gd name="connsiteY112" fmla="*/ 1273096 h 4042424"/>
                  <a:gd name="connsiteX113" fmla="*/ 1416030 w 4160475"/>
                  <a:gd name="connsiteY113" fmla="*/ 1183417 h 4042424"/>
                  <a:gd name="connsiteX114" fmla="*/ 1412188 w 4160475"/>
                  <a:gd name="connsiteY114" fmla="*/ 1182277 h 4042424"/>
                  <a:gd name="connsiteX115" fmla="*/ 1412812 w 4160475"/>
                  <a:gd name="connsiteY115" fmla="*/ 1180316 h 4042424"/>
                  <a:gd name="connsiteX116" fmla="*/ 1413774 w 4160475"/>
                  <a:gd name="connsiteY116" fmla="*/ 1176827 h 4042424"/>
                  <a:gd name="connsiteX117" fmla="*/ 1403348 w 4160475"/>
                  <a:gd name="connsiteY117" fmla="*/ 1146359 h 4042424"/>
                  <a:gd name="connsiteX118" fmla="*/ 1240749 w 4160475"/>
                  <a:gd name="connsiteY118" fmla="*/ 451619 h 4042424"/>
                  <a:gd name="connsiteX119" fmla="*/ 1254914 w 4160475"/>
                  <a:gd name="connsiteY119" fmla="*/ 432757 h 4042424"/>
                  <a:gd name="connsiteX120" fmla="*/ 1319289 w 4160475"/>
                  <a:gd name="connsiteY120" fmla="*/ 638999 h 4042424"/>
                  <a:gd name="connsiteX121" fmla="*/ 1417207 w 4160475"/>
                  <a:gd name="connsiteY121" fmla="*/ 928197 h 4042424"/>
                  <a:gd name="connsiteX122" fmla="*/ 1454163 w 4160475"/>
                  <a:gd name="connsiteY122" fmla="*/ 1030375 h 4042424"/>
                  <a:gd name="connsiteX123" fmla="*/ 1465458 w 4160475"/>
                  <a:gd name="connsiteY123" fmla="*/ 989418 h 4042424"/>
                  <a:gd name="connsiteX124" fmla="*/ 1553039 w 4160475"/>
                  <a:gd name="connsiteY124" fmla="*/ 507411 h 4042424"/>
                  <a:gd name="connsiteX125" fmla="*/ 1504621 w 4160475"/>
                  <a:gd name="connsiteY125" fmla="*/ 1063571 h 4042424"/>
                  <a:gd name="connsiteX126" fmla="*/ 1487886 w 4160475"/>
                  <a:gd name="connsiteY126" fmla="*/ 1123613 h 4042424"/>
                  <a:gd name="connsiteX127" fmla="*/ 1532590 w 4160475"/>
                  <a:gd name="connsiteY127" fmla="*/ 1247213 h 4042424"/>
                  <a:gd name="connsiteX128" fmla="*/ 1807532 w 4160475"/>
                  <a:gd name="connsiteY128" fmla="*/ 1953007 h 4042424"/>
                  <a:gd name="connsiteX129" fmla="*/ 1941121 w 4160475"/>
                  <a:gd name="connsiteY129" fmla="*/ 2272487 h 4042424"/>
                  <a:gd name="connsiteX130" fmla="*/ 1949612 w 4160475"/>
                  <a:gd name="connsiteY130" fmla="*/ 2052002 h 4042424"/>
                  <a:gd name="connsiteX131" fmla="*/ 1982818 w 4160475"/>
                  <a:gd name="connsiteY131" fmla="*/ 1413242 h 4042424"/>
                  <a:gd name="connsiteX132" fmla="*/ 1990811 w 4160475"/>
                  <a:gd name="connsiteY132" fmla="*/ 1294987 h 4042424"/>
                  <a:gd name="connsiteX133" fmla="*/ 1989554 w 4160475"/>
                  <a:gd name="connsiteY133" fmla="*/ 1295379 h 4042424"/>
                  <a:gd name="connsiteX134" fmla="*/ 1988640 w 4160475"/>
                  <a:gd name="connsiteY134" fmla="*/ 1292636 h 4042424"/>
                  <a:gd name="connsiteX135" fmla="*/ 1883837 w 4160475"/>
                  <a:gd name="connsiteY135" fmla="*/ 317336 h 4042424"/>
                  <a:gd name="connsiteX136" fmla="*/ 2002699 w 4160475"/>
                  <a:gd name="connsiteY136" fmla="*/ 996936 h 4042424"/>
                  <a:gd name="connsiteX137" fmla="*/ 2010981 w 4160475"/>
                  <a:gd name="connsiteY137" fmla="*/ 1025889 h 4042424"/>
                  <a:gd name="connsiteX138" fmla="*/ 2024169 w 4160475"/>
                  <a:gd name="connsiteY138" fmla="*/ 874968 h 4042424"/>
                  <a:gd name="connsiteX139" fmla="*/ 2205362 w 4160475"/>
                  <a:gd name="connsiteY139" fmla="*/ 19574 h 4042424"/>
                  <a:gd name="connsiteX140" fmla="*/ 2177324 w 4160475"/>
                  <a:gd name="connsiteY140" fmla="*/ 514057 h 4042424"/>
                  <a:gd name="connsiteX141" fmla="*/ 2168093 w 4160475"/>
                  <a:gd name="connsiteY141" fmla="*/ 704991 h 4042424"/>
                  <a:gd name="connsiteX142" fmla="*/ 2228211 w 4160475"/>
                  <a:gd name="connsiteY142" fmla="*/ 609172 h 4042424"/>
                  <a:gd name="connsiteX143" fmla="*/ 2546644 w 4160475"/>
                  <a:gd name="connsiteY143" fmla="*/ 0 h 404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4160475" h="4042424">
                    <a:moveTo>
                      <a:pt x="2546644" y="0"/>
                    </a:moveTo>
                    <a:cubicBezTo>
                      <a:pt x="2603779" y="37230"/>
                      <a:pt x="2471349" y="344683"/>
                      <a:pt x="2242954" y="719293"/>
                    </a:cubicBezTo>
                    <a:lnTo>
                      <a:pt x="2161542" y="848363"/>
                    </a:lnTo>
                    <a:lnTo>
                      <a:pt x="2153192" y="1041442"/>
                    </a:lnTo>
                    <a:cubicBezTo>
                      <a:pt x="2145812" y="1222231"/>
                      <a:pt x="2139104" y="1407768"/>
                      <a:pt x="2133086" y="1597318"/>
                    </a:cubicBezTo>
                    <a:lnTo>
                      <a:pt x="2131766" y="1645293"/>
                    </a:lnTo>
                    <a:lnTo>
                      <a:pt x="2145252" y="1628123"/>
                    </a:lnTo>
                    <a:cubicBezTo>
                      <a:pt x="2245506" y="1493747"/>
                      <a:pt x="2329127" y="1364034"/>
                      <a:pt x="2385284" y="1255257"/>
                    </a:cubicBezTo>
                    <a:lnTo>
                      <a:pt x="2415597" y="1192632"/>
                    </a:lnTo>
                    <a:lnTo>
                      <a:pt x="2424869" y="1205067"/>
                    </a:lnTo>
                    <a:cubicBezTo>
                      <a:pt x="2454354" y="1270514"/>
                      <a:pt x="2346410" y="1483223"/>
                      <a:pt x="2163823" y="1724509"/>
                    </a:cubicBezTo>
                    <a:lnTo>
                      <a:pt x="2128352" y="1769357"/>
                    </a:lnTo>
                    <a:lnTo>
                      <a:pt x="2117126" y="2177270"/>
                    </a:lnTo>
                    <a:lnTo>
                      <a:pt x="2112949" y="2406659"/>
                    </a:lnTo>
                    <a:lnTo>
                      <a:pt x="2285654" y="2087078"/>
                    </a:lnTo>
                    <a:cubicBezTo>
                      <a:pt x="2347696" y="1969300"/>
                      <a:pt x="2407639" y="1853582"/>
                      <a:pt x="2465054" y="1740789"/>
                    </a:cubicBezTo>
                    <a:lnTo>
                      <a:pt x="2551192" y="1568366"/>
                    </a:lnTo>
                    <a:lnTo>
                      <a:pt x="2536846" y="1443177"/>
                    </a:lnTo>
                    <a:cubicBezTo>
                      <a:pt x="2506662" y="1132322"/>
                      <a:pt x="2521666" y="893519"/>
                      <a:pt x="2576383" y="886316"/>
                    </a:cubicBezTo>
                    <a:cubicBezTo>
                      <a:pt x="2565484" y="1010075"/>
                      <a:pt x="2569593" y="1184096"/>
                      <a:pt x="2587170" y="1376096"/>
                    </a:cubicBezTo>
                    <a:lnTo>
                      <a:pt x="2598159" y="1474353"/>
                    </a:lnTo>
                    <a:lnTo>
                      <a:pt x="2629282" y="1412053"/>
                    </a:lnTo>
                    <a:cubicBezTo>
                      <a:pt x="2733136" y="1199900"/>
                      <a:pt x="2825153" y="1002911"/>
                      <a:pt x="2901888" y="828010"/>
                    </a:cubicBezTo>
                    <a:lnTo>
                      <a:pt x="2986413" y="629174"/>
                    </a:lnTo>
                    <a:lnTo>
                      <a:pt x="2998636" y="649348"/>
                    </a:lnTo>
                    <a:cubicBezTo>
                      <a:pt x="3026324" y="779919"/>
                      <a:pt x="2729769" y="1461579"/>
                      <a:pt x="2279288" y="2310756"/>
                    </a:cubicBezTo>
                    <a:lnTo>
                      <a:pt x="2160789" y="2529278"/>
                    </a:lnTo>
                    <a:lnTo>
                      <a:pt x="2554973" y="2140065"/>
                    </a:lnTo>
                    <a:cubicBezTo>
                      <a:pt x="2621130" y="2073608"/>
                      <a:pt x="2686190" y="2007802"/>
                      <a:pt x="2749967" y="1942838"/>
                    </a:cubicBezTo>
                    <a:lnTo>
                      <a:pt x="2882511" y="1806844"/>
                    </a:lnTo>
                    <a:lnTo>
                      <a:pt x="2897451" y="1682025"/>
                    </a:lnTo>
                    <a:cubicBezTo>
                      <a:pt x="2939926" y="1372609"/>
                      <a:pt x="3009713" y="1143739"/>
                      <a:pt x="3064614" y="1149376"/>
                    </a:cubicBezTo>
                    <a:cubicBezTo>
                      <a:pt x="3025408" y="1267266"/>
                      <a:pt x="2989188" y="1437526"/>
                      <a:pt x="2961915" y="1628390"/>
                    </a:cubicBezTo>
                    <a:lnTo>
                      <a:pt x="2948357" y="1739110"/>
                    </a:lnTo>
                    <a:lnTo>
                      <a:pt x="3115769" y="1564695"/>
                    </a:lnTo>
                    <a:cubicBezTo>
                      <a:pt x="3173681" y="1503868"/>
                      <a:pt x="3229942" y="1444267"/>
                      <a:pt x="3284368" y="1386084"/>
                    </a:cubicBezTo>
                    <a:lnTo>
                      <a:pt x="3396993" y="1264761"/>
                    </a:lnTo>
                    <a:lnTo>
                      <a:pt x="3446658" y="1084669"/>
                    </a:lnTo>
                    <a:cubicBezTo>
                      <a:pt x="3494173" y="897813"/>
                      <a:pt x="3525565" y="726597"/>
                      <a:pt x="3534240" y="602663"/>
                    </a:cubicBezTo>
                    <a:cubicBezTo>
                      <a:pt x="3587146" y="618371"/>
                      <a:pt x="3564455" y="856566"/>
                      <a:pt x="3485821" y="1158822"/>
                    </a:cubicBezTo>
                    <a:lnTo>
                      <a:pt x="3482249" y="1171635"/>
                    </a:lnTo>
                    <a:lnTo>
                      <a:pt x="3530774" y="1118484"/>
                    </a:lnTo>
                    <a:cubicBezTo>
                      <a:pt x="3569242" y="1075961"/>
                      <a:pt x="3606347" y="1034542"/>
                      <a:pt x="3641996" y="994326"/>
                    </a:cubicBezTo>
                    <a:lnTo>
                      <a:pt x="3801535" y="810926"/>
                    </a:lnTo>
                    <a:lnTo>
                      <a:pt x="3805065" y="833535"/>
                    </a:lnTo>
                    <a:cubicBezTo>
                      <a:pt x="3779167" y="969976"/>
                      <a:pt x="3225800" y="1597412"/>
                      <a:pt x="2459608" y="2363446"/>
                    </a:cubicBezTo>
                    <a:lnTo>
                      <a:pt x="2249283" y="2570635"/>
                    </a:lnTo>
                    <a:lnTo>
                      <a:pt x="2605668" y="2394516"/>
                    </a:lnTo>
                    <a:cubicBezTo>
                      <a:pt x="2731839" y="2329971"/>
                      <a:pt x="2854801" y="2265667"/>
                      <a:pt x="2973651" y="2202102"/>
                    </a:cubicBezTo>
                    <a:lnTo>
                      <a:pt x="2975063" y="2201329"/>
                    </a:lnTo>
                    <a:lnTo>
                      <a:pt x="3045018" y="2094381"/>
                    </a:lnTo>
                    <a:cubicBezTo>
                      <a:pt x="3290745" y="1730906"/>
                      <a:pt x="3515298" y="1482629"/>
                      <a:pt x="3572914" y="1519111"/>
                    </a:cubicBezTo>
                    <a:cubicBezTo>
                      <a:pt x="3453613" y="1645249"/>
                      <a:pt x="3304070" y="1838365"/>
                      <a:pt x="3151297" y="2062002"/>
                    </a:cubicBezTo>
                    <a:lnTo>
                      <a:pt x="3107294" y="2128924"/>
                    </a:lnTo>
                    <a:lnTo>
                      <a:pt x="3316966" y="2014116"/>
                    </a:lnTo>
                    <a:cubicBezTo>
                      <a:pt x="3536417" y="1890931"/>
                      <a:pt x="3735814" y="1772684"/>
                      <a:pt x="3907939" y="1663346"/>
                    </a:cubicBezTo>
                    <a:lnTo>
                      <a:pt x="4100937" y="1536671"/>
                    </a:lnTo>
                    <a:lnTo>
                      <a:pt x="4101941" y="1567743"/>
                    </a:lnTo>
                    <a:cubicBezTo>
                      <a:pt x="4074194" y="1665280"/>
                      <a:pt x="3802713" y="1869173"/>
                      <a:pt x="3380147" y="2121316"/>
                    </a:cubicBezTo>
                    <a:lnTo>
                      <a:pt x="3364376" y="2130575"/>
                    </a:lnTo>
                    <a:lnTo>
                      <a:pt x="3476250" y="2128653"/>
                    </a:lnTo>
                    <a:cubicBezTo>
                      <a:pt x="3746923" y="2119219"/>
                      <a:pt x="3990082" y="2096186"/>
                      <a:pt x="4160475" y="2062873"/>
                    </a:cubicBezTo>
                    <a:cubicBezTo>
                      <a:pt x="4160475" y="2131068"/>
                      <a:pt x="3830584" y="2187965"/>
                      <a:pt x="3392037" y="2201124"/>
                    </a:cubicBezTo>
                    <a:lnTo>
                      <a:pt x="3240122" y="2203369"/>
                    </a:lnTo>
                    <a:lnTo>
                      <a:pt x="3109219" y="2277926"/>
                    </a:lnTo>
                    <a:cubicBezTo>
                      <a:pt x="2917502" y="2385574"/>
                      <a:pt x="2704576" y="2499081"/>
                      <a:pt x="2476370" y="2614731"/>
                    </a:cubicBezTo>
                    <a:lnTo>
                      <a:pt x="2105842" y="2796973"/>
                    </a:lnTo>
                    <a:lnTo>
                      <a:pt x="2102502" y="2980366"/>
                    </a:lnTo>
                    <a:lnTo>
                      <a:pt x="2095581" y="4042424"/>
                    </a:lnTo>
                    <a:lnTo>
                      <a:pt x="1910369" y="4042424"/>
                    </a:lnTo>
                    <a:lnTo>
                      <a:pt x="1916040" y="3267636"/>
                    </a:lnTo>
                    <a:cubicBezTo>
                      <a:pt x="1917761" y="3151782"/>
                      <a:pt x="1919840" y="3037722"/>
                      <a:pt x="1922259" y="2925684"/>
                    </a:cubicBezTo>
                    <a:lnTo>
                      <a:pt x="1926938" y="2738964"/>
                    </a:lnTo>
                    <a:lnTo>
                      <a:pt x="1794090" y="2656899"/>
                    </a:lnTo>
                    <a:cubicBezTo>
                      <a:pt x="1412629" y="2418556"/>
                      <a:pt x="1069320" y="2188823"/>
                      <a:pt x="792578" y="1989214"/>
                    </a:cubicBezTo>
                    <a:lnTo>
                      <a:pt x="749546" y="1957693"/>
                    </a:lnTo>
                    <a:lnTo>
                      <a:pt x="747311" y="1969415"/>
                    </a:lnTo>
                    <a:lnTo>
                      <a:pt x="744992" y="1969015"/>
                    </a:lnTo>
                    <a:cubicBezTo>
                      <a:pt x="319909" y="1887979"/>
                      <a:pt x="-13449" y="1763323"/>
                      <a:pt x="417" y="1690586"/>
                    </a:cubicBezTo>
                    <a:cubicBezTo>
                      <a:pt x="130764" y="1747655"/>
                      <a:pt x="321134" y="1806223"/>
                      <a:pt x="535928" y="1856295"/>
                    </a:cubicBezTo>
                    <a:lnTo>
                      <a:pt x="642487" y="1878830"/>
                    </a:lnTo>
                    <a:lnTo>
                      <a:pt x="539077" y="1800443"/>
                    </a:lnTo>
                    <a:cubicBezTo>
                      <a:pt x="233469" y="1564262"/>
                      <a:pt x="63043" y="1394383"/>
                      <a:pt x="95157" y="1341805"/>
                    </a:cubicBezTo>
                    <a:cubicBezTo>
                      <a:pt x="335862" y="1536824"/>
                      <a:pt x="662974" y="1773816"/>
                      <a:pt x="1040621" y="2028331"/>
                    </a:cubicBezTo>
                    <a:lnTo>
                      <a:pt x="1157548" y="2106135"/>
                    </a:lnTo>
                    <a:lnTo>
                      <a:pt x="1142178" y="2078859"/>
                    </a:lnTo>
                    <a:cubicBezTo>
                      <a:pt x="1014771" y="1866723"/>
                      <a:pt x="881878" y="1685895"/>
                      <a:pt x="767002" y="1570677"/>
                    </a:cubicBezTo>
                    <a:cubicBezTo>
                      <a:pt x="853376" y="1525026"/>
                      <a:pt x="1066156" y="1753183"/>
                      <a:pt x="1269888" y="2098312"/>
                    </a:cubicBezTo>
                    <a:lnTo>
                      <a:pt x="1342307" y="2227962"/>
                    </a:lnTo>
                    <a:lnTo>
                      <a:pt x="1515757" y="2340595"/>
                    </a:lnTo>
                    <a:cubicBezTo>
                      <a:pt x="1598224" y="2393519"/>
                      <a:pt x="1682139" y="2446753"/>
                      <a:pt x="1767213" y="2500100"/>
                    </a:cubicBezTo>
                    <a:lnTo>
                      <a:pt x="1899763" y="2582130"/>
                    </a:lnTo>
                    <a:lnTo>
                      <a:pt x="1735526" y="2381048"/>
                    </a:lnTo>
                    <a:cubicBezTo>
                      <a:pt x="1525409" y="2117721"/>
                      <a:pt x="1340643" y="1871078"/>
                      <a:pt x="1192702" y="1658379"/>
                    </a:cubicBezTo>
                    <a:lnTo>
                      <a:pt x="1139007" y="1578677"/>
                    </a:lnTo>
                    <a:lnTo>
                      <a:pt x="1026177" y="1510981"/>
                    </a:lnTo>
                    <a:cubicBezTo>
                      <a:pt x="761184" y="1345691"/>
                      <a:pt x="580863" y="1188414"/>
                      <a:pt x="608458" y="1140619"/>
                    </a:cubicBezTo>
                    <a:cubicBezTo>
                      <a:pt x="700007" y="1224606"/>
                      <a:pt x="840570" y="1327283"/>
                      <a:pt x="1003594" y="1430221"/>
                    </a:cubicBezTo>
                    <a:lnTo>
                      <a:pt x="1063259" y="1466240"/>
                    </a:lnTo>
                    <a:lnTo>
                      <a:pt x="1057460" y="1457633"/>
                    </a:lnTo>
                    <a:cubicBezTo>
                      <a:pt x="894637" y="1206764"/>
                      <a:pt x="804077" y="1026469"/>
                      <a:pt x="812972" y="957664"/>
                    </a:cubicBezTo>
                    <a:lnTo>
                      <a:pt x="824238" y="933973"/>
                    </a:lnTo>
                    <a:lnTo>
                      <a:pt x="932970" y="1104802"/>
                    </a:lnTo>
                    <a:cubicBezTo>
                      <a:pt x="1129369" y="1403874"/>
                      <a:pt x="1399353" y="1771646"/>
                      <a:pt x="1708325" y="2161757"/>
                    </a:cubicBezTo>
                    <a:lnTo>
                      <a:pt x="1867955" y="2357917"/>
                    </a:lnTo>
                    <a:lnTo>
                      <a:pt x="1791670" y="2176212"/>
                    </a:lnTo>
                    <a:cubicBezTo>
                      <a:pt x="1723422" y="2009395"/>
                      <a:pt x="1659975" y="1848975"/>
                      <a:pt x="1602195" y="1697580"/>
                    </a:cubicBezTo>
                    <a:lnTo>
                      <a:pt x="1565474" y="1599438"/>
                    </a:lnTo>
                    <a:lnTo>
                      <a:pt x="1495720" y="1520221"/>
                    </a:lnTo>
                    <a:cubicBezTo>
                      <a:pt x="1293408" y="1282288"/>
                      <a:pt x="1169340" y="1077694"/>
                      <a:pt x="1210141" y="1040531"/>
                    </a:cubicBezTo>
                    <a:cubicBezTo>
                      <a:pt x="1271875" y="1148346"/>
                      <a:pt x="1374635" y="1288847"/>
                      <a:pt x="1498718" y="1436416"/>
                    </a:cubicBezTo>
                    <a:lnTo>
                      <a:pt x="1509597" y="1448839"/>
                    </a:lnTo>
                    <a:lnTo>
                      <a:pt x="1446719" y="1273096"/>
                    </a:lnTo>
                    <a:lnTo>
                      <a:pt x="1416030" y="1183417"/>
                    </a:lnTo>
                    <a:lnTo>
                      <a:pt x="1412188" y="1182277"/>
                    </a:lnTo>
                    <a:lnTo>
                      <a:pt x="1412812" y="1180316"/>
                    </a:lnTo>
                    <a:lnTo>
                      <a:pt x="1413774" y="1176827"/>
                    </a:lnTo>
                    <a:lnTo>
                      <a:pt x="1403348" y="1146359"/>
                    </a:lnTo>
                    <a:cubicBezTo>
                      <a:pt x="1279958" y="778383"/>
                      <a:pt x="1217963" y="523156"/>
                      <a:pt x="1240749" y="451619"/>
                    </a:cubicBezTo>
                    <a:lnTo>
                      <a:pt x="1254914" y="432757"/>
                    </a:lnTo>
                    <a:lnTo>
                      <a:pt x="1319289" y="638999"/>
                    </a:lnTo>
                    <a:cubicBezTo>
                      <a:pt x="1348789" y="729826"/>
                      <a:pt x="1381542" y="826527"/>
                      <a:pt x="1417207" y="928197"/>
                    </a:cubicBezTo>
                    <a:lnTo>
                      <a:pt x="1454163" y="1030375"/>
                    </a:lnTo>
                    <a:lnTo>
                      <a:pt x="1465458" y="989418"/>
                    </a:lnTo>
                    <a:cubicBezTo>
                      <a:pt x="1512973" y="802562"/>
                      <a:pt x="1544365" y="631347"/>
                      <a:pt x="1553039" y="507411"/>
                    </a:cubicBezTo>
                    <a:cubicBezTo>
                      <a:pt x="1605945" y="523121"/>
                      <a:pt x="1583255" y="761314"/>
                      <a:pt x="1504621" y="1063571"/>
                    </a:cubicBezTo>
                    <a:lnTo>
                      <a:pt x="1487886" y="1123613"/>
                    </a:lnTo>
                    <a:lnTo>
                      <a:pt x="1532590" y="1247213"/>
                    </a:lnTo>
                    <a:cubicBezTo>
                      <a:pt x="1614877" y="1468624"/>
                      <a:pt x="1707439" y="1706300"/>
                      <a:pt x="1807532" y="1953007"/>
                    </a:cubicBezTo>
                    <a:lnTo>
                      <a:pt x="1941121" y="2272487"/>
                    </a:lnTo>
                    <a:lnTo>
                      <a:pt x="1949612" y="2052002"/>
                    </a:lnTo>
                    <a:cubicBezTo>
                      <a:pt x="1959189" y="1824179"/>
                      <a:pt x="1970325" y="1610336"/>
                      <a:pt x="1982818" y="1413242"/>
                    </a:cubicBezTo>
                    <a:lnTo>
                      <a:pt x="1990811" y="1294987"/>
                    </a:lnTo>
                    <a:lnTo>
                      <a:pt x="1989554" y="1295379"/>
                    </a:lnTo>
                    <a:lnTo>
                      <a:pt x="1988640" y="1292636"/>
                    </a:lnTo>
                    <a:cubicBezTo>
                      <a:pt x="1830711" y="785126"/>
                      <a:pt x="1783788" y="348469"/>
                      <a:pt x="1883837" y="317336"/>
                    </a:cubicBezTo>
                    <a:cubicBezTo>
                      <a:pt x="1891701" y="493341"/>
                      <a:pt x="1934385" y="734719"/>
                      <a:pt x="2002699" y="996936"/>
                    </a:cubicBezTo>
                    <a:lnTo>
                      <a:pt x="2010981" y="1025889"/>
                    </a:lnTo>
                    <a:lnTo>
                      <a:pt x="2024169" y="874968"/>
                    </a:lnTo>
                    <a:cubicBezTo>
                      <a:pt x="2074194" y="338859"/>
                      <a:pt x="2137071" y="19574"/>
                      <a:pt x="2205362" y="19574"/>
                    </a:cubicBezTo>
                    <a:cubicBezTo>
                      <a:pt x="2195378" y="178428"/>
                      <a:pt x="2186025" y="343500"/>
                      <a:pt x="2177324" y="514057"/>
                    </a:cubicBezTo>
                    <a:lnTo>
                      <a:pt x="2168093" y="704991"/>
                    </a:lnTo>
                    <a:lnTo>
                      <a:pt x="2228211" y="609172"/>
                    </a:lnTo>
                    <a:cubicBezTo>
                      <a:pt x="2368078" y="377246"/>
                      <a:pt x="2481531" y="160946"/>
                      <a:pt x="2546644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2378440C-CDBA-469B-9B0E-CD7A60FFE88C}"/>
                  </a:ext>
                </a:extLst>
              </p:cNvPr>
              <p:cNvGrpSpPr/>
              <p:nvPr/>
            </p:nvGrpSpPr>
            <p:grpSpPr>
              <a:xfrm>
                <a:off x="1882180" y="3409298"/>
                <a:ext cx="548900" cy="528283"/>
                <a:chOff x="1295440" y="2662239"/>
                <a:chExt cx="548900" cy="528283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8042B450-8710-4103-9C05-A712BB5E002B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3F11C387-0BE8-4AE9-BA91-0CEE33F7E880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E7036FB1-34AE-4D54-B39F-7A75F912501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0026F72F-1081-45FC-AF9C-2BE4C3AA31C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3BC272AC-802C-4786-AA96-4FEA3D3DD51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9C05BEBC-0C93-4475-A9BC-A718395D55D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8F7AAAC-C6F3-45F4-BC35-653D55DF8ED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69689C0-7377-41F1-BFB2-925A9083AC7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F31061C1-FF93-40CD-84C9-7779257AA051}"/>
                  </a:ext>
                </a:extLst>
              </p:cNvPr>
              <p:cNvGrpSpPr/>
              <p:nvPr/>
            </p:nvGrpSpPr>
            <p:grpSpPr>
              <a:xfrm>
                <a:off x="4457740" y="1908158"/>
                <a:ext cx="548900" cy="528283"/>
                <a:chOff x="1295440" y="2662239"/>
                <a:chExt cx="548900" cy="528283"/>
              </a:xfrm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180C6820-1D51-43C9-BFB7-E416242E436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22ED013B-BD67-4A4B-AE9F-8593652273AE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F9F3414-48A3-4809-9C91-59643786C46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CEF82C2D-6130-4852-A204-30F46AFDD85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DFF84F90-81F3-4E63-8AF0-40A87A44935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324AF78D-1040-4CF5-A458-038075DDEED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31A21181-9AC0-47FC-8A9A-3084E2014250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F3E003-43D5-4875-B7F6-F9497400EAA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E99F5B8-F0C5-4AEB-BE28-C6BBEBB67300}"/>
                  </a:ext>
                </a:extLst>
              </p:cNvPr>
              <p:cNvGrpSpPr/>
              <p:nvPr/>
            </p:nvGrpSpPr>
            <p:grpSpPr>
              <a:xfrm>
                <a:off x="4137700" y="18548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449D0BE-C174-490A-853A-4A7CBB0F525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460EB34-8DF9-4CD1-A066-0E4646B35B27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0F1F05BA-A5C2-44B7-B946-05884FC4073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09268ED-4285-448E-BA7D-9B9091A79026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635F1B7C-7A75-4C26-8722-7161A77D860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7FE42C6D-0490-4E9C-B4EF-00692A79F0D2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B2212B04-1B0B-46F9-B06B-81BDFED41203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BDA2F64B-05DB-462C-B920-D29862B8DFE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54549F1-10D8-48A0-B625-4600FDF5A6DC}"/>
                  </a:ext>
                </a:extLst>
              </p:cNvPr>
              <p:cNvGrpSpPr/>
              <p:nvPr/>
            </p:nvGrpSpPr>
            <p:grpSpPr>
              <a:xfrm>
                <a:off x="3832900" y="2182478"/>
                <a:ext cx="548900" cy="528283"/>
                <a:chOff x="1295440" y="2662239"/>
                <a:chExt cx="548900" cy="528283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DFD8BB25-A3EC-4B56-BC1A-9A5279D2016B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7D3F3F3-8103-4458-965B-B52D269B657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BBB2B272-B211-4C55-A8F1-22AE52AA8AE7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0C493C27-7CF2-4FB0-AFAB-C35596BD9EE7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9702B5DA-2EA2-42F4-A196-97408B1099CB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B3B52E60-0CD7-4F67-85A1-790AF506127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0BF6403D-CC7A-4573-9000-F9A3057A989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7871A3C-A1F6-4826-B8DE-E36925BCBB8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B5099DD0-2556-467E-AE22-FF8183392F6D}"/>
                  </a:ext>
                </a:extLst>
              </p:cNvPr>
              <p:cNvGrpSpPr/>
              <p:nvPr/>
            </p:nvGrpSpPr>
            <p:grpSpPr>
              <a:xfrm>
                <a:off x="3520480" y="2403458"/>
                <a:ext cx="548900" cy="528283"/>
                <a:chOff x="1295440" y="2662239"/>
                <a:chExt cx="548900" cy="528283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C37AC109-84AC-483F-8883-D7A4E221DAD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83D07A7A-551E-4001-984C-8D613CE55F8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8648B819-83F1-4D98-A81D-3B267B9C5EF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0A59AC45-8582-48E3-A965-48B2CB5476F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17D9B38B-9695-4430-A18F-8855E3F89D1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635B2DD5-6D39-4AE0-8DB9-DAD4D6F1D5B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8761CDC-1DB8-45E4-B350-BE9B081409A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F39CC52-A189-49B4-92A2-E8EAD6EDC848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C08848C7-C4F6-4DEE-B967-BB7573F948E3}"/>
                  </a:ext>
                </a:extLst>
              </p:cNvPr>
              <p:cNvGrpSpPr/>
              <p:nvPr/>
            </p:nvGrpSpPr>
            <p:grpSpPr>
              <a:xfrm>
                <a:off x="3185200" y="2312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C94107CF-F40D-4C4D-ADAB-442ED4D81BC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0B0AFA6F-B73C-43B9-83DD-0D30FEDC20C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C2B79AA-64EE-4624-93CD-A090B62CCE9F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B749914E-1F43-410A-B6CB-DD23DD78D69F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39F519B6-256E-4E8D-B28F-09B385476752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3BF8C7E5-92F5-44BF-BADC-34EED8EBEC3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6884E3EA-1535-4803-A0B3-BF82806BF67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3B80D727-FA31-4B94-B7C5-3C04FE21F34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A946B3A5-669F-469F-A6B4-6FC52041012B}"/>
                  </a:ext>
                </a:extLst>
              </p:cNvPr>
              <p:cNvGrpSpPr/>
              <p:nvPr/>
            </p:nvGrpSpPr>
            <p:grpSpPr>
              <a:xfrm>
                <a:off x="2834680" y="2693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BE224FD9-F01D-409E-8A55-E5DFDCA1078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0886DD8E-8808-4D53-B282-27DA23B3C9A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F05C9E00-6BED-41ED-A984-7E9DEECAC01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03C5CDB2-93B7-4658-B97B-28B1A688A8FC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EF2AD76B-A6C2-4505-A122-CAFDF697EAD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ABC421E4-DA30-41FB-8441-56C0FF922CA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416FF5CC-50F5-4532-840F-D09FB0D29E2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93BA0BE5-79CD-4284-A871-C453DDF93C0B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C545E7F-4B24-4255-95BC-DE0FD61F5A35}"/>
                  </a:ext>
                </a:extLst>
              </p:cNvPr>
              <p:cNvGrpSpPr/>
              <p:nvPr/>
            </p:nvGrpSpPr>
            <p:grpSpPr>
              <a:xfrm>
                <a:off x="2659420" y="3020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3909BDA-0FD9-48D8-A78F-96D2C97DA9B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9220814-0D4A-4EE3-9941-61957A50255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17791ACC-16F6-40AB-9387-A802576D582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9DD3C528-7662-48AA-B1BA-D475CCD2FDD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5463A6F3-1405-45AE-B565-AC5720B8E3C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F382F75-8F62-482B-9895-A8AF1107DB7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32E23CA0-B1ED-4593-BDE0-49C507E92F1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33545631-06C5-4CD6-9C8A-8EF4CB1AEB9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5E19366-D740-4494-AE90-2A97A61D5565}"/>
                  </a:ext>
                </a:extLst>
              </p:cNvPr>
              <p:cNvGrpSpPr/>
              <p:nvPr/>
            </p:nvGrpSpPr>
            <p:grpSpPr>
              <a:xfrm>
                <a:off x="2202220" y="3157838"/>
                <a:ext cx="548900" cy="528283"/>
                <a:chOff x="1295440" y="2662239"/>
                <a:chExt cx="548900" cy="528283"/>
              </a:xfrm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6BBECA4B-5008-4469-9596-28D76BF7DBE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CAA20123-ED60-4E02-BE9F-64ACCBE99EEC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C578A400-EF7B-4FB8-828F-E1E93F0AD86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DB55048E-1E77-4F72-BE59-D12095F3073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2361530-A39E-4DD7-83B4-F621AB5031EC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BEBDEB7A-DAD1-4913-8C72-117D89555E7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F37B1654-1E5E-438F-BEA3-435ACF387FD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57CF6859-D958-4C00-959B-8936736CCB7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56CCDB54-3A15-4FCE-8689-F611EFD13074}"/>
                  </a:ext>
                </a:extLst>
              </p:cNvPr>
              <p:cNvGrpSpPr/>
              <p:nvPr/>
            </p:nvGrpSpPr>
            <p:grpSpPr>
              <a:xfrm>
                <a:off x="2827060" y="3401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646ED0FF-F5AF-46EA-A4B5-97D9B8BC89E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053C1C7C-85AD-4309-AFE8-F4970D0A70F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0522CB2-C1D5-479C-8C0C-F13F451EAD4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857D69E4-21DD-4C25-BF64-B48CB206785D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6D00BE94-2BC3-4186-BD00-57250AF2CAE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21BF68B1-AB5D-4A83-A602-CF00AE4CACD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5C85317-1709-4910-9219-BCCCD8ACF33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4CACE09D-B883-4172-8818-AE1BB1DBF23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4967130B-7074-4F2F-99CE-BC5A64CA39EB}"/>
                  </a:ext>
                </a:extLst>
              </p:cNvPr>
              <p:cNvGrpSpPr/>
              <p:nvPr/>
            </p:nvGrpSpPr>
            <p:grpSpPr>
              <a:xfrm>
                <a:off x="2446060" y="35769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A411F8A7-A011-4BC9-980C-33067AB4764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1F5A4383-4481-442D-92E2-4032000CF3D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F49B06A-890A-4DC1-BF3C-F6FFC18EBFF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89832467-A7F6-4A79-8F95-94C0F026A64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35FE2CF-BB7E-47BC-AF35-741B6A54258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BE87AD37-0155-49A4-89D1-2922174AB7D0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5B80057F-CBC8-4F39-BED2-97B7B8E030F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21FC3216-1A88-4547-88D3-6269921C9DD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8B96C5A2-21D2-4716-A0FD-13C874D09588}"/>
                  </a:ext>
                </a:extLst>
              </p:cNvPr>
              <p:cNvGrpSpPr/>
              <p:nvPr/>
            </p:nvGrpSpPr>
            <p:grpSpPr>
              <a:xfrm>
                <a:off x="5928400" y="3858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8736AA3D-5262-47B9-BAE4-B35C698D27AD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1D919BA3-5CFE-4618-8BC3-35EFA2CFB1B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E6122811-B1D6-4FED-BD21-7F13E4427EC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F37B9D9B-389E-4537-BA56-785BAF208CD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F81FF38A-F8C1-40BD-BFC9-6E0AB7951D25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5BEB809-FF34-4AB9-91C0-A6EF3B31C00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CCD22D6-D23E-4EC5-92FA-6F17B20C17A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AA364B89-8C66-4AC3-A0CD-36703AC60D22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F54E28BD-2688-40AE-ACBF-9FD7B3841470}"/>
                  </a:ext>
                </a:extLst>
              </p:cNvPr>
              <p:cNvGrpSpPr/>
              <p:nvPr/>
            </p:nvGrpSpPr>
            <p:grpSpPr>
              <a:xfrm>
                <a:off x="6012220" y="33102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96A4D34-E548-4E0B-BCDE-6116499AD03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0C6DF4E6-2818-45B5-B3D2-072EBB6820C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61D53813-BF5A-480A-BA90-79D8563F2B88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C56DC403-3278-41DB-9947-45EF319E9EC7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361D3400-738B-4194-BE46-2CCA4FB50FF3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04A64055-2DB5-43C3-9FAF-41EB12012B6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4B0395D8-4156-4580-ABD1-A97F0AFA5D5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BB0B3C7-23CD-4AEB-9416-A45EE007454E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B5B0E801-65E6-43CB-A380-FF846C40630E}"/>
                  </a:ext>
                </a:extLst>
              </p:cNvPr>
              <p:cNvGrpSpPr/>
              <p:nvPr/>
            </p:nvGrpSpPr>
            <p:grpSpPr>
              <a:xfrm>
                <a:off x="5516920" y="3340718"/>
                <a:ext cx="548900" cy="528283"/>
                <a:chOff x="1295440" y="2662239"/>
                <a:chExt cx="548900" cy="528283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3F7526CD-7F34-49B0-8E71-61A42DDA808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FFB01107-93F5-4B69-A899-3F1F58AC26ED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C4A16DA9-F8DB-4800-9466-CAA55B55BE28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264752B-6071-428A-9871-0DDF1717A4F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95C367BC-3155-4003-BB50-AF6B78A5B12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1F0A1911-D79A-4006-A5A1-040F3AE9F23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3FC10A1-CCC1-4BC3-9FD9-42303E2953E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232AE73-3A25-4CF9-B374-9AFBD9DC9EF8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CA90EE86-B14F-4E62-8D0C-2D04BF6CF455}"/>
                  </a:ext>
                </a:extLst>
              </p:cNvPr>
              <p:cNvGrpSpPr/>
              <p:nvPr/>
            </p:nvGrpSpPr>
            <p:grpSpPr>
              <a:xfrm>
                <a:off x="5776000" y="2693018"/>
                <a:ext cx="548900" cy="528283"/>
                <a:chOff x="1295440" y="2662239"/>
                <a:chExt cx="548900" cy="528283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0E4173D-BD03-4AFA-BDFF-8275069DD14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B6AF297B-CA80-4EFA-91A0-44AED94EAE7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1B104DF9-41A5-43F3-82EF-877284FB156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2572D054-1BD0-4BEA-9378-A6BA3E603CC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0C08F1A-4AC6-4FAD-BF06-E18DBEA070F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5B97B5BE-26D3-404E-835D-3D42C654C170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076E582-4FA4-407F-808B-4C68F7EA2CD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3E30F3B-798D-45FC-BE8E-82C06BD9213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CFE6F601-25E9-421A-A281-4C7976284AD1}"/>
                  </a:ext>
                </a:extLst>
              </p:cNvPr>
              <p:cNvGrpSpPr/>
              <p:nvPr/>
            </p:nvGrpSpPr>
            <p:grpSpPr>
              <a:xfrm>
                <a:off x="5509300" y="2395838"/>
                <a:ext cx="548900" cy="528283"/>
                <a:chOff x="1295440" y="2662239"/>
                <a:chExt cx="548900" cy="528283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76D9DDD-064D-44A0-8054-E844F16B262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DC16C0BF-0EBE-43EC-989D-75DDF97240E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F3B9B4CF-225E-4503-86E1-FDE95157E53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7E44CB60-03CC-4962-9C29-2BA38EF7926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F1F9DCCF-608D-4FA5-B1E0-BFB4F067A163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9EF94F6-1763-4E3A-B4BD-77EB8364244B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455C78B1-5306-4C3A-A283-4C50BE701C48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72749AC3-17AE-443D-8DD3-CDE680AF027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B55D2763-0EB4-4FE7-91E0-A660EF552F6C}"/>
                  </a:ext>
                </a:extLst>
              </p:cNvPr>
              <p:cNvGrpSpPr/>
              <p:nvPr/>
            </p:nvGrpSpPr>
            <p:grpSpPr>
              <a:xfrm>
                <a:off x="4884460" y="2418698"/>
                <a:ext cx="548900" cy="528283"/>
                <a:chOff x="1295440" y="2662239"/>
                <a:chExt cx="548900" cy="528283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8616FCED-AEB0-4078-BBC0-349B8F37E5C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87BE99D2-8011-4C35-B8C6-6AF0C546DF2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61242C03-6955-4766-B6D7-2AF24C8E1885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4006C298-45EA-4E26-903F-623A4943152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D5513648-4B7C-4E32-B52F-6890C642EA1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77428005-80A0-4373-90AA-08698FE1BACA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2931C7E4-2AD1-4725-9685-B9C4AB04B52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6092CB7-04E1-42E0-A676-3E6ADA77F40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3E7A73B6-A36C-4BDF-884C-657231783397}"/>
                  </a:ext>
                </a:extLst>
              </p:cNvPr>
              <p:cNvGrpSpPr/>
              <p:nvPr/>
            </p:nvGrpSpPr>
            <p:grpSpPr>
              <a:xfrm>
                <a:off x="4541560" y="2647298"/>
                <a:ext cx="548900" cy="528283"/>
                <a:chOff x="1295440" y="2662239"/>
                <a:chExt cx="548900" cy="52828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FE3FB781-0D10-4ED2-A3B0-0C162123D99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79AACB49-FB38-4E65-A677-D2B1AEFD524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3977717-B414-48C0-BD25-421E39E7AAC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B7964072-17AF-4FE2-9194-981A13A1DDA0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CF728EFC-3E7B-4EB0-94C7-D2876339884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E57B653-8ABB-4130-BD1B-1D6C7EBADD47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8929E94-8867-438C-88CC-1B822B479BA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79433C23-2014-4A89-A640-E44CFD08D55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63F8053F-A21E-4FEE-92B8-DCCA09815DB0}"/>
                  </a:ext>
                </a:extLst>
              </p:cNvPr>
              <p:cNvGrpSpPr/>
              <p:nvPr/>
            </p:nvGrpSpPr>
            <p:grpSpPr>
              <a:xfrm>
                <a:off x="5166400" y="29825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D52FCA2-E3A3-4317-97B1-228C49DE829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CA751D56-C174-4C0B-B320-DAD84B2F71EC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405EA036-A18D-4503-9DF6-0D194EE219D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CC4BFC70-7C1A-4545-B60A-FD145368FA9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4269539-C293-43AC-B7FD-2958F6A3AE3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73241C0A-5C5E-403F-982B-66E421B7196D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672CA6E-CAB1-45FB-B1E9-2D2C25E4CF3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05BD1D9-1EE0-431E-967D-93F2C4A7EEBA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01428BFF-7CFA-41D6-A3F3-6CCCA258427B}"/>
                  </a:ext>
                </a:extLst>
              </p:cNvPr>
              <p:cNvGrpSpPr/>
              <p:nvPr/>
            </p:nvGrpSpPr>
            <p:grpSpPr>
              <a:xfrm>
                <a:off x="4320580" y="3020678"/>
                <a:ext cx="548900" cy="528283"/>
                <a:chOff x="1295440" y="2662239"/>
                <a:chExt cx="548900" cy="528283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F41F4D0D-3A0B-46A1-964C-F1F07E38585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AEE90C0-748B-4010-AC8A-77420B300FC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9345A15E-867F-4ED7-8F13-C530C2545D3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FDC6DA20-E3EB-42AE-8D8C-2775C6369419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9E2A8BE3-CE9E-4334-AF0F-4BBF91DC43F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66297B-BFD6-41C6-90E4-9385AC011E5E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B206B7-0108-4826-AB1B-1077CD0E1A6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A918E99B-4969-4EA5-8CBA-59825C57326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D762A1DB-1452-465F-803A-B28951B36118}"/>
                  </a:ext>
                </a:extLst>
              </p:cNvPr>
              <p:cNvGrpSpPr/>
              <p:nvPr/>
            </p:nvGrpSpPr>
            <p:grpSpPr>
              <a:xfrm>
                <a:off x="3345220" y="2860658"/>
                <a:ext cx="548900" cy="528283"/>
                <a:chOff x="1295440" y="2662239"/>
                <a:chExt cx="548900" cy="528283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9A58B136-69BF-43FE-9B9A-51B92A84229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CE48C99C-6ECB-495E-A6A2-DB0D91D78501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F4D5541C-3819-4A3C-BE52-9BCD152EB20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EB593BAC-E92E-45FC-9E60-50D298A83AB0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27FEAEC-4304-4201-B75F-2328C53838C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CFA64B1-4226-4662-95C4-F1827078C6E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F3D3E931-C73E-4A62-875E-6B0D5EBEB62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76EA2026-3779-413B-BFC5-16E00F502955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69493F2-1BD6-4AFA-ADFF-EBB6DB6CF0FC}"/>
                  </a:ext>
                </a:extLst>
              </p:cNvPr>
              <p:cNvGrpSpPr/>
              <p:nvPr/>
            </p:nvGrpSpPr>
            <p:grpSpPr>
              <a:xfrm>
                <a:off x="2994700" y="3889358"/>
                <a:ext cx="548900" cy="528283"/>
                <a:chOff x="1295440" y="2662239"/>
                <a:chExt cx="548900" cy="528283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C1168F79-27C2-47D6-BCD9-A951533F7C6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797597D4-77E3-42DB-B33B-17188B54F2C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7B78CF-0C58-4EFC-B679-57767E38BBC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EC302AD-7AF6-48E2-AA71-4F76A29042C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A168671-3B26-4E77-9BC1-D4DB24BEC7C9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24D3454-7BB4-439F-920C-5750B938E23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07CD789-35D6-4850-8B17-51AD82ECDD2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63CF6F67-6327-4FCD-BBB2-96A6D6284D6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41A91A12-DC16-42F0-A1D5-1DB5D28CCEA4}"/>
                  </a:ext>
                </a:extLst>
              </p:cNvPr>
              <p:cNvGrpSpPr/>
              <p:nvPr/>
            </p:nvGrpSpPr>
            <p:grpSpPr>
              <a:xfrm>
                <a:off x="5395000" y="38207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0E934B9-048B-45FD-87C1-11632F6EBE42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21D1FDF-E54D-4709-98D4-B368FC691B5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DBC1FBFD-1B63-4945-A131-7A0EDB4D8F2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B4C34759-2141-4845-9508-C121B7368423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4D2FCA1-23F7-42D8-A865-35EDF03AE78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C7C0F0C8-B368-49C7-8973-200A2CDD109B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C534D4D-99A1-4B8A-80EA-9E83A3149C76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EF82CAF6-83D9-49FC-A524-1F1D19564D4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3B7D523C-F305-4F5C-B062-409D49A89471}"/>
                  </a:ext>
                </a:extLst>
              </p:cNvPr>
              <p:cNvGrpSpPr/>
              <p:nvPr/>
            </p:nvGrpSpPr>
            <p:grpSpPr>
              <a:xfrm>
                <a:off x="4922560" y="34854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277DDB36-AD47-450F-9B05-EA28F24E8FD9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8198EC03-F9E7-4B39-8987-5EDE6C83167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07D0E114-308A-4EA7-9C24-6589881BCDE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DA82704E-2FBB-40AA-B26A-2C2F7470C70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9104B364-8106-484F-8366-6A204C56FAC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021C923-5171-479F-AC56-2659595031A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53B6ED4-2510-4A79-BFE0-98F2FFBA16E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4DED1A36-BC9D-4ACE-ACD4-67EF9D6DDB1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E6721F0E-BE51-4EF3-A98E-A1B826EA4B0A}"/>
                  </a:ext>
                </a:extLst>
              </p:cNvPr>
              <p:cNvGrpSpPr/>
              <p:nvPr/>
            </p:nvGrpSpPr>
            <p:grpSpPr>
              <a:xfrm>
                <a:off x="3657640" y="3241658"/>
                <a:ext cx="548900" cy="528283"/>
                <a:chOff x="1295440" y="2662239"/>
                <a:chExt cx="548900" cy="528283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FA733AB-E8FD-4297-AE2E-E5DDAFF27B0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E0220C5-47AB-474F-8D9B-2D860B4A902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0F630C1-B4EA-4A39-AD9F-1F6EFC53254D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4125E50B-94CF-446E-8D39-83776A0C53A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6A959218-04C7-440B-ADF5-89B41DF5AD4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D2432CE4-EE92-4A80-B1F7-D587F16C657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93F00AAF-F0FD-40EA-A133-BBAC954AB157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501A48F-12E8-4A24-9060-FEDFAFADF8B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E97EEFED-D287-404D-B812-800F72E56720}"/>
                  </a:ext>
                </a:extLst>
              </p:cNvPr>
              <p:cNvGrpSpPr/>
              <p:nvPr/>
            </p:nvGrpSpPr>
            <p:grpSpPr>
              <a:xfrm>
                <a:off x="3162340" y="3386438"/>
                <a:ext cx="548900" cy="528283"/>
                <a:chOff x="1295440" y="2662239"/>
                <a:chExt cx="548900" cy="528283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AA5CA1DD-5A3D-4C7C-AD8B-5E06957D254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0384566-5238-47B1-80AC-1BE5E5ECF150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8ED0141B-8C30-4A51-9D3E-A181460ECA7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CD73E94C-4A6D-41C4-B730-0DF532BD375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1EDC929-B21B-4FF3-B7CD-AEEEA6BE968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16DE3424-12F6-4D80-8193-8280803A9748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4E2396A-F798-406D-A36B-F499B001855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6C753D1A-4E1B-405A-A723-93E8D146CE1D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FFFD21FE-B2A7-47C9-BCBE-A57CC5F4FB55}"/>
                  </a:ext>
                </a:extLst>
              </p:cNvPr>
              <p:cNvGrpSpPr/>
              <p:nvPr/>
            </p:nvGrpSpPr>
            <p:grpSpPr>
              <a:xfrm>
                <a:off x="3962440" y="27996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D25FF79C-68EF-446C-B453-28452A8B6F08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2F92509C-08B3-4922-89B6-66CAC54BC2D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E52EFE29-B408-4EF8-B4CA-EA3DA1524EAB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53ACB4CE-1D72-4F69-867B-9A53FF42360D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32F61E6-8CFE-47B2-8F86-F4F0039413B0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02CD6C72-3CB1-48BF-B9B0-A3C4E0886374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3DDF6120-2C84-4123-A1F7-DC9DC40C2375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B0E7C7A7-17DD-4240-A3E7-5A8E9814C95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FAE68F1C-6D31-4F62-8927-B87C819E7D99}"/>
                  </a:ext>
                </a:extLst>
              </p:cNvPr>
              <p:cNvGrpSpPr/>
              <p:nvPr/>
            </p:nvGrpSpPr>
            <p:grpSpPr>
              <a:xfrm>
                <a:off x="4213900" y="23729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04ECDCC5-A482-4057-B79E-6F599BB7470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90D5C7F-BD12-4154-AAE9-87D7628C736D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0A19F2D-9742-46DE-99A4-D1C80DC3816E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A2EC043C-D309-4B8E-BD61-0522DF54A258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8BB9725-D22C-48F4-A851-06F5E325C41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7D3CF9-4513-428A-A718-57B605627F8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5E87991-174A-45C2-BB79-AF305332BE38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A8E05DB6-848B-417D-98A9-86EDAE59E8A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1067205-C109-4A46-B1B2-EAD435052690}"/>
                  </a:ext>
                </a:extLst>
              </p:cNvPr>
              <p:cNvGrpSpPr/>
              <p:nvPr/>
            </p:nvGrpSpPr>
            <p:grpSpPr>
              <a:xfrm>
                <a:off x="5387380" y="27920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9131716-91C5-4DFA-A26F-688F37F9A31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5921F83-CDF0-4F0A-A37C-CE1F40BED41E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EFAFD94-C533-4DF7-AE99-830818DE6DB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DDE54AD8-FC35-4199-8B0D-4804081B212A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0D08E72-323D-453D-B7DB-027D3F62DA1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3DDF02D4-2807-4B83-A8F5-636FF2D37AF2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4B2F9A79-BB04-4B00-8708-8CDDD8C1D6C2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F6B969E8-1F92-4FC5-A044-0B30EA419BE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7AEEBF2F-7C7D-4FA9-BBE1-202C5EC57B07}"/>
                  </a:ext>
                </a:extLst>
              </p:cNvPr>
              <p:cNvGrpSpPr/>
              <p:nvPr/>
            </p:nvGrpSpPr>
            <p:grpSpPr>
              <a:xfrm>
                <a:off x="4381540" y="3531218"/>
                <a:ext cx="548900" cy="528283"/>
                <a:chOff x="1295440" y="2662239"/>
                <a:chExt cx="548900" cy="528283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A18CF9C-E85B-4207-9902-83064366EEE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68522B6B-D527-49E3-B55B-54039BA42ED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7F4981CD-20AE-456A-9196-A32BF99A94E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A4B93940-D4F3-4A29-A1CD-5588B0B46AB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C35EEE07-A264-48CA-A7F2-FE428DC7745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8852F370-5910-45F5-9AD2-95AD8F352D1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5E6B38C-840A-4191-8625-C1F06A3736C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42CBFCD0-2371-4227-B17A-DAD513031470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64A3533-1568-4FFE-85FA-B63424E56F41}"/>
                  </a:ext>
                </a:extLst>
              </p:cNvPr>
              <p:cNvGrpSpPr/>
              <p:nvPr/>
            </p:nvGrpSpPr>
            <p:grpSpPr>
              <a:xfrm>
                <a:off x="4953040" y="3973178"/>
                <a:ext cx="548900" cy="528283"/>
                <a:chOff x="1295440" y="2662239"/>
                <a:chExt cx="548900" cy="528283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F7D4FEE2-A54F-47F1-8D26-BF6C4E4E2E2E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4000BCE-5330-48F2-AAEC-1001EC118372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5EFCFE0-8FBF-4363-85BB-31969F326AD7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E192E42A-9F39-4D9D-9300-E2319897D234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571E07A-B9B5-4581-B1F2-7C32757EA831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D1479D6-7B22-4568-9A39-7858993420D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02E40E5D-A557-4437-8DCB-2D6A15310AB1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726EFFD-1EFB-407D-AEC6-D893C83C786E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4920F09F-B9CB-4C07-AFA5-68534EC75237}"/>
                  </a:ext>
                </a:extLst>
              </p:cNvPr>
              <p:cNvGrpSpPr/>
              <p:nvPr/>
            </p:nvGrpSpPr>
            <p:grpSpPr>
              <a:xfrm>
                <a:off x="4793020" y="3035918"/>
                <a:ext cx="548900" cy="528283"/>
                <a:chOff x="1295440" y="2662239"/>
                <a:chExt cx="548900" cy="528283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32CC1B33-FD3E-42FA-803F-58AA41FF9741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9B1AD24E-6FBE-46E0-9001-19387FE7B2F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842F6CF6-A9FF-46C7-A488-0DE2F6B5DE5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D3B6CD1-4DC4-4534-B0E0-A2986396A7A3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12F14E3-6DC2-4AC0-83B2-C3155DF62F58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D83F5EA-BD7F-4175-9897-41C2B5C5F955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F934577-75F6-4058-B879-5BDC9A859C80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ECF88198-6A17-4E33-BD40-AE3BFAF86D4B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8A7C0CAC-B2DE-4A88-A3BD-C498D76A1893}"/>
                  </a:ext>
                </a:extLst>
              </p:cNvPr>
              <p:cNvGrpSpPr/>
              <p:nvPr/>
            </p:nvGrpSpPr>
            <p:grpSpPr>
              <a:xfrm>
                <a:off x="3749080" y="3767438"/>
                <a:ext cx="548900" cy="528283"/>
                <a:chOff x="1295440" y="2662239"/>
                <a:chExt cx="548900" cy="528283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53775C3-1EB4-4D1A-8736-F0526D4DA5B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475653C9-4944-47B4-BC98-6C906ABA6F8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A3B32233-1825-4378-9E15-5A8934EDA10C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2C80ED3F-377B-469B-A022-294BD69FBEE5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51CC40F-DADD-44E1-A155-97B4F87AAB3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273A480B-B172-4453-93DB-83E5F991C37C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78547D8-0805-42F0-83FE-20A7B90D6D3F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69A169F2-3529-4080-B7AB-2F4E4CEA7861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DDBD5110-6A96-4142-902A-981052F04E66}"/>
                  </a:ext>
                </a:extLst>
              </p:cNvPr>
              <p:cNvGrpSpPr/>
              <p:nvPr/>
            </p:nvGrpSpPr>
            <p:grpSpPr>
              <a:xfrm>
                <a:off x="3406180" y="4133198"/>
                <a:ext cx="548900" cy="528283"/>
                <a:chOff x="1295440" y="2662239"/>
                <a:chExt cx="548900" cy="528283"/>
              </a:xfrm>
            </p:grpSpPr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FE21311-758D-4317-84F2-DFAE3000282A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CEAA849B-2E99-4667-B3C3-E0DC448D628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C3D0DFE-8B58-483C-984E-30F8EB5BF7C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D36BD51E-2434-4121-9AFD-6AF8CF0A16B5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C5D0795-AB59-4A38-A8E6-8B44F897DAF7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7C5C8C5D-3C94-471A-B700-EB6C36A93BE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0C594E0-604C-4146-AD42-695B1DAEEEE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75DFD5DC-1C3A-46E3-AB5A-652E4A0095AC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29165343-086D-405A-8D7C-92BF54D7F7BC}"/>
                  </a:ext>
                </a:extLst>
              </p:cNvPr>
              <p:cNvGrpSpPr/>
              <p:nvPr/>
            </p:nvGrpSpPr>
            <p:grpSpPr>
              <a:xfrm>
                <a:off x="4343440" y="4255118"/>
                <a:ext cx="548900" cy="528283"/>
                <a:chOff x="1295440" y="2662239"/>
                <a:chExt cx="548900" cy="528283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AA0291CD-15A5-4775-8F60-9C8BD48EC430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EB27BD36-F57D-4CE2-9772-ACBF9513892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07ABAAC-9CA9-4979-A6BC-4812F53E3F06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25091D7-082D-4843-B92F-ABD62E5A1C1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2B39A336-5667-4E11-810F-74A903EBF136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15A9A5AD-9174-4618-9E86-81C8546CF3A9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3B9D4BD-69D4-475D-97B5-1577B67D64A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20268BA-9A41-430E-97E5-7927D1BC994C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EB5B4639-74E5-4EDF-831A-314C7AA9056A}"/>
                  </a:ext>
                </a:extLst>
              </p:cNvPr>
              <p:cNvGrpSpPr/>
              <p:nvPr/>
            </p:nvGrpSpPr>
            <p:grpSpPr>
              <a:xfrm>
                <a:off x="4533940" y="3858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B712993-4866-40E0-BC13-A73224619D5A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6203BEC-269A-4437-9FB1-9A0D5263EF0B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C322158-1551-4550-803A-48842A63C463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B0F95401-6C25-4FB8-8A59-B2D286ADD95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46E51702-B52F-4C2D-ABE3-70851257197E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281D2110-B5A4-41A3-9229-92811650B784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546880F0-47C3-4E82-AFC7-A5F535AD6A79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3EBE636-9ACC-4FAF-93E2-9E275B6EAC13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33ACE6FC-DF9C-498F-8446-8E9EAD27FBF3}"/>
                  </a:ext>
                </a:extLst>
              </p:cNvPr>
              <p:cNvGrpSpPr/>
              <p:nvPr/>
            </p:nvGrpSpPr>
            <p:grpSpPr>
              <a:xfrm>
                <a:off x="3276640" y="36683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C3C8F96-37FB-42C5-A35A-91E21981CE76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3B6E496-6F91-40B8-B080-C3511972E8C8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E30A940-0DC8-461B-98BE-E7087E70F982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DAB8389-D055-45FF-9E85-AB21BACC0DEB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D59C7F6-A864-421C-B351-F4FCAA8400B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B554CBCC-052C-49E2-A515-4D697CE00466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030B4B3-FC08-4279-9454-2112CDEC610C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548C17A-0379-48F2-9258-A33BA7296F94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BA8EAC14-74EF-4052-9E8C-6A8CA59E9DAD}"/>
                  </a:ext>
                </a:extLst>
              </p:cNvPr>
              <p:cNvGrpSpPr/>
              <p:nvPr/>
            </p:nvGrpSpPr>
            <p:grpSpPr>
              <a:xfrm>
                <a:off x="2560360" y="3927458"/>
                <a:ext cx="548900" cy="528283"/>
                <a:chOff x="1295440" y="2662239"/>
                <a:chExt cx="548900" cy="528283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8AF5CBB-8761-44F5-B015-173DC0E275F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14D1D193-24BC-4954-96BC-0C3175F9A7C7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1890176-6BED-409B-922E-021438A946A0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94A8A33-07CF-41A8-A6B3-645239FE33DF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C77A7E2-A2CF-481E-A89B-C75A747C8EF4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2C29F42-81AF-45AF-A0AC-1444249903CA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C683B79-B689-4091-B72A-8FAA31F3D1F4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09D8BCA7-9089-47D3-B4A9-A1F11AAD93B2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A98C4879-CA37-46F7-8EC3-9F7D8E623FB7}"/>
                  </a:ext>
                </a:extLst>
              </p:cNvPr>
              <p:cNvGrpSpPr/>
              <p:nvPr/>
            </p:nvGrpSpPr>
            <p:grpSpPr>
              <a:xfrm>
                <a:off x="3886240" y="43160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A5D1F0CD-323D-4BB1-8188-AE684072F17F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10172E0-BF74-4C16-8A72-983C4B2F0D5F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47D1BBC4-F588-44E3-A08D-52ADC432EE3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A5D719CC-E9CC-4909-AAF0-9E132FEBD831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AA1DD4C-F687-470A-A238-AD3E9AA4F1ED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745D98F-B93F-4611-8905-B1AB028F7A5F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7BFA803-CFB9-4E67-9AC9-A847FE67205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36AAF4AC-41FC-4C45-AF06-0AEF6A4FD0D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70797130-B548-46E7-B0EE-FD6C0596F320}"/>
                  </a:ext>
                </a:extLst>
              </p:cNvPr>
              <p:cNvGrpSpPr/>
              <p:nvPr/>
            </p:nvGrpSpPr>
            <p:grpSpPr>
              <a:xfrm>
                <a:off x="4061500" y="3416918"/>
                <a:ext cx="548900" cy="528283"/>
                <a:chOff x="1295440" y="2662239"/>
                <a:chExt cx="548900" cy="528283"/>
              </a:xfrm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0702E5F-5A13-4BE7-91F2-567761E14094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E8ED983D-054A-4C28-B834-27F8A329F2B6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E30130EA-CD4D-4CDB-BC54-BF05EC55F8C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5624C4C-13E6-4699-8C78-24403A09A892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22239E1-6CA8-463C-9A9A-570A3FA67D62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2F20A29A-4800-4E32-B682-F3470A770626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81A55FBE-C7A9-4EC1-A1EF-16EA6774E10D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76BD729-734F-4450-997A-D712AEB7A3C9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DF1CF94A-95F0-4813-9F17-7FE7F83E7291}"/>
                  </a:ext>
                </a:extLst>
              </p:cNvPr>
              <p:cNvGrpSpPr/>
              <p:nvPr/>
            </p:nvGrpSpPr>
            <p:grpSpPr>
              <a:xfrm>
                <a:off x="4747300" y="4239878"/>
                <a:ext cx="548900" cy="528283"/>
                <a:chOff x="1295440" y="2662239"/>
                <a:chExt cx="548900" cy="528283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60A26E46-0AD0-42D0-B6DF-8503C08655D5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061F99C-4331-4B71-80A0-9EE99CA5B6D9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9B88ED1-9DDA-46CF-AACA-8CB76D472AD9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B6995E4-D230-4DFF-A277-79D8FF651E1C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CE819B4-B020-4107-97B5-636A1475B26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15E27769-DA09-4110-80F5-C9104AAB3723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1F0ABDC-F4F4-45A6-A22E-1D3F8B790B3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EE34E842-6AEA-4E5E-9C48-3BE212E062AF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CDBE43E-86A4-48CE-AF5D-3F9BAECB35E5}"/>
                  </a:ext>
                </a:extLst>
              </p:cNvPr>
              <p:cNvGrpSpPr/>
              <p:nvPr/>
            </p:nvGrpSpPr>
            <p:grpSpPr>
              <a:xfrm>
                <a:off x="5356900" y="4194158"/>
                <a:ext cx="548900" cy="528283"/>
                <a:chOff x="1295440" y="2662239"/>
                <a:chExt cx="548900" cy="5282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5A031F9-4C50-4EB2-8332-6729F937BFB3}"/>
                    </a:ext>
                  </a:extLst>
                </p:cNvPr>
                <p:cNvSpPr/>
                <p:nvPr/>
              </p:nvSpPr>
              <p:spPr>
                <a:xfrm>
                  <a:off x="1404978" y="266223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7B76194-399A-4A0A-BFA2-7F2868BFE2F4}"/>
                    </a:ext>
                  </a:extLst>
                </p:cNvPr>
                <p:cNvSpPr/>
                <p:nvPr/>
              </p:nvSpPr>
              <p:spPr>
                <a:xfrm rot="1800000">
                  <a:off x="1524041" y="2757489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10D056AC-1634-4BF0-B15A-61F43E72710A}"/>
                    </a:ext>
                  </a:extLst>
                </p:cNvPr>
                <p:cNvSpPr/>
                <p:nvPr/>
              </p:nvSpPr>
              <p:spPr>
                <a:xfrm rot="19800000">
                  <a:off x="1343066" y="2790826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CCCDD1E8-E854-45F4-85C2-F8636C27C23E}"/>
                    </a:ext>
                  </a:extLst>
                </p:cNvPr>
                <p:cNvSpPr/>
                <p:nvPr/>
              </p:nvSpPr>
              <p:spPr>
                <a:xfrm rot="1800000">
                  <a:off x="1652628" y="2852740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71E7B104-4235-4582-99C6-807DCF332FDA}"/>
                    </a:ext>
                  </a:extLst>
                </p:cNvPr>
                <p:cNvSpPr/>
                <p:nvPr/>
              </p:nvSpPr>
              <p:spPr>
                <a:xfrm rot="19800000">
                  <a:off x="1471653" y="2886077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1A83BA7-F05C-46C5-8F78-AAB5DAD8B981}"/>
                    </a:ext>
                  </a:extLst>
                </p:cNvPr>
                <p:cNvSpPr/>
                <p:nvPr/>
              </p:nvSpPr>
              <p:spPr>
                <a:xfrm rot="1800000">
                  <a:off x="1295440" y="2881315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77660DB-68D5-438B-8624-91F2E1AF25AE}"/>
                    </a:ext>
                  </a:extLst>
                </p:cNvPr>
                <p:cNvSpPr/>
                <p:nvPr/>
              </p:nvSpPr>
              <p:spPr>
                <a:xfrm rot="1800000">
                  <a:off x="1571666" y="2971801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7CDC02F-573E-4A17-BE5E-48FE8F873477}"/>
                    </a:ext>
                  </a:extLst>
                </p:cNvPr>
                <p:cNvSpPr/>
                <p:nvPr/>
              </p:nvSpPr>
              <p:spPr>
                <a:xfrm rot="19800000">
                  <a:off x="1390691" y="3005138"/>
                  <a:ext cx="191712" cy="185384"/>
                </a:xfrm>
                <a:custGeom>
                  <a:avLst/>
                  <a:gdLst>
                    <a:gd name="connsiteX0" fmla="*/ 374177 w 758093"/>
                    <a:gd name="connsiteY0" fmla="*/ 0 h 733073"/>
                    <a:gd name="connsiteX1" fmla="*/ 514312 w 758093"/>
                    <a:gd name="connsiteY1" fmla="*/ 193556 h 733073"/>
                    <a:gd name="connsiteX2" fmla="*/ 509990 w 758093"/>
                    <a:gd name="connsiteY2" fmla="*/ 223127 h 733073"/>
                    <a:gd name="connsiteX3" fmla="*/ 577052 w 758093"/>
                    <a:gd name="connsiteY3" fmla="*/ 196461 h 733073"/>
                    <a:gd name="connsiteX4" fmla="*/ 743991 w 758093"/>
                    <a:gd name="connsiteY4" fmla="*/ 249177 h 733073"/>
                    <a:gd name="connsiteX5" fmla="*/ 646434 w 758093"/>
                    <a:gd name="connsiteY5" fmla="*/ 467316 h 733073"/>
                    <a:gd name="connsiteX6" fmla="*/ 625478 w 758093"/>
                    <a:gd name="connsiteY6" fmla="*/ 475648 h 733073"/>
                    <a:gd name="connsiteX7" fmla="*/ 663033 w 758093"/>
                    <a:gd name="connsiteY7" fmla="*/ 526062 h 733073"/>
                    <a:gd name="connsiteX8" fmla="*/ 655321 w 758093"/>
                    <a:gd name="connsiteY8" fmla="*/ 700956 h 733073"/>
                    <a:gd name="connsiteX9" fmla="*/ 419365 w 758093"/>
                    <a:gd name="connsiteY9" fmla="*/ 663182 h 733073"/>
                    <a:gd name="connsiteX10" fmla="*/ 385567 w 758093"/>
                    <a:gd name="connsiteY10" fmla="*/ 617812 h 733073"/>
                    <a:gd name="connsiteX11" fmla="*/ 351769 w 758093"/>
                    <a:gd name="connsiteY11" fmla="*/ 663182 h 733073"/>
                    <a:gd name="connsiteX12" fmla="*/ 115813 w 758093"/>
                    <a:gd name="connsiteY12" fmla="*/ 700956 h 733073"/>
                    <a:gd name="connsiteX13" fmla="*/ 108101 w 758093"/>
                    <a:gd name="connsiteY13" fmla="*/ 526062 h 733073"/>
                    <a:gd name="connsiteX14" fmla="*/ 142676 w 758093"/>
                    <a:gd name="connsiteY14" fmla="*/ 479648 h 733073"/>
                    <a:gd name="connsiteX15" fmla="*/ 111659 w 758093"/>
                    <a:gd name="connsiteY15" fmla="*/ 467315 h 733073"/>
                    <a:gd name="connsiteX16" fmla="*/ 14102 w 758093"/>
                    <a:gd name="connsiteY16" fmla="*/ 249176 h 733073"/>
                    <a:gd name="connsiteX17" fmla="*/ 181040 w 758093"/>
                    <a:gd name="connsiteY17" fmla="*/ 196460 h 733073"/>
                    <a:gd name="connsiteX18" fmla="*/ 237763 w 758093"/>
                    <a:gd name="connsiteY18" fmla="*/ 219015 h 733073"/>
                    <a:gd name="connsiteX19" fmla="*/ 234042 w 758093"/>
                    <a:gd name="connsiteY19" fmla="*/ 193556 h 733073"/>
                    <a:gd name="connsiteX20" fmla="*/ 374177 w 758093"/>
                    <a:gd name="connsiteY20" fmla="*/ 0 h 73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8093" h="733073">
                      <a:moveTo>
                        <a:pt x="374177" y="0"/>
                      </a:moveTo>
                      <a:cubicBezTo>
                        <a:pt x="451571" y="0"/>
                        <a:pt x="514312" y="86658"/>
                        <a:pt x="514312" y="193556"/>
                      </a:cubicBezTo>
                      <a:lnTo>
                        <a:pt x="509990" y="223127"/>
                      </a:lnTo>
                      <a:lnTo>
                        <a:pt x="577052" y="196461"/>
                      </a:lnTo>
                      <a:cubicBezTo>
                        <a:pt x="647852" y="180150"/>
                        <a:pt x="714968" y="198908"/>
                        <a:pt x="743991" y="249177"/>
                      </a:cubicBezTo>
                      <a:cubicBezTo>
                        <a:pt x="782688" y="316202"/>
                        <a:pt x="739010" y="413867"/>
                        <a:pt x="646434" y="467316"/>
                      </a:cubicBezTo>
                      <a:lnTo>
                        <a:pt x="625478" y="475648"/>
                      </a:lnTo>
                      <a:lnTo>
                        <a:pt x="663033" y="526062"/>
                      </a:lnTo>
                      <a:cubicBezTo>
                        <a:pt x="697113" y="590228"/>
                        <a:pt x="696365" y="659912"/>
                        <a:pt x="655321" y="700956"/>
                      </a:cubicBezTo>
                      <a:cubicBezTo>
                        <a:pt x="600595" y="755682"/>
                        <a:pt x="494954" y="738770"/>
                        <a:pt x="419365" y="663182"/>
                      </a:cubicBezTo>
                      <a:lnTo>
                        <a:pt x="385567" y="617812"/>
                      </a:lnTo>
                      <a:lnTo>
                        <a:pt x="351769" y="663182"/>
                      </a:lnTo>
                      <a:cubicBezTo>
                        <a:pt x="276180" y="738770"/>
                        <a:pt x="170539" y="755682"/>
                        <a:pt x="115813" y="700956"/>
                      </a:cubicBezTo>
                      <a:cubicBezTo>
                        <a:pt x="74769" y="659912"/>
                        <a:pt x="74021" y="590228"/>
                        <a:pt x="108101" y="526062"/>
                      </a:cubicBezTo>
                      <a:lnTo>
                        <a:pt x="142676" y="479648"/>
                      </a:lnTo>
                      <a:lnTo>
                        <a:pt x="111659" y="467315"/>
                      </a:lnTo>
                      <a:cubicBezTo>
                        <a:pt x="19082" y="413866"/>
                        <a:pt x="-24595" y="316202"/>
                        <a:pt x="14102" y="249176"/>
                      </a:cubicBezTo>
                      <a:cubicBezTo>
                        <a:pt x="43124" y="198907"/>
                        <a:pt x="110241" y="180149"/>
                        <a:pt x="181040" y="196460"/>
                      </a:cubicBezTo>
                      <a:lnTo>
                        <a:pt x="237763" y="219015"/>
                      </a:lnTo>
                      <a:lnTo>
                        <a:pt x="234042" y="193556"/>
                      </a:lnTo>
                      <a:cubicBezTo>
                        <a:pt x="234042" y="86658"/>
                        <a:pt x="296783" y="0"/>
                        <a:pt x="374177" y="0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72" name="グループ化 571">
            <a:extLst>
              <a:ext uri="{FF2B5EF4-FFF2-40B4-BE49-F238E27FC236}">
                <a16:creationId xmlns:a16="http://schemas.microsoft.com/office/drawing/2014/main" id="{B34AD4F4-99DB-4B8B-8E6A-98CF196F24D7}"/>
              </a:ext>
            </a:extLst>
          </p:cNvPr>
          <p:cNvGrpSpPr/>
          <p:nvPr/>
        </p:nvGrpSpPr>
        <p:grpSpPr>
          <a:xfrm>
            <a:off x="6905057" y="990600"/>
            <a:ext cx="2012854" cy="2493992"/>
            <a:chOff x="1010617" y="990600"/>
            <a:chExt cx="2012854" cy="2493992"/>
          </a:xfrm>
        </p:grpSpPr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0EFCC5F8-BFCD-4CE2-9741-A4B0952D18A7}"/>
                </a:ext>
              </a:extLst>
            </p:cNvPr>
            <p:cNvSpPr/>
            <p:nvPr/>
          </p:nvSpPr>
          <p:spPr>
            <a:xfrm>
              <a:off x="1526231" y="3275755"/>
              <a:ext cx="991477" cy="20883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204384BD-D937-4D6B-B009-2741994F553B}"/>
                </a:ext>
              </a:extLst>
            </p:cNvPr>
            <p:cNvSpPr/>
            <p:nvPr/>
          </p:nvSpPr>
          <p:spPr>
            <a:xfrm rot="3511706">
              <a:off x="1907987" y="2074600"/>
              <a:ext cx="845686" cy="318617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89765437-80D3-459F-93A4-B92BC33021C5}"/>
                </a:ext>
              </a:extLst>
            </p:cNvPr>
            <p:cNvSpPr/>
            <p:nvPr/>
          </p:nvSpPr>
          <p:spPr>
            <a:xfrm rot="18662666">
              <a:off x="1263887" y="2043480"/>
              <a:ext cx="845686" cy="318617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98FEEAEB-4B0D-45FA-B1D7-628F20458087}"/>
                </a:ext>
              </a:extLst>
            </p:cNvPr>
            <p:cNvSpPr/>
            <p:nvPr/>
          </p:nvSpPr>
          <p:spPr>
            <a:xfrm rot="9954733">
              <a:off x="1867806" y="990601"/>
              <a:ext cx="163431" cy="672559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6D6A5064-C576-4916-9F43-E436E271B0A9}"/>
                </a:ext>
              </a:extLst>
            </p:cNvPr>
            <p:cNvSpPr/>
            <p:nvPr/>
          </p:nvSpPr>
          <p:spPr>
            <a:xfrm rot="11645267" flipH="1">
              <a:off x="2021042" y="990600"/>
              <a:ext cx="163431" cy="672559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EE2FF74C-4FF1-44B9-8F72-444CBAF773F2}"/>
                </a:ext>
              </a:extLst>
            </p:cNvPr>
            <p:cNvSpPr/>
            <p:nvPr/>
          </p:nvSpPr>
          <p:spPr>
            <a:xfrm rot="12825963" flipH="1">
              <a:off x="2049907" y="1049390"/>
              <a:ext cx="265327" cy="761691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30890448-C236-463F-9DE7-79BBC5EE7FC5}"/>
                </a:ext>
              </a:extLst>
            </p:cNvPr>
            <p:cNvSpPr/>
            <p:nvPr/>
          </p:nvSpPr>
          <p:spPr>
            <a:xfrm rot="18000000" flipH="1">
              <a:off x="2309703" y="1609830"/>
              <a:ext cx="375391" cy="876833"/>
            </a:xfrm>
            <a:custGeom>
              <a:avLst/>
              <a:gdLst>
                <a:gd name="connsiteX0" fmla="*/ 93242 w 545960"/>
                <a:gd name="connsiteY0" fmla="*/ 281122 h 1275244"/>
                <a:gd name="connsiteX1" fmla="*/ 545960 w 545960"/>
                <a:gd name="connsiteY1" fmla="*/ 0 h 1275244"/>
                <a:gd name="connsiteX2" fmla="*/ 430810 w 545960"/>
                <a:gd name="connsiteY2" fmla="*/ 127851 h 1275244"/>
                <a:gd name="connsiteX3" fmla="*/ 390978 w 545960"/>
                <a:gd name="connsiteY3" fmla="*/ 190825 h 1275244"/>
                <a:gd name="connsiteX4" fmla="*/ 378745 w 545960"/>
                <a:gd name="connsiteY4" fmla="*/ 180474 h 1275244"/>
                <a:gd name="connsiteX5" fmla="*/ 388798 w 545960"/>
                <a:gd name="connsiteY5" fmla="*/ 194272 h 1275244"/>
                <a:gd name="connsiteX6" fmla="*/ 384070 w 545960"/>
                <a:gd name="connsiteY6" fmla="*/ 201748 h 1275244"/>
                <a:gd name="connsiteX7" fmla="*/ 363152 w 545960"/>
                <a:gd name="connsiteY7" fmla="*/ 244307 h 1275244"/>
                <a:gd name="connsiteX8" fmla="*/ 334974 w 545960"/>
                <a:gd name="connsiteY8" fmla="*/ 225009 h 1275244"/>
                <a:gd name="connsiteX9" fmla="*/ 359309 w 545960"/>
                <a:gd name="connsiteY9" fmla="*/ 252125 h 1275244"/>
                <a:gd name="connsiteX10" fmla="*/ 345028 w 545960"/>
                <a:gd name="connsiteY10" fmla="*/ 281180 h 1275244"/>
                <a:gd name="connsiteX11" fmla="*/ 339469 w 545960"/>
                <a:gd name="connsiteY11" fmla="*/ 296275 h 1275244"/>
                <a:gd name="connsiteX12" fmla="*/ 297165 w 545960"/>
                <a:gd name="connsiteY12" fmla="*/ 272842 h 1275244"/>
                <a:gd name="connsiteX13" fmla="*/ 335189 w 545960"/>
                <a:gd name="connsiteY13" fmla="*/ 307896 h 1275244"/>
                <a:gd name="connsiteX14" fmla="*/ 319892 w 545960"/>
                <a:gd name="connsiteY14" fmla="*/ 349432 h 1275244"/>
                <a:gd name="connsiteX15" fmla="*/ 263193 w 545960"/>
                <a:gd name="connsiteY15" fmla="*/ 325183 h 1275244"/>
                <a:gd name="connsiteX16" fmla="*/ 314629 w 545960"/>
                <a:gd name="connsiteY16" fmla="*/ 363724 h 1275244"/>
                <a:gd name="connsiteX17" fmla="*/ 314042 w 545960"/>
                <a:gd name="connsiteY17" fmla="*/ 365317 h 1275244"/>
                <a:gd name="connsiteX18" fmla="*/ 304736 w 545960"/>
                <a:gd name="connsiteY18" fmla="*/ 401598 h 1275244"/>
                <a:gd name="connsiteX19" fmla="*/ 235167 w 545960"/>
                <a:gd name="connsiteY19" fmla="*/ 379351 h 1275244"/>
                <a:gd name="connsiteX20" fmla="*/ 300244 w 545960"/>
                <a:gd name="connsiteY20" fmla="*/ 419108 h 1275244"/>
                <a:gd name="connsiteX21" fmla="*/ 291467 w 545960"/>
                <a:gd name="connsiteY21" fmla="*/ 453325 h 1275244"/>
                <a:gd name="connsiteX22" fmla="*/ 291351 w 545960"/>
                <a:gd name="connsiteY22" fmla="*/ 454094 h 1275244"/>
                <a:gd name="connsiteX23" fmla="*/ 212330 w 545960"/>
                <a:gd name="connsiteY23" fmla="*/ 437433 h 1275244"/>
                <a:gd name="connsiteX24" fmla="*/ 288355 w 545960"/>
                <a:gd name="connsiteY24" fmla="*/ 473849 h 1275244"/>
                <a:gd name="connsiteX25" fmla="*/ 283488 w 545960"/>
                <a:gd name="connsiteY25" fmla="*/ 505947 h 1275244"/>
                <a:gd name="connsiteX26" fmla="*/ 195141 w 545960"/>
                <a:gd name="connsiteY26" fmla="*/ 495907 h 1275244"/>
                <a:gd name="connsiteX27" fmla="*/ 280268 w 545960"/>
                <a:gd name="connsiteY27" fmla="*/ 527181 h 1275244"/>
                <a:gd name="connsiteX28" fmla="*/ 277661 w 545960"/>
                <a:gd name="connsiteY28" fmla="*/ 544371 h 1275244"/>
                <a:gd name="connsiteX29" fmla="*/ 276952 w 545960"/>
                <a:gd name="connsiteY29" fmla="*/ 558511 h 1275244"/>
                <a:gd name="connsiteX30" fmla="*/ 184349 w 545960"/>
                <a:gd name="connsiteY30" fmla="*/ 557451 h 1275244"/>
                <a:gd name="connsiteX31" fmla="*/ 275830 w 545960"/>
                <a:gd name="connsiteY31" fmla="*/ 580846 h 1275244"/>
                <a:gd name="connsiteX32" fmla="*/ 274364 w 545960"/>
                <a:gd name="connsiteY32" fmla="*/ 610050 h 1275244"/>
                <a:gd name="connsiteX33" fmla="*/ 178623 w 545960"/>
                <a:gd name="connsiteY33" fmla="*/ 618033 h 1275244"/>
                <a:gd name="connsiteX34" fmla="*/ 273218 w 545960"/>
                <a:gd name="connsiteY34" fmla="*/ 632883 h 1275244"/>
                <a:gd name="connsiteX35" fmla="*/ 272980 w 545960"/>
                <a:gd name="connsiteY35" fmla="*/ 637622 h 1275244"/>
                <a:gd name="connsiteX36" fmla="*/ 275508 w 545960"/>
                <a:gd name="connsiteY36" fmla="*/ 662819 h 1275244"/>
                <a:gd name="connsiteX37" fmla="*/ 180316 w 545960"/>
                <a:gd name="connsiteY37" fmla="*/ 680624 h 1275244"/>
                <a:gd name="connsiteX38" fmla="*/ 277822 w 545960"/>
                <a:gd name="connsiteY38" fmla="*/ 685895 h 1275244"/>
                <a:gd name="connsiteX39" fmla="*/ 280636 w 545960"/>
                <a:gd name="connsiteY39" fmla="*/ 713940 h 1275244"/>
                <a:gd name="connsiteX40" fmla="*/ 186250 w 545960"/>
                <a:gd name="connsiteY40" fmla="*/ 741036 h 1275244"/>
                <a:gd name="connsiteX41" fmla="*/ 282959 w 545960"/>
                <a:gd name="connsiteY41" fmla="*/ 737104 h 1275244"/>
                <a:gd name="connsiteX42" fmla="*/ 286046 w 545960"/>
                <a:gd name="connsiteY42" fmla="*/ 767878 h 1275244"/>
                <a:gd name="connsiteX43" fmla="*/ 200391 w 545960"/>
                <a:gd name="connsiteY43" fmla="*/ 802215 h 1275244"/>
                <a:gd name="connsiteX44" fmla="*/ 288228 w 545960"/>
                <a:gd name="connsiteY44" fmla="*/ 789627 h 1275244"/>
                <a:gd name="connsiteX45" fmla="*/ 291468 w 545960"/>
                <a:gd name="connsiteY45" fmla="*/ 821919 h 1275244"/>
                <a:gd name="connsiteX46" fmla="*/ 291526 w 545960"/>
                <a:gd name="connsiteY46" fmla="*/ 822147 h 1275244"/>
                <a:gd name="connsiteX47" fmla="*/ 217722 w 545960"/>
                <a:gd name="connsiteY47" fmla="*/ 860186 h 1275244"/>
                <a:gd name="connsiteX48" fmla="*/ 296408 w 545960"/>
                <a:gd name="connsiteY48" fmla="*/ 841181 h 1275244"/>
                <a:gd name="connsiteX49" fmla="*/ 305657 w 545960"/>
                <a:gd name="connsiteY49" fmla="*/ 877239 h 1275244"/>
                <a:gd name="connsiteX50" fmla="*/ 243801 w 545960"/>
                <a:gd name="connsiteY50" fmla="*/ 917554 h 1275244"/>
                <a:gd name="connsiteX51" fmla="*/ 310015 w 545960"/>
                <a:gd name="connsiteY51" fmla="*/ 894229 h 1275244"/>
                <a:gd name="connsiteX52" fmla="*/ 314042 w 545960"/>
                <a:gd name="connsiteY52" fmla="*/ 909927 h 1275244"/>
                <a:gd name="connsiteX53" fmla="*/ 321842 w 545960"/>
                <a:gd name="connsiteY53" fmla="*/ 931106 h 1275244"/>
                <a:gd name="connsiteX54" fmla="*/ 271839 w 545960"/>
                <a:gd name="connsiteY54" fmla="*/ 970904 h 1275244"/>
                <a:gd name="connsiteX55" fmla="*/ 327086 w 545960"/>
                <a:gd name="connsiteY55" fmla="*/ 945344 h 1275244"/>
                <a:gd name="connsiteX56" fmla="*/ 343082 w 545960"/>
                <a:gd name="connsiteY56" fmla="*/ 988780 h 1275244"/>
                <a:gd name="connsiteX57" fmla="*/ 308881 w 545960"/>
                <a:gd name="connsiteY57" fmla="*/ 1022208 h 1275244"/>
                <a:gd name="connsiteX58" fmla="*/ 347586 w 545960"/>
                <a:gd name="connsiteY58" fmla="*/ 999267 h 1275244"/>
                <a:gd name="connsiteX59" fmla="*/ 368853 w 545960"/>
                <a:gd name="connsiteY59" fmla="*/ 1042536 h 1275244"/>
                <a:gd name="connsiteX60" fmla="*/ 346512 w 545960"/>
                <a:gd name="connsiteY60" fmla="*/ 1068941 h 1275244"/>
                <a:gd name="connsiteX61" fmla="*/ 372517 w 545960"/>
                <a:gd name="connsiteY61" fmla="*/ 1049993 h 1275244"/>
                <a:gd name="connsiteX62" fmla="*/ 384070 w 545960"/>
                <a:gd name="connsiteY62" fmla="*/ 1073496 h 1275244"/>
                <a:gd name="connsiteX63" fmla="*/ 401128 w 545960"/>
                <a:gd name="connsiteY63" fmla="*/ 1100465 h 1275244"/>
                <a:gd name="connsiteX64" fmla="*/ 393122 w 545960"/>
                <a:gd name="connsiteY64" fmla="*/ 1112156 h 1275244"/>
                <a:gd name="connsiteX65" fmla="*/ 402945 w 545960"/>
                <a:gd name="connsiteY65" fmla="*/ 1103339 h 1275244"/>
                <a:gd name="connsiteX66" fmla="*/ 430810 w 545960"/>
                <a:gd name="connsiteY66" fmla="*/ 1147393 h 1275244"/>
                <a:gd name="connsiteX67" fmla="*/ 545960 w 545960"/>
                <a:gd name="connsiteY67" fmla="*/ 1275244 h 1275244"/>
                <a:gd name="connsiteX68" fmla="*/ 0 w 545960"/>
                <a:gd name="connsiteY68" fmla="*/ 637622 h 1275244"/>
                <a:gd name="connsiteX69" fmla="*/ 93242 w 545960"/>
                <a:gd name="connsiteY69" fmla="*/ 281122 h 12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45960" h="1275244">
                  <a:moveTo>
                    <a:pt x="93242" y="281122"/>
                  </a:moveTo>
                  <a:cubicBezTo>
                    <a:pt x="191355" y="111513"/>
                    <a:pt x="357507" y="0"/>
                    <a:pt x="545960" y="0"/>
                  </a:cubicBezTo>
                  <a:cubicBezTo>
                    <a:pt x="502999" y="37630"/>
                    <a:pt x="464457" y="80618"/>
                    <a:pt x="430810" y="127851"/>
                  </a:cubicBezTo>
                  <a:lnTo>
                    <a:pt x="390978" y="190825"/>
                  </a:lnTo>
                  <a:lnTo>
                    <a:pt x="378745" y="180474"/>
                  </a:lnTo>
                  <a:lnTo>
                    <a:pt x="388798" y="194272"/>
                  </a:lnTo>
                  <a:lnTo>
                    <a:pt x="384070" y="201748"/>
                  </a:lnTo>
                  <a:lnTo>
                    <a:pt x="363152" y="244307"/>
                  </a:lnTo>
                  <a:lnTo>
                    <a:pt x="334974" y="225009"/>
                  </a:lnTo>
                  <a:lnTo>
                    <a:pt x="359309" y="252125"/>
                  </a:lnTo>
                  <a:lnTo>
                    <a:pt x="345028" y="281180"/>
                  </a:lnTo>
                  <a:lnTo>
                    <a:pt x="339469" y="296275"/>
                  </a:lnTo>
                  <a:lnTo>
                    <a:pt x="297165" y="272842"/>
                  </a:lnTo>
                  <a:lnTo>
                    <a:pt x="335189" y="307896"/>
                  </a:lnTo>
                  <a:lnTo>
                    <a:pt x="319892" y="349432"/>
                  </a:lnTo>
                  <a:lnTo>
                    <a:pt x="263193" y="325183"/>
                  </a:lnTo>
                  <a:lnTo>
                    <a:pt x="314629" y="363724"/>
                  </a:lnTo>
                  <a:lnTo>
                    <a:pt x="314042" y="365317"/>
                  </a:lnTo>
                  <a:lnTo>
                    <a:pt x="304736" y="401598"/>
                  </a:lnTo>
                  <a:lnTo>
                    <a:pt x="235167" y="379351"/>
                  </a:lnTo>
                  <a:lnTo>
                    <a:pt x="300244" y="419108"/>
                  </a:lnTo>
                  <a:lnTo>
                    <a:pt x="291467" y="453325"/>
                  </a:lnTo>
                  <a:lnTo>
                    <a:pt x="291351" y="454094"/>
                  </a:lnTo>
                  <a:lnTo>
                    <a:pt x="212330" y="437433"/>
                  </a:lnTo>
                  <a:lnTo>
                    <a:pt x="288355" y="473849"/>
                  </a:lnTo>
                  <a:lnTo>
                    <a:pt x="283488" y="505947"/>
                  </a:lnTo>
                  <a:lnTo>
                    <a:pt x="195141" y="495907"/>
                  </a:lnTo>
                  <a:lnTo>
                    <a:pt x="280268" y="527181"/>
                  </a:lnTo>
                  <a:lnTo>
                    <a:pt x="277661" y="544371"/>
                  </a:lnTo>
                  <a:lnTo>
                    <a:pt x="276952" y="558511"/>
                  </a:lnTo>
                  <a:lnTo>
                    <a:pt x="184349" y="557451"/>
                  </a:lnTo>
                  <a:lnTo>
                    <a:pt x="275830" y="580846"/>
                  </a:lnTo>
                  <a:lnTo>
                    <a:pt x="274364" y="610050"/>
                  </a:lnTo>
                  <a:lnTo>
                    <a:pt x="178623" y="618033"/>
                  </a:lnTo>
                  <a:lnTo>
                    <a:pt x="273218" y="632883"/>
                  </a:lnTo>
                  <a:lnTo>
                    <a:pt x="272980" y="637622"/>
                  </a:lnTo>
                  <a:lnTo>
                    <a:pt x="275508" y="662819"/>
                  </a:lnTo>
                  <a:lnTo>
                    <a:pt x="180316" y="680624"/>
                  </a:lnTo>
                  <a:lnTo>
                    <a:pt x="277822" y="685895"/>
                  </a:lnTo>
                  <a:lnTo>
                    <a:pt x="280636" y="713940"/>
                  </a:lnTo>
                  <a:lnTo>
                    <a:pt x="186250" y="741036"/>
                  </a:lnTo>
                  <a:lnTo>
                    <a:pt x="282959" y="737104"/>
                  </a:lnTo>
                  <a:lnTo>
                    <a:pt x="286046" y="767878"/>
                  </a:lnTo>
                  <a:lnTo>
                    <a:pt x="200391" y="802215"/>
                  </a:lnTo>
                  <a:lnTo>
                    <a:pt x="288228" y="789627"/>
                  </a:lnTo>
                  <a:lnTo>
                    <a:pt x="291468" y="821919"/>
                  </a:lnTo>
                  <a:lnTo>
                    <a:pt x="291526" y="822147"/>
                  </a:lnTo>
                  <a:lnTo>
                    <a:pt x="217722" y="860186"/>
                  </a:lnTo>
                  <a:lnTo>
                    <a:pt x="296408" y="841181"/>
                  </a:lnTo>
                  <a:lnTo>
                    <a:pt x="305657" y="877239"/>
                  </a:lnTo>
                  <a:lnTo>
                    <a:pt x="243801" y="917554"/>
                  </a:lnTo>
                  <a:lnTo>
                    <a:pt x="310015" y="894229"/>
                  </a:lnTo>
                  <a:lnTo>
                    <a:pt x="314042" y="909927"/>
                  </a:lnTo>
                  <a:lnTo>
                    <a:pt x="321842" y="931106"/>
                  </a:lnTo>
                  <a:lnTo>
                    <a:pt x="271839" y="970904"/>
                  </a:lnTo>
                  <a:lnTo>
                    <a:pt x="327086" y="945344"/>
                  </a:lnTo>
                  <a:lnTo>
                    <a:pt x="343082" y="988780"/>
                  </a:lnTo>
                  <a:lnTo>
                    <a:pt x="308881" y="1022208"/>
                  </a:lnTo>
                  <a:lnTo>
                    <a:pt x="347586" y="999267"/>
                  </a:lnTo>
                  <a:lnTo>
                    <a:pt x="368853" y="1042536"/>
                  </a:lnTo>
                  <a:lnTo>
                    <a:pt x="346512" y="1068941"/>
                  </a:lnTo>
                  <a:lnTo>
                    <a:pt x="372517" y="1049993"/>
                  </a:lnTo>
                  <a:lnTo>
                    <a:pt x="384070" y="1073496"/>
                  </a:lnTo>
                  <a:lnTo>
                    <a:pt x="401128" y="1100465"/>
                  </a:lnTo>
                  <a:lnTo>
                    <a:pt x="393122" y="1112156"/>
                  </a:lnTo>
                  <a:lnTo>
                    <a:pt x="402945" y="1103339"/>
                  </a:lnTo>
                  <a:lnTo>
                    <a:pt x="430810" y="1147393"/>
                  </a:lnTo>
                  <a:cubicBezTo>
                    <a:pt x="464457" y="1194626"/>
                    <a:pt x="502999" y="1237613"/>
                    <a:pt x="545960" y="1275244"/>
                  </a:cubicBezTo>
                  <a:cubicBezTo>
                    <a:pt x="244435" y="1275244"/>
                    <a:pt x="0" y="989771"/>
                    <a:pt x="0" y="637622"/>
                  </a:cubicBezTo>
                  <a:cubicBezTo>
                    <a:pt x="0" y="505566"/>
                    <a:pt x="34374" y="382887"/>
                    <a:pt x="93242" y="28112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D2C2703A-4872-460C-877A-9DD17E53F40E}"/>
                </a:ext>
              </a:extLst>
            </p:cNvPr>
            <p:cNvSpPr/>
            <p:nvPr/>
          </p:nvSpPr>
          <p:spPr>
            <a:xfrm>
              <a:off x="2012118" y="1507528"/>
              <a:ext cx="1011353" cy="598605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3DB00C7E-78EA-4B44-A7F8-EC04D0820F8C}"/>
                </a:ext>
              </a:extLst>
            </p:cNvPr>
            <p:cNvSpPr/>
            <p:nvPr/>
          </p:nvSpPr>
          <p:spPr>
            <a:xfrm rot="14400000" flipH="1">
              <a:off x="2177183" y="1067893"/>
              <a:ext cx="404968" cy="1014785"/>
            </a:xfrm>
            <a:custGeom>
              <a:avLst/>
              <a:gdLst>
                <a:gd name="connsiteX0" fmla="*/ 100312 w 587360"/>
                <a:gd name="connsiteY0" fmla="*/ 1147372 h 1471830"/>
                <a:gd name="connsiteX1" fmla="*/ 0 w 587360"/>
                <a:gd name="connsiteY1" fmla="*/ 735915 h 1471830"/>
                <a:gd name="connsiteX2" fmla="*/ 587360 w 587360"/>
                <a:gd name="connsiteY2" fmla="*/ 0 h 1471830"/>
                <a:gd name="connsiteX3" fmla="*/ 463478 w 587360"/>
                <a:gd name="connsiteY3" fmla="*/ 147560 h 1471830"/>
                <a:gd name="connsiteX4" fmla="*/ 436200 w 587360"/>
                <a:gd name="connsiteY4" fmla="*/ 193827 h 1471830"/>
                <a:gd name="connsiteX5" fmla="*/ 433608 w 587360"/>
                <a:gd name="connsiteY5" fmla="*/ 191501 h 1471830"/>
                <a:gd name="connsiteX6" fmla="*/ 435738 w 587360"/>
                <a:gd name="connsiteY6" fmla="*/ 194611 h 1471830"/>
                <a:gd name="connsiteX7" fmla="*/ 413193 w 587360"/>
                <a:gd name="connsiteY7" fmla="*/ 232848 h 1471830"/>
                <a:gd name="connsiteX8" fmla="*/ 402772 w 587360"/>
                <a:gd name="connsiteY8" fmla="*/ 255594 h 1471830"/>
                <a:gd name="connsiteX9" fmla="*/ 384029 w 587360"/>
                <a:gd name="connsiteY9" fmla="*/ 241733 h 1471830"/>
                <a:gd name="connsiteX10" fmla="*/ 400225 w 587360"/>
                <a:gd name="connsiteY10" fmla="*/ 261154 h 1471830"/>
                <a:gd name="connsiteX11" fmla="*/ 373024 w 587360"/>
                <a:gd name="connsiteY11" fmla="*/ 320525 h 1471830"/>
                <a:gd name="connsiteX12" fmla="*/ 334278 w 587360"/>
                <a:gd name="connsiteY12" fmla="*/ 297560 h 1471830"/>
                <a:gd name="connsiteX13" fmla="*/ 368849 w 587360"/>
                <a:gd name="connsiteY13" fmla="*/ 331349 h 1471830"/>
                <a:gd name="connsiteX14" fmla="*/ 351095 w 587360"/>
                <a:gd name="connsiteY14" fmla="*/ 383064 h 1471830"/>
                <a:gd name="connsiteX15" fmla="*/ 295161 w 587360"/>
                <a:gd name="connsiteY15" fmla="*/ 356704 h 1471830"/>
                <a:gd name="connsiteX16" fmla="*/ 346040 w 587360"/>
                <a:gd name="connsiteY16" fmla="*/ 397790 h 1471830"/>
                <a:gd name="connsiteX17" fmla="*/ 337856 w 587360"/>
                <a:gd name="connsiteY17" fmla="*/ 421632 h 1471830"/>
                <a:gd name="connsiteX18" fmla="*/ 331765 w 587360"/>
                <a:gd name="connsiteY18" fmla="*/ 447107 h 1471830"/>
                <a:gd name="connsiteX19" fmla="*/ 257542 w 587360"/>
                <a:gd name="connsiteY19" fmla="*/ 420960 h 1471830"/>
                <a:gd name="connsiteX20" fmla="*/ 327167 w 587360"/>
                <a:gd name="connsiteY20" fmla="*/ 466338 h 1471830"/>
                <a:gd name="connsiteX21" fmla="*/ 317113 w 587360"/>
                <a:gd name="connsiteY21" fmla="*/ 508388 h 1471830"/>
                <a:gd name="connsiteX22" fmla="*/ 230431 w 587360"/>
                <a:gd name="connsiteY22" fmla="*/ 486804 h 1471830"/>
                <a:gd name="connsiteX23" fmla="*/ 312623 w 587360"/>
                <a:gd name="connsiteY23" fmla="*/ 529904 h 1471830"/>
                <a:gd name="connsiteX24" fmla="*/ 306765 w 587360"/>
                <a:gd name="connsiteY24" fmla="*/ 571347 h 1471830"/>
                <a:gd name="connsiteX25" fmla="*/ 206355 w 587360"/>
                <a:gd name="connsiteY25" fmla="*/ 556958 h 1471830"/>
                <a:gd name="connsiteX26" fmla="*/ 303305 w 587360"/>
                <a:gd name="connsiteY26" fmla="*/ 595823 h 1471830"/>
                <a:gd name="connsiteX27" fmla="*/ 298716 w 587360"/>
                <a:gd name="connsiteY27" fmla="*/ 628288 h 1471830"/>
                <a:gd name="connsiteX28" fmla="*/ 298538 w 587360"/>
                <a:gd name="connsiteY28" fmla="*/ 632099 h 1471830"/>
                <a:gd name="connsiteX29" fmla="*/ 192322 w 587360"/>
                <a:gd name="connsiteY29" fmla="*/ 627028 h 1471830"/>
                <a:gd name="connsiteX30" fmla="*/ 297327 w 587360"/>
                <a:gd name="connsiteY30" fmla="*/ 657975 h 1471830"/>
                <a:gd name="connsiteX31" fmla="*/ 295631 w 587360"/>
                <a:gd name="connsiteY31" fmla="*/ 694223 h 1471830"/>
                <a:gd name="connsiteX32" fmla="*/ 182685 w 587360"/>
                <a:gd name="connsiteY32" fmla="*/ 700329 h 1471830"/>
                <a:gd name="connsiteX33" fmla="*/ 294368 w 587360"/>
                <a:gd name="connsiteY33" fmla="*/ 721218 h 1471830"/>
                <a:gd name="connsiteX34" fmla="*/ 293680 w 587360"/>
                <a:gd name="connsiteY34" fmla="*/ 735914 h 1471830"/>
                <a:gd name="connsiteX35" fmla="*/ 294582 w 587360"/>
                <a:gd name="connsiteY35" fmla="*/ 755179 h 1471830"/>
                <a:gd name="connsiteX36" fmla="*/ 182310 w 587360"/>
                <a:gd name="connsiteY36" fmla="*/ 771993 h 1471830"/>
                <a:gd name="connsiteX37" fmla="*/ 295849 w 587360"/>
                <a:gd name="connsiteY37" fmla="*/ 782270 h 1471830"/>
                <a:gd name="connsiteX38" fmla="*/ 297494 w 587360"/>
                <a:gd name="connsiteY38" fmla="*/ 817419 h 1471830"/>
                <a:gd name="connsiteX39" fmla="*/ 187441 w 587360"/>
                <a:gd name="connsiteY39" fmla="*/ 845564 h 1471830"/>
                <a:gd name="connsiteX40" fmla="*/ 298822 w 587360"/>
                <a:gd name="connsiteY40" fmla="*/ 844290 h 1471830"/>
                <a:gd name="connsiteX41" fmla="*/ 303745 w 587360"/>
                <a:gd name="connsiteY41" fmla="*/ 879119 h 1471830"/>
                <a:gd name="connsiteX42" fmla="*/ 200763 w 587360"/>
                <a:gd name="connsiteY42" fmla="*/ 916127 h 1471830"/>
                <a:gd name="connsiteX43" fmla="*/ 307372 w 587360"/>
                <a:gd name="connsiteY43" fmla="*/ 904775 h 1471830"/>
                <a:gd name="connsiteX44" fmla="*/ 312755 w 587360"/>
                <a:gd name="connsiteY44" fmla="*/ 942858 h 1471830"/>
                <a:gd name="connsiteX45" fmla="*/ 220434 w 587360"/>
                <a:gd name="connsiteY45" fmla="*/ 987079 h 1471830"/>
                <a:gd name="connsiteX46" fmla="*/ 317853 w 587360"/>
                <a:gd name="connsiteY46" fmla="*/ 966539 h 1471830"/>
                <a:gd name="connsiteX47" fmla="*/ 327206 w 587360"/>
                <a:gd name="connsiteY47" fmla="*/ 1005656 h 1471830"/>
                <a:gd name="connsiteX48" fmla="*/ 246988 w 587360"/>
                <a:gd name="connsiteY48" fmla="*/ 1053888 h 1471830"/>
                <a:gd name="connsiteX49" fmla="*/ 332369 w 587360"/>
                <a:gd name="connsiteY49" fmla="*/ 1027250 h 1471830"/>
                <a:gd name="connsiteX50" fmla="*/ 337856 w 587360"/>
                <a:gd name="connsiteY50" fmla="*/ 1050196 h 1471830"/>
                <a:gd name="connsiteX51" fmla="*/ 345008 w 587360"/>
                <a:gd name="connsiteY51" fmla="*/ 1071030 h 1471830"/>
                <a:gd name="connsiteX52" fmla="*/ 280407 w 587360"/>
                <a:gd name="connsiteY52" fmla="*/ 1119436 h 1471830"/>
                <a:gd name="connsiteX53" fmla="*/ 351227 w 587360"/>
                <a:gd name="connsiteY53" fmla="*/ 1089148 h 1471830"/>
                <a:gd name="connsiteX54" fmla="*/ 367380 w 587360"/>
                <a:gd name="connsiteY54" fmla="*/ 1136199 h 1471830"/>
                <a:gd name="connsiteX55" fmla="*/ 319198 w 587360"/>
                <a:gd name="connsiteY55" fmla="*/ 1179990 h 1471830"/>
                <a:gd name="connsiteX56" fmla="*/ 372792 w 587360"/>
                <a:gd name="connsiteY56" fmla="*/ 1150796 h 1471830"/>
                <a:gd name="connsiteX57" fmla="*/ 396488 w 587360"/>
                <a:gd name="connsiteY57" fmla="*/ 1202517 h 1471830"/>
                <a:gd name="connsiteX58" fmla="*/ 365045 w 587360"/>
                <a:gd name="connsiteY58" fmla="*/ 1237553 h 1471830"/>
                <a:gd name="connsiteX59" fmla="*/ 401196 w 587360"/>
                <a:gd name="connsiteY59" fmla="*/ 1212794 h 1471830"/>
                <a:gd name="connsiteX60" fmla="*/ 413194 w 587360"/>
                <a:gd name="connsiteY60" fmla="*/ 1238981 h 1471830"/>
                <a:gd name="connsiteX61" fmla="*/ 430426 w 587360"/>
                <a:gd name="connsiteY61" fmla="*/ 1268208 h 1471830"/>
                <a:gd name="connsiteX62" fmla="*/ 414621 w 587360"/>
                <a:gd name="connsiteY62" fmla="*/ 1289579 h 1471830"/>
                <a:gd name="connsiteX63" fmla="*/ 433663 w 587360"/>
                <a:gd name="connsiteY63" fmla="*/ 1273699 h 1471830"/>
                <a:gd name="connsiteX64" fmla="*/ 463478 w 587360"/>
                <a:gd name="connsiteY64" fmla="*/ 1324268 h 1471830"/>
                <a:gd name="connsiteX65" fmla="*/ 471896 w 587360"/>
                <a:gd name="connsiteY65" fmla="*/ 1335545 h 1471830"/>
                <a:gd name="connsiteX66" fmla="*/ 471104 w 587360"/>
                <a:gd name="connsiteY66" fmla="*/ 1336883 h 1471830"/>
                <a:gd name="connsiteX67" fmla="*/ 472119 w 587360"/>
                <a:gd name="connsiteY67" fmla="*/ 1335843 h 1471830"/>
                <a:gd name="connsiteX68" fmla="*/ 521661 w 587360"/>
                <a:gd name="connsiteY68" fmla="*/ 1402204 h 1471830"/>
                <a:gd name="connsiteX69" fmla="*/ 587360 w 587360"/>
                <a:gd name="connsiteY69" fmla="*/ 1471828 h 1471830"/>
                <a:gd name="connsiteX70" fmla="*/ 587360 w 587360"/>
                <a:gd name="connsiteY70" fmla="*/ 1471830 h 1471830"/>
                <a:gd name="connsiteX71" fmla="*/ 100312 w 587360"/>
                <a:gd name="connsiteY71" fmla="*/ 1147372 h 14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87360" h="1471830">
                  <a:moveTo>
                    <a:pt x="100312" y="1147372"/>
                  </a:moveTo>
                  <a:cubicBezTo>
                    <a:pt x="36980" y="1029919"/>
                    <a:pt x="0" y="888328"/>
                    <a:pt x="0" y="735915"/>
                  </a:cubicBezTo>
                  <a:cubicBezTo>
                    <a:pt x="0" y="329480"/>
                    <a:pt x="262970" y="0"/>
                    <a:pt x="587360" y="0"/>
                  </a:cubicBezTo>
                  <a:cubicBezTo>
                    <a:pt x="541141" y="43431"/>
                    <a:pt x="499677" y="93045"/>
                    <a:pt x="463478" y="147560"/>
                  </a:cubicBezTo>
                  <a:lnTo>
                    <a:pt x="436200" y="193827"/>
                  </a:lnTo>
                  <a:lnTo>
                    <a:pt x="433608" y="191501"/>
                  </a:lnTo>
                  <a:lnTo>
                    <a:pt x="435738" y="194611"/>
                  </a:lnTo>
                  <a:lnTo>
                    <a:pt x="413193" y="232848"/>
                  </a:lnTo>
                  <a:lnTo>
                    <a:pt x="402772" y="255594"/>
                  </a:lnTo>
                  <a:lnTo>
                    <a:pt x="384029" y="241733"/>
                  </a:lnTo>
                  <a:lnTo>
                    <a:pt x="400225" y="261154"/>
                  </a:lnTo>
                  <a:lnTo>
                    <a:pt x="373024" y="320525"/>
                  </a:lnTo>
                  <a:lnTo>
                    <a:pt x="334278" y="297560"/>
                  </a:lnTo>
                  <a:lnTo>
                    <a:pt x="368849" y="331349"/>
                  </a:lnTo>
                  <a:lnTo>
                    <a:pt x="351095" y="383064"/>
                  </a:lnTo>
                  <a:lnTo>
                    <a:pt x="295161" y="356704"/>
                  </a:lnTo>
                  <a:lnTo>
                    <a:pt x="346040" y="397790"/>
                  </a:lnTo>
                  <a:lnTo>
                    <a:pt x="337856" y="421632"/>
                  </a:lnTo>
                  <a:lnTo>
                    <a:pt x="331765" y="447107"/>
                  </a:lnTo>
                  <a:lnTo>
                    <a:pt x="257542" y="420960"/>
                  </a:lnTo>
                  <a:lnTo>
                    <a:pt x="327167" y="466338"/>
                  </a:lnTo>
                  <a:lnTo>
                    <a:pt x="317113" y="508388"/>
                  </a:lnTo>
                  <a:lnTo>
                    <a:pt x="230431" y="486804"/>
                  </a:lnTo>
                  <a:lnTo>
                    <a:pt x="312623" y="529904"/>
                  </a:lnTo>
                  <a:lnTo>
                    <a:pt x="306765" y="571347"/>
                  </a:lnTo>
                  <a:lnTo>
                    <a:pt x="206355" y="556958"/>
                  </a:lnTo>
                  <a:lnTo>
                    <a:pt x="303305" y="595823"/>
                  </a:lnTo>
                  <a:lnTo>
                    <a:pt x="298716" y="628288"/>
                  </a:lnTo>
                  <a:lnTo>
                    <a:pt x="298538" y="632099"/>
                  </a:lnTo>
                  <a:lnTo>
                    <a:pt x="192322" y="627028"/>
                  </a:lnTo>
                  <a:lnTo>
                    <a:pt x="297327" y="657975"/>
                  </a:lnTo>
                  <a:lnTo>
                    <a:pt x="295631" y="694223"/>
                  </a:lnTo>
                  <a:lnTo>
                    <a:pt x="182685" y="700329"/>
                  </a:lnTo>
                  <a:lnTo>
                    <a:pt x="294368" y="721218"/>
                  </a:lnTo>
                  <a:lnTo>
                    <a:pt x="293680" y="735914"/>
                  </a:lnTo>
                  <a:lnTo>
                    <a:pt x="294582" y="755179"/>
                  </a:lnTo>
                  <a:lnTo>
                    <a:pt x="182310" y="771993"/>
                  </a:lnTo>
                  <a:lnTo>
                    <a:pt x="295849" y="782270"/>
                  </a:lnTo>
                  <a:lnTo>
                    <a:pt x="297494" y="817419"/>
                  </a:lnTo>
                  <a:lnTo>
                    <a:pt x="187441" y="845564"/>
                  </a:lnTo>
                  <a:lnTo>
                    <a:pt x="298822" y="844290"/>
                  </a:lnTo>
                  <a:lnTo>
                    <a:pt x="303745" y="879119"/>
                  </a:lnTo>
                  <a:lnTo>
                    <a:pt x="200763" y="916127"/>
                  </a:lnTo>
                  <a:lnTo>
                    <a:pt x="307372" y="904775"/>
                  </a:lnTo>
                  <a:lnTo>
                    <a:pt x="312755" y="942858"/>
                  </a:lnTo>
                  <a:lnTo>
                    <a:pt x="220434" y="987079"/>
                  </a:lnTo>
                  <a:lnTo>
                    <a:pt x="317853" y="966539"/>
                  </a:lnTo>
                  <a:lnTo>
                    <a:pt x="327206" y="1005656"/>
                  </a:lnTo>
                  <a:lnTo>
                    <a:pt x="246988" y="1053888"/>
                  </a:lnTo>
                  <a:lnTo>
                    <a:pt x="332369" y="1027250"/>
                  </a:lnTo>
                  <a:lnTo>
                    <a:pt x="337856" y="1050196"/>
                  </a:lnTo>
                  <a:lnTo>
                    <a:pt x="345008" y="1071030"/>
                  </a:lnTo>
                  <a:lnTo>
                    <a:pt x="280407" y="1119436"/>
                  </a:lnTo>
                  <a:lnTo>
                    <a:pt x="351227" y="1089148"/>
                  </a:lnTo>
                  <a:lnTo>
                    <a:pt x="367380" y="1136199"/>
                  </a:lnTo>
                  <a:lnTo>
                    <a:pt x="319198" y="1179990"/>
                  </a:lnTo>
                  <a:lnTo>
                    <a:pt x="372792" y="1150796"/>
                  </a:lnTo>
                  <a:lnTo>
                    <a:pt x="396488" y="1202517"/>
                  </a:lnTo>
                  <a:lnTo>
                    <a:pt x="365045" y="1237553"/>
                  </a:lnTo>
                  <a:lnTo>
                    <a:pt x="401196" y="1212794"/>
                  </a:lnTo>
                  <a:lnTo>
                    <a:pt x="413194" y="1238981"/>
                  </a:lnTo>
                  <a:lnTo>
                    <a:pt x="430426" y="1268208"/>
                  </a:lnTo>
                  <a:lnTo>
                    <a:pt x="414621" y="1289579"/>
                  </a:lnTo>
                  <a:lnTo>
                    <a:pt x="433663" y="1273699"/>
                  </a:lnTo>
                  <a:lnTo>
                    <a:pt x="463478" y="1324268"/>
                  </a:lnTo>
                  <a:lnTo>
                    <a:pt x="471896" y="1335545"/>
                  </a:lnTo>
                  <a:lnTo>
                    <a:pt x="471104" y="1336883"/>
                  </a:lnTo>
                  <a:lnTo>
                    <a:pt x="472119" y="1335843"/>
                  </a:lnTo>
                  <a:lnTo>
                    <a:pt x="521661" y="1402204"/>
                  </a:lnTo>
                  <a:cubicBezTo>
                    <a:pt x="542330" y="1426851"/>
                    <a:pt x="564251" y="1450112"/>
                    <a:pt x="587360" y="1471828"/>
                  </a:cubicBezTo>
                  <a:lnTo>
                    <a:pt x="587360" y="1471830"/>
                  </a:lnTo>
                  <a:cubicBezTo>
                    <a:pt x="384616" y="1471830"/>
                    <a:pt x="205865" y="1343127"/>
                    <a:pt x="100312" y="114737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38A98CC0-8030-436F-BBC4-5930B39B6EB9}"/>
                </a:ext>
              </a:extLst>
            </p:cNvPr>
            <p:cNvSpPr/>
            <p:nvPr/>
          </p:nvSpPr>
          <p:spPr>
            <a:xfrm rot="8774037">
              <a:off x="1705590" y="1049390"/>
              <a:ext cx="265327" cy="761691"/>
            </a:xfrm>
            <a:custGeom>
              <a:avLst/>
              <a:gdLst>
                <a:gd name="connsiteX0" fmla="*/ 138235 w 471964"/>
                <a:gd name="connsiteY0" fmla="*/ 847491 h 992898"/>
                <a:gd name="connsiteX1" fmla="*/ 0 w 471964"/>
                <a:gd name="connsiteY1" fmla="*/ 496449 h 992898"/>
                <a:gd name="connsiteX2" fmla="*/ 471964 w 471964"/>
                <a:gd name="connsiteY2" fmla="*/ 0 h 992898"/>
                <a:gd name="connsiteX3" fmla="*/ 372421 w 471964"/>
                <a:gd name="connsiteY3" fmla="*/ 99544 h 992898"/>
                <a:gd name="connsiteX4" fmla="*/ 343598 w 471964"/>
                <a:gd name="connsiteY4" fmla="*/ 140586 h 992898"/>
                <a:gd name="connsiteX5" fmla="*/ 334253 w 471964"/>
                <a:gd name="connsiteY5" fmla="*/ 129681 h 992898"/>
                <a:gd name="connsiteX6" fmla="*/ 341386 w 471964"/>
                <a:gd name="connsiteY6" fmla="*/ 143737 h 992898"/>
                <a:gd name="connsiteX7" fmla="*/ 332015 w 471964"/>
                <a:gd name="connsiteY7" fmla="*/ 157080 h 992898"/>
                <a:gd name="connsiteX8" fmla="*/ 322156 w 471964"/>
                <a:gd name="connsiteY8" fmla="*/ 175146 h 992898"/>
                <a:gd name="connsiteX9" fmla="*/ 301490 w 471964"/>
                <a:gd name="connsiteY9" fmla="*/ 155201 h 992898"/>
                <a:gd name="connsiteX10" fmla="*/ 318432 w 471964"/>
                <a:gd name="connsiteY10" fmla="*/ 181971 h 992898"/>
                <a:gd name="connsiteX11" fmla="*/ 302194 w 471964"/>
                <a:gd name="connsiteY11" fmla="*/ 211727 h 992898"/>
                <a:gd name="connsiteX12" fmla="*/ 267498 w 471964"/>
                <a:gd name="connsiteY12" fmla="*/ 184468 h 992898"/>
                <a:gd name="connsiteX13" fmla="*/ 297000 w 471964"/>
                <a:gd name="connsiteY13" fmla="*/ 222019 h 992898"/>
                <a:gd name="connsiteX14" fmla="*/ 287112 w 471964"/>
                <a:gd name="connsiteY14" fmla="*/ 246201 h 992898"/>
                <a:gd name="connsiteX15" fmla="*/ 240208 w 471964"/>
                <a:gd name="connsiteY15" fmla="*/ 216050 h 992898"/>
                <a:gd name="connsiteX16" fmla="*/ 281638 w 471964"/>
                <a:gd name="connsiteY16" fmla="*/ 259589 h 992898"/>
                <a:gd name="connsiteX17" fmla="*/ 272626 w 471964"/>
                <a:gd name="connsiteY17" fmla="*/ 281628 h 992898"/>
                <a:gd name="connsiteX18" fmla="*/ 212711 w 471964"/>
                <a:gd name="connsiteY18" fmla="*/ 251223 h 992898"/>
                <a:gd name="connsiteX19" fmla="*/ 267553 w 471964"/>
                <a:gd name="connsiteY19" fmla="*/ 298219 h 992898"/>
                <a:gd name="connsiteX20" fmla="*/ 262633 w 471964"/>
                <a:gd name="connsiteY20" fmla="*/ 315494 h 992898"/>
                <a:gd name="connsiteX21" fmla="*/ 191976 w 471964"/>
                <a:gd name="connsiteY21" fmla="*/ 287685 h 992898"/>
                <a:gd name="connsiteX22" fmla="*/ 257419 w 471964"/>
                <a:gd name="connsiteY22" fmla="*/ 333803 h 992898"/>
                <a:gd name="connsiteX23" fmla="*/ 252798 w 471964"/>
                <a:gd name="connsiteY23" fmla="*/ 350028 h 992898"/>
                <a:gd name="connsiteX24" fmla="*/ 172004 w 471964"/>
                <a:gd name="connsiteY24" fmla="*/ 327385 h 992898"/>
                <a:gd name="connsiteX25" fmla="*/ 249932 w 471964"/>
                <a:gd name="connsiteY25" fmla="*/ 371198 h 992898"/>
                <a:gd name="connsiteX26" fmla="*/ 248553 w 471964"/>
                <a:gd name="connsiteY26" fmla="*/ 383585 h 992898"/>
                <a:gd name="connsiteX27" fmla="*/ 158645 w 471964"/>
                <a:gd name="connsiteY27" fmla="*/ 367354 h 992898"/>
                <a:gd name="connsiteX28" fmla="*/ 246042 w 471964"/>
                <a:gd name="connsiteY28" fmla="*/ 406123 h 992898"/>
                <a:gd name="connsiteX29" fmla="*/ 244768 w 471964"/>
                <a:gd name="connsiteY29" fmla="*/ 417565 h 992898"/>
                <a:gd name="connsiteX30" fmla="*/ 146934 w 471964"/>
                <a:gd name="connsiteY30" fmla="*/ 410027 h 992898"/>
                <a:gd name="connsiteX31" fmla="*/ 242143 w 471964"/>
                <a:gd name="connsiteY31" fmla="*/ 441136 h 992898"/>
                <a:gd name="connsiteX32" fmla="*/ 241130 w 471964"/>
                <a:gd name="connsiteY32" fmla="*/ 450226 h 992898"/>
                <a:gd name="connsiteX33" fmla="*/ 141499 w 471964"/>
                <a:gd name="connsiteY33" fmla="*/ 451995 h 992898"/>
                <a:gd name="connsiteX34" fmla="*/ 238504 w 471964"/>
                <a:gd name="connsiteY34" fmla="*/ 473806 h 992898"/>
                <a:gd name="connsiteX35" fmla="*/ 237357 w 471964"/>
                <a:gd name="connsiteY35" fmla="*/ 484101 h 992898"/>
                <a:gd name="connsiteX36" fmla="*/ 138469 w 471964"/>
                <a:gd name="connsiteY36" fmla="*/ 495971 h 992898"/>
                <a:gd name="connsiteX37" fmla="*/ 237249 w 471964"/>
                <a:gd name="connsiteY37" fmla="*/ 507828 h 992898"/>
                <a:gd name="connsiteX38" fmla="*/ 238298 w 471964"/>
                <a:gd name="connsiteY38" fmla="*/ 517240 h 992898"/>
                <a:gd name="connsiteX39" fmla="*/ 141191 w 471964"/>
                <a:gd name="connsiteY39" fmla="*/ 538353 h 992898"/>
                <a:gd name="connsiteX40" fmla="*/ 240925 w 471964"/>
                <a:gd name="connsiteY40" fmla="*/ 540828 h 992898"/>
                <a:gd name="connsiteX41" fmla="*/ 242040 w 471964"/>
                <a:gd name="connsiteY41" fmla="*/ 550840 h 992898"/>
                <a:gd name="connsiteX42" fmla="*/ 146933 w 471964"/>
                <a:gd name="connsiteY42" fmla="*/ 581915 h 992898"/>
                <a:gd name="connsiteX43" fmla="*/ 244662 w 471964"/>
                <a:gd name="connsiteY43" fmla="*/ 574385 h 992898"/>
                <a:gd name="connsiteX44" fmla="*/ 245820 w 471964"/>
                <a:gd name="connsiteY44" fmla="*/ 584782 h 992898"/>
                <a:gd name="connsiteX45" fmla="*/ 157741 w 471964"/>
                <a:gd name="connsiteY45" fmla="*/ 623111 h 992898"/>
                <a:gd name="connsiteX46" fmla="*/ 248341 w 471964"/>
                <a:gd name="connsiteY46" fmla="*/ 607417 h 992898"/>
                <a:gd name="connsiteX47" fmla="*/ 249832 w 471964"/>
                <a:gd name="connsiteY47" fmla="*/ 620801 h 992898"/>
                <a:gd name="connsiteX48" fmla="*/ 172004 w 471964"/>
                <a:gd name="connsiteY48" fmla="*/ 664557 h 992898"/>
                <a:gd name="connsiteX49" fmla="*/ 252546 w 471964"/>
                <a:gd name="connsiteY49" fmla="*/ 641984 h 992898"/>
                <a:gd name="connsiteX50" fmla="*/ 256817 w 471964"/>
                <a:gd name="connsiteY50" fmla="*/ 656984 h 992898"/>
                <a:gd name="connsiteX51" fmla="*/ 190505 w 471964"/>
                <a:gd name="connsiteY51" fmla="*/ 703014 h 992898"/>
                <a:gd name="connsiteX52" fmla="*/ 262071 w 471964"/>
                <a:gd name="connsiteY52" fmla="*/ 675431 h 992898"/>
                <a:gd name="connsiteX53" fmla="*/ 267334 w 471964"/>
                <a:gd name="connsiteY53" fmla="*/ 693911 h 992898"/>
                <a:gd name="connsiteX54" fmla="*/ 212711 w 471964"/>
                <a:gd name="connsiteY54" fmla="*/ 740719 h 992898"/>
                <a:gd name="connsiteX55" fmla="*/ 272303 w 471964"/>
                <a:gd name="connsiteY55" fmla="*/ 710479 h 992898"/>
                <a:gd name="connsiteX56" fmla="*/ 280691 w 471964"/>
                <a:gd name="connsiteY56" fmla="*/ 730992 h 992898"/>
                <a:gd name="connsiteX57" fmla="*/ 238231 w 471964"/>
                <a:gd name="connsiteY57" fmla="*/ 774986 h 992898"/>
                <a:gd name="connsiteX58" fmla="*/ 286253 w 471964"/>
                <a:gd name="connsiteY58" fmla="*/ 744596 h 992898"/>
                <a:gd name="connsiteX59" fmla="*/ 296743 w 471964"/>
                <a:gd name="connsiteY59" fmla="*/ 770250 h 992898"/>
                <a:gd name="connsiteX60" fmla="*/ 267498 w 471964"/>
                <a:gd name="connsiteY60" fmla="*/ 807474 h 992898"/>
                <a:gd name="connsiteX61" fmla="*/ 301828 w 471964"/>
                <a:gd name="connsiteY61" fmla="*/ 780502 h 992898"/>
                <a:gd name="connsiteX62" fmla="*/ 317026 w 471964"/>
                <a:gd name="connsiteY62" fmla="*/ 808351 h 992898"/>
                <a:gd name="connsiteX63" fmla="*/ 299080 w 471964"/>
                <a:gd name="connsiteY63" fmla="*/ 836269 h 992898"/>
                <a:gd name="connsiteX64" fmla="*/ 320920 w 471964"/>
                <a:gd name="connsiteY64" fmla="*/ 815487 h 992898"/>
                <a:gd name="connsiteX65" fmla="*/ 332015 w 471964"/>
                <a:gd name="connsiteY65" fmla="*/ 835818 h 992898"/>
                <a:gd name="connsiteX66" fmla="*/ 341104 w 471964"/>
                <a:gd name="connsiteY66" fmla="*/ 848760 h 992898"/>
                <a:gd name="connsiteX67" fmla="*/ 334253 w 471964"/>
                <a:gd name="connsiteY67" fmla="*/ 862261 h 992898"/>
                <a:gd name="connsiteX68" fmla="*/ 343229 w 471964"/>
                <a:gd name="connsiteY68" fmla="*/ 851786 h 992898"/>
                <a:gd name="connsiteX69" fmla="*/ 372421 w 471964"/>
                <a:gd name="connsiteY69" fmla="*/ 893354 h 992898"/>
                <a:gd name="connsiteX70" fmla="*/ 471964 w 471964"/>
                <a:gd name="connsiteY70" fmla="*/ 992898 h 992898"/>
                <a:gd name="connsiteX71" fmla="*/ 138235 w 471964"/>
                <a:gd name="connsiteY71" fmla="*/ 847491 h 99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1964" h="992898">
                  <a:moveTo>
                    <a:pt x="138235" y="847491"/>
                  </a:moveTo>
                  <a:cubicBezTo>
                    <a:pt x="52826" y="757652"/>
                    <a:pt x="0" y="633539"/>
                    <a:pt x="0" y="496449"/>
                  </a:cubicBezTo>
                  <a:cubicBezTo>
                    <a:pt x="0" y="222268"/>
                    <a:pt x="211305" y="0"/>
                    <a:pt x="471964" y="0"/>
                  </a:cubicBezTo>
                  <a:cubicBezTo>
                    <a:pt x="434825" y="29299"/>
                    <a:pt x="401507" y="62769"/>
                    <a:pt x="372421" y="99544"/>
                  </a:cubicBezTo>
                  <a:lnTo>
                    <a:pt x="343598" y="140586"/>
                  </a:lnTo>
                  <a:lnTo>
                    <a:pt x="334253" y="129681"/>
                  </a:lnTo>
                  <a:lnTo>
                    <a:pt x="341386" y="143737"/>
                  </a:lnTo>
                  <a:lnTo>
                    <a:pt x="332015" y="157080"/>
                  </a:lnTo>
                  <a:lnTo>
                    <a:pt x="322156" y="175146"/>
                  </a:lnTo>
                  <a:lnTo>
                    <a:pt x="301490" y="155201"/>
                  </a:lnTo>
                  <a:lnTo>
                    <a:pt x="318432" y="181971"/>
                  </a:lnTo>
                  <a:lnTo>
                    <a:pt x="302194" y="211727"/>
                  </a:lnTo>
                  <a:lnTo>
                    <a:pt x="267498" y="184468"/>
                  </a:lnTo>
                  <a:lnTo>
                    <a:pt x="297000" y="222019"/>
                  </a:lnTo>
                  <a:lnTo>
                    <a:pt x="287112" y="246201"/>
                  </a:lnTo>
                  <a:lnTo>
                    <a:pt x="240208" y="216050"/>
                  </a:lnTo>
                  <a:lnTo>
                    <a:pt x="281638" y="259589"/>
                  </a:lnTo>
                  <a:lnTo>
                    <a:pt x="272626" y="281628"/>
                  </a:lnTo>
                  <a:lnTo>
                    <a:pt x="212711" y="251223"/>
                  </a:lnTo>
                  <a:lnTo>
                    <a:pt x="267553" y="298219"/>
                  </a:lnTo>
                  <a:lnTo>
                    <a:pt x="262633" y="315494"/>
                  </a:lnTo>
                  <a:lnTo>
                    <a:pt x="191976" y="287685"/>
                  </a:lnTo>
                  <a:lnTo>
                    <a:pt x="257419" y="333803"/>
                  </a:lnTo>
                  <a:lnTo>
                    <a:pt x="252798" y="350028"/>
                  </a:lnTo>
                  <a:lnTo>
                    <a:pt x="172004" y="327385"/>
                  </a:lnTo>
                  <a:lnTo>
                    <a:pt x="249932" y="371198"/>
                  </a:lnTo>
                  <a:lnTo>
                    <a:pt x="248553" y="383585"/>
                  </a:lnTo>
                  <a:lnTo>
                    <a:pt x="158645" y="367354"/>
                  </a:lnTo>
                  <a:lnTo>
                    <a:pt x="246042" y="406123"/>
                  </a:lnTo>
                  <a:lnTo>
                    <a:pt x="244768" y="417565"/>
                  </a:lnTo>
                  <a:lnTo>
                    <a:pt x="146934" y="410027"/>
                  </a:lnTo>
                  <a:lnTo>
                    <a:pt x="242143" y="441136"/>
                  </a:lnTo>
                  <a:lnTo>
                    <a:pt x="241130" y="450226"/>
                  </a:lnTo>
                  <a:lnTo>
                    <a:pt x="141499" y="451995"/>
                  </a:lnTo>
                  <a:lnTo>
                    <a:pt x="238504" y="473806"/>
                  </a:lnTo>
                  <a:lnTo>
                    <a:pt x="237357" y="484101"/>
                  </a:lnTo>
                  <a:lnTo>
                    <a:pt x="138469" y="495971"/>
                  </a:lnTo>
                  <a:lnTo>
                    <a:pt x="237249" y="507828"/>
                  </a:lnTo>
                  <a:lnTo>
                    <a:pt x="238298" y="517240"/>
                  </a:lnTo>
                  <a:lnTo>
                    <a:pt x="141191" y="538353"/>
                  </a:lnTo>
                  <a:lnTo>
                    <a:pt x="240925" y="540828"/>
                  </a:lnTo>
                  <a:lnTo>
                    <a:pt x="242040" y="550840"/>
                  </a:lnTo>
                  <a:lnTo>
                    <a:pt x="146933" y="581915"/>
                  </a:lnTo>
                  <a:lnTo>
                    <a:pt x="244662" y="574385"/>
                  </a:lnTo>
                  <a:lnTo>
                    <a:pt x="245820" y="584782"/>
                  </a:lnTo>
                  <a:lnTo>
                    <a:pt x="157741" y="623111"/>
                  </a:lnTo>
                  <a:lnTo>
                    <a:pt x="248341" y="607417"/>
                  </a:lnTo>
                  <a:lnTo>
                    <a:pt x="249832" y="620801"/>
                  </a:lnTo>
                  <a:lnTo>
                    <a:pt x="172004" y="664557"/>
                  </a:lnTo>
                  <a:lnTo>
                    <a:pt x="252546" y="641984"/>
                  </a:lnTo>
                  <a:lnTo>
                    <a:pt x="256817" y="656984"/>
                  </a:lnTo>
                  <a:lnTo>
                    <a:pt x="190505" y="703014"/>
                  </a:lnTo>
                  <a:lnTo>
                    <a:pt x="262071" y="675431"/>
                  </a:lnTo>
                  <a:lnTo>
                    <a:pt x="267334" y="693911"/>
                  </a:lnTo>
                  <a:lnTo>
                    <a:pt x="212711" y="740719"/>
                  </a:lnTo>
                  <a:lnTo>
                    <a:pt x="272303" y="710479"/>
                  </a:lnTo>
                  <a:lnTo>
                    <a:pt x="280691" y="730992"/>
                  </a:lnTo>
                  <a:lnTo>
                    <a:pt x="238231" y="774986"/>
                  </a:lnTo>
                  <a:lnTo>
                    <a:pt x="286253" y="744596"/>
                  </a:lnTo>
                  <a:lnTo>
                    <a:pt x="296743" y="770250"/>
                  </a:lnTo>
                  <a:lnTo>
                    <a:pt x="267498" y="807474"/>
                  </a:lnTo>
                  <a:lnTo>
                    <a:pt x="301828" y="780502"/>
                  </a:lnTo>
                  <a:lnTo>
                    <a:pt x="317026" y="808351"/>
                  </a:lnTo>
                  <a:lnTo>
                    <a:pt x="299080" y="836269"/>
                  </a:lnTo>
                  <a:lnTo>
                    <a:pt x="320920" y="815487"/>
                  </a:lnTo>
                  <a:lnTo>
                    <a:pt x="332015" y="835818"/>
                  </a:lnTo>
                  <a:lnTo>
                    <a:pt x="341104" y="848760"/>
                  </a:lnTo>
                  <a:lnTo>
                    <a:pt x="334253" y="862261"/>
                  </a:lnTo>
                  <a:lnTo>
                    <a:pt x="343229" y="851786"/>
                  </a:lnTo>
                  <a:lnTo>
                    <a:pt x="372421" y="893354"/>
                  </a:lnTo>
                  <a:cubicBezTo>
                    <a:pt x="401507" y="930129"/>
                    <a:pt x="434826" y="963599"/>
                    <a:pt x="471964" y="992898"/>
                  </a:cubicBezTo>
                  <a:cubicBezTo>
                    <a:pt x="341635" y="992898"/>
                    <a:pt x="223644" y="937331"/>
                    <a:pt x="138235" y="847491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97EA2350-6B72-4449-BA40-687B6F6410B0}"/>
                </a:ext>
              </a:extLst>
            </p:cNvPr>
            <p:cNvSpPr/>
            <p:nvPr/>
          </p:nvSpPr>
          <p:spPr>
            <a:xfrm rot="3600000">
              <a:off x="1344357" y="1605452"/>
              <a:ext cx="375391" cy="876833"/>
            </a:xfrm>
            <a:custGeom>
              <a:avLst/>
              <a:gdLst>
                <a:gd name="connsiteX0" fmla="*/ 93242 w 545960"/>
                <a:gd name="connsiteY0" fmla="*/ 281122 h 1275244"/>
                <a:gd name="connsiteX1" fmla="*/ 545960 w 545960"/>
                <a:gd name="connsiteY1" fmla="*/ 0 h 1275244"/>
                <a:gd name="connsiteX2" fmla="*/ 430810 w 545960"/>
                <a:gd name="connsiteY2" fmla="*/ 127851 h 1275244"/>
                <a:gd name="connsiteX3" fmla="*/ 390978 w 545960"/>
                <a:gd name="connsiteY3" fmla="*/ 190825 h 1275244"/>
                <a:gd name="connsiteX4" fmla="*/ 378745 w 545960"/>
                <a:gd name="connsiteY4" fmla="*/ 180474 h 1275244"/>
                <a:gd name="connsiteX5" fmla="*/ 388798 w 545960"/>
                <a:gd name="connsiteY5" fmla="*/ 194272 h 1275244"/>
                <a:gd name="connsiteX6" fmla="*/ 384070 w 545960"/>
                <a:gd name="connsiteY6" fmla="*/ 201748 h 1275244"/>
                <a:gd name="connsiteX7" fmla="*/ 363152 w 545960"/>
                <a:gd name="connsiteY7" fmla="*/ 244307 h 1275244"/>
                <a:gd name="connsiteX8" fmla="*/ 334974 w 545960"/>
                <a:gd name="connsiteY8" fmla="*/ 225009 h 1275244"/>
                <a:gd name="connsiteX9" fmla="*/ 359309 w 545960"/>
                <a:gd name="connsiteY9" fmla="*/ 252125 h 1275244"/>
                <a:gd name="connsiteX10" fmla="*/ 345028 w 545960"/>
                <a:gd name="connsiteY10" fmla="*/ 281180 h 1275244"/>
                <a:gd name="connsiteX11" fmla="*/ 339469 w 545960"/>
                <a:gd name="connsiteY11" fmla="*/ 296275 h 1275244"/>
                <a:gd name="connsiteX12" fmla="*/ 297165 w 545960"/>
                <a:gd name="connsiteY12" fmla="*/ 272842 h 1275244"/>
                <a:gd name="connsiteX13" fmla="*/ 335189 w 545960"/>
                <a:gd name="connsiteY13" fmla="*/ 307896 h 1275244"/>
                <a:gd name="connsiteX14" fmla="*/ 319892 w 545960"/>
                <a:gd name="connsiteY14" fmla="*/ 349432 h 1275244"/>
                <a:gd name="connsiteX15" fmla="*/ 263193 w 545960"/>
                <a:gd name="connsiteY15" fmla="*/ 325183 h 1275244"/>
                <a:gd name="connsiteX16" fmla="*/ 314629 w 545960"/>
                <a:gd name="connsiteY16" fmla="*/ 363724 h 1275244"/>
                <a:gd name="connsiteX17" fmla="*/ 314042 w 545960"/>
                <a:gd name="connsiteY17" fmla="*/ 365317 h 1275244"/>
                <a:gd name="connsiteX18" fmla="*/ 304736 w 545960"/>
                <a:gd name="connsiteY18" fmla="*/ 401598 h 1275244"/>
                <a:gd name="connsiteX19" fmla="*/ 235167 w 545960"/>
                <a:gd name="connsiteY19" fmla="*/ 379351 h 1275244"/>
                <a:gd name="connsiteX20" fmla="*/ 300244 w 545960"/>
                <a:gd name="connsiteY20" fmla="*/ 419108 h 1275244"/>
                <a:gd name="connsiteX21" fmla="*/ 291467 w 545960"/>
                <a:gd name="connsiteY21" fmla="*/ 453325 h 1275244"/>
                <a:gd name="connsiteX22" fmla="*/ 291351 w 545960"/>
                <a:gd name="connsiteY22" fmla="*/ 454094 h 1275244"/>
                <a:gd name="connsiteX23" fmla="*/ 212330 w 545960"/>
                <a:gd name="connsiteY23" fmla="*/ 437433 h 1275244"/>
                <a:gd name="connsiteX24" fmla="*/ 288355 w 545960"/>
                <a:gd name="connsiteY24" fmla="*/ 473849 h 1275244"/>
                <a:gd name="connsiteX25" fmla="*/ 283488 w 545960"/>
                <a:gd name="connsiteY25" fmla="*/ 505947 h 1275244"/>
                <a:gd name="connsiteX26" fmla="*/ 195141 w 545960"/>
                <a:gd name="connsiteY26" fmla="*/ 495907 h 1275244"/>
                <a:gd name="connsiteX27" fmla="*/ 280268 w 545960"/>
                <a:gd name="connsiteY27" fmla="*/ 527181 h 1275244"/>
                <a:gd name="connsiteX28" fmla="*/ 277661 w 545960"/>
                <a:gd name="connsiteY28" fmla="*/ 544371 h 1275244"/>
                <a:gd name="connsiteX29" fmla="*/ 276952 w 545960"/>
                <a:gd name="connsiteY29" fmla="*/ 558511 h 1275244"/>
                <a:gd name="connsiteX30" fmla="*/ 184349 w 545960"/>
                <a:gd name="connsiteY30" fmla="*/ 557451 h 1275244"/>
                <a:gd name="connsiteX31" fmla="*/ 275830 w 545960"/>
                <a:gd name="connsiteY31" fmla="*/ 580846 h 1275244"/>
                <a:gd name="connsiteX32" fmla="*/ 274364 w 545960"/>
                <a:gd name="connsiteY32" fmla="*/ 610050 h 1275244"/>
                <a:gd name="connsiteX33" fmla="*/ 178623 w 545960"/>
                <a:gd name="connsiteY33" fmla="*/ 618033 h 1275244"/>
                <a:gd name="connsiteX34" fmla="*/ 273218 w 545960"/>
                <a:gd name="connsiteY34" fmla="*/ 632883 h 1275244"/>
                <a:gd name="connsiteX35" fmla="*/ 272980 w 545960"/>
                <a:gd name="connsiteY35" fmla="*/ 637622 h 1275244"/>
                <a:gd name="connsiteX36" fmla="*/ 275508 w 545960"/>
                <a:gd name="connsiteY36" fmla="*/ 662819 h 1275244"/>
                <a:gd name="connsiteX37" fmla="*/ 180316 w 545960"/>
                <a:gd name="connsiteY37" fmla="*/ 680624 h 1275244"/>
                <a:gd name="connsiteX38" fmla="*/ 277822 w 545960"/>
                <a:gd name="connsiteY38" fmla="*/ 685895 h 1275244"/>
                <a:gd name="connsiteX39" fmla="*/ 280636 w 545960"/>
                <a:gd name="connsiteY39" fmla="*/ 713940 h 1275244"/>
                <a:gd name="connsiteX40" fmla="*/ 186250 w 545960"/>
                <a:gd name="connsiteY40" fmla="*/ 741036 h 1275244"/>
                <a:gd name="connsiteX41" fmla="*/ 282959 w 545960"/>
                <a:gd name="connsiteY41" fmla="*/ 737104 h 1275244"/>
                <a:gd name="connsiteX42" fmla="*/ 286046 w 545960"/>
                <a:gd name="connsiteY42" fmla="*/ 767878 h 1275244"/>
                <a:gd name="connsiteX43" fmla="*/ 200391 w 545960"/>
                <a:gd name="connsiteY43" fmla="*/ 802215 h 1275244"/>
                <a:gd name="connsiteX44" fmla="*/ 288228 w 545960"/>
                <a:gd name="connsiteY44" fmla="*/ 789627 h 1275244"/>
                <a:gd name="connsiteX45" fmla="*/ 291468 w 545960"/>
                <a:gd name="connsiteY45" fmla="*/ 821919 h 1275244"/>
                <a:gd name="connsiteX46" fmla="*/ 291526 w 545960"/>
                <a:gd name="connsiteY46" fmla="*/ 822147 h 1275244"/>
                <a:gd name="connsiteX47" fmla="*/ 217722 w 545960"/>
                <a:gd name="connsiteY47" fmla="*/ 860186 h 1275244"/>
                <a:gd name="connsiteX48" fmla="*/ 296408 w 545960"/>
                <a:gd name="connsiteY48" fmla="*/ 841181 h 1275244"/>
                <a:gd name="connsiteX49" fmla="*/ 305657 w 545960"/>
                <a:gd name="connsiteY49" fmla="*/ 877239 h 1275244"/>
                <a:gd name="connsiteX50" fmla="*/ 243801 w 545960"/>
                <a:gd name="connsiteY50" fmla="*/ 917554 h 1275244"/>
                <a:gd name="connsiteX51" fmla="*/ 310015 w 545960"/>
                <a:gd name="connsiteY51" fmla="*/ 894229 h 1275244"/>
                <a:gd name="connsiteX52" fmla="*/ 314042 w 545960"/>
                <a:gd name="connsiteY52" fmla="*/ 909927 h 1275244"/>
                <a:gd name="connsiteX53" fmla="*/ 321842 w 545960"/>
                <a:gd name="connsiteY53" fmla="*/ 931106 h 1275244"/>
                <a:gd name="connsiteX54" fmla="*/ 271839 w 545960"/>
                <a:gd name="connsiteY54" fmla="*/ 970904 h 1275244"/>
                <a:gd name="connsiteX55" fmla="*/ 327086 w 545960"/>
                <a:gd name="connsiteY55" fmla="*/ 945344 h 1275244"/>
                <a:gd name="connsiteX56" fmla="*/ 343082 w 545960"/>
                <a:gd name="connsiteY56" fmla="*/ 988780 h 1275244"/>
                <a:gd name="connsiteX57" fmla="*/ 308881 w 545960"/>
                <a:gd name="connsiteY57" fmla="*/ 1022208 h 1275244"/>
                <a:gd name="connsiteX58" fmla="*/ 347586 w 545960"/>
                <a:gd name="connsiteY58" fmla="*/ 999267 h 1275244"/>
                <a:gd name="connsiteX59" fmla="*/ 368853 w 545960"/>
                <a:gd name="connsiteY59" fmla="*/ 1042536 h 1275244"/>
                <a:gd name="connsiteX60" fmla="*/ 346512 w 545960"/>
                <a:gd name="connsiteY60" fmla="*/ 1068941 h 1275244"/>
                <a:gd name="connsiteX61" fmla="*/ 372517 w 545960"/>
                <a:gd name="connsiteY61" fmla="*/ 1049993 h 1275244"/>
                <a:gd name="connsiteX62" fmla="*/ 384070 w 545960"/>
                <a:gd name="connsiteY62" fmla="*/ 1073496 h 1275244"/>
                <a:gd name="connsiteX63" fmla="*/ 401128 w 545960"/>
                <a:gd name="connsiteY63" fmla="*/ 1100465 h 1275244"/>
                <a:gd name="connsiteX64" fmla="*/ 393122 w 545960"/>
                <a:gd name="connsiteY64" fmla="*/ 1112156 h 1275244"/>
                <a:gd name="connsiteX65" fmla="*/ 402945 w 545960"/>
                <a:gd name="connsiteY65" fmla="*/ 1103339 h 1275244"/>
                <a:gd name="connsiteX66" fmla="*/ 430810 w 545960"/>
                <a:gd name="connsiteY66" fmla="*/ 1147393 h 1275244"/>
                <a:gd name="connsiteX67" fmla="*/ 545960 w 545960"/>
                <a:gd name="connsiteY67" fmla="*/ 1275244 h 1275244"/>
                <a:gd name="connsiteX68" fmla="*/ 0 w 545960"/>
                <a:gd name="connsiteY68" fmla="*/ 637622 h 1275244"/>
                <a:gd name="connsiteX69" fmla="*/ 93242 w 545960"/>
                <a:gd name="connsiteY69" fmla="*/ 281122 h 127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45960" h="1275244">
                  <a:moveTo>
                    <a:pt x="93242" y="281122"/>
                  </a:moveTo>
                  <a:cubicBezTo>
                    <a:pt x="191355" y="111513"/>
                    <a:pt x="357507" y="0"/>
                    <a:pt x="545960" y="0"/>
                  </a:cubicBezTo>
                  <a:cubicBezTo>
                    <a:pt x="502999" y="37630"/>
                    <a:pt x="464457" y="80618"/>
                    <a:pt x="430810" y="127851"/>
                  </a:cubicBezTo>
                  <a:lnTo>
                    <a:pt x="390978" y="190825"/>
                  </a:lnTo>
                  <a:lnTo>
                    <a:pt x="378745" y="180474"/>
                  </a:lnTo>
                  <a:lnTo>
                    <a:pt x="388798" y="194272"/>
                  </a:lnTo>
                  <a:lnTo>
                    <a:pt x="384070" y="201748"/>
                  </a:lnTo>
                  <a:lnTo>
                    <a:pt x="363152" y="244307"/>
                  </a:lnTo>
                  <a:lnTo>
                    <a:pt x="334974" y="225009"/>
                  </a:lnTo>
                  <a:lnTo>
                    <a:pt x="359309" y="252125"/>
                  </a:lnTo>
                  <a:lnTo>
                    <a:pt x="345028" y="281180"/>
                  </a:lnTo>
                  <a:lnTo>
                    <a:pt x="339469" y="296275"/>
                  </a:lnTo>
                  <a:lnTo>
                    <a:pt x="297165" y="272842"/>
                  </a:lnTo>
                  <a:lnTo>
                    <a:pt x="335189" y="307896"/>
                  </a:lnTo>
                  <a:lnTo>
                    <a:pt x="319892" y="349432"/>
                  </a:lnTo>
                  <a:lnTo>
                    <a:pt x="263193" y="325183"/>
                  </a:lnTo>
                  <a:lnTo>
                    <a:pt x="314629" y="363724"/>
                  </a:lnTo>
                  <a:lnTo>
                    <a:pt x="314042" y="365317"/>
                  </a:lnTo>
                  <a:lnTo>
                    <a:pt x="304736" y="401598"/>
                  </a:lnTo>
                  <a:lnTo>
                    <a:pt x="235167" y="379351"/>
                  </a:lnTo>
                  <a:lnTo>
                    <a:pt x="300244" y="419108"/>
                  </a:lnTo>
                  <a:lnTo>
                    <a:pt x="291467" y="453325"/>
                  </a:lnTo>
                  <a:lnTo>
                    <a:pt x="291351" y="454094"/>
                  </a:lnTo>
                  <a:lnTo>
                    <a:pt x="212330" y="437433"/>
                  </a:lnTo>
                  <a:lnTo>
                    <a:pt x="288355" y="473849"/>
                  </a:lnTo>
                  <a:lnTo>
                    <a:pt x="283488" y="505947"/>
                  </a:lnTo>
                  <a:lnTo>
                    <a:pt x="195141" y="495907"/>
                  </a:lnTo>
                  <a:lnTo>
                    <a:pt x="280268" y="527181"/>
                  </a:lnTo>
                  <a:lnTo>
                    <a:pt x="277661" y="544371"/>
                  </a:lnTo>
                  <a:lnTo>
                    <a:pt x="276952" y="558511"/>
                  </a:lnTo>
                  <a:lnTo>
                    <a:pt x="184349" y="557451"/>
                  </a:lnTo>
                  <a:lnTo>
                    <a:pt x="275830" y="580846"/>
                  </a:lnTo>
                  <a:lnTo>
                    <a:pt x="274364" y="610050"/>
                  </a:lnTo>
                  <a:lnTo>
                    <a:pt x="178623" y="618033"/>
                  </a:lnTo>
                  <a:lnTo>
                    <a:pt x="273218" y="632883"/>
                  </a:lnTo>
                  <a:lnTo>
                    <a:pt x="272980" y="637622"/>
                  </a:lnTo>
                  <a:lnTo>
                    <a:pt x="275508" y="662819"/>
                  </a:lnTo>
                  <a:lnTo>
                    <a:pt x="180316" y="680624"/>
                  </a:lnTo>
                  <a:lnTo>
                    <a:pt x="277822" y="685895"/>
                  </a:lnTo>
                  <a:lnTo>
                    <a:pt x="280636" y="713940"/>
                  </a:lnTo>
                  <a:lnTo>
                    <a:pt x="186250" y="741036"/>
                  </a:lnTo>
                  <a:lnTo>
                    <a:pt x="282959" y="737104"/>
                  </a:lnTo>
                  <a:lnTo>
                    <a:pt x="286046" y="767878"/>
                  </a:lnTo>
                  <a:lnTo>
                    <a:pt x="200391" y="802215"/>
                  </a:lnTo>
                  <a:lnTo>
                    <a:pt x="288228" y="789627"/>
                  </a:lnTo>
                  <a:lnTo>
                    <a:pt x="291468" y="821919"/>
                  </a:lnTo>
                  <a:lnTo>
                    <a:pt x="291526" y="822147"/>
                  </a:lnTo>
                  <a:lnTo>
                    <a:pt x="217722" y="860186"/>
                  </a:lnTo>
                  <a:lnTo>
                    <a:pt x="296408" y="841181"/>
                  </a:lnTo>
                  <a:lnTo>
                    <a:pt x="305657" y="877239"/>
                  </a:lnTo>
                  <a:lnTo>
                    <a:pt x="243801" y="917554"/>
                  </a:lnTo>
                  <a:lnTo>
                    <a:pt x="310015" y="894229"/>
                  </a:lnTo>
                  <a:lnTo>
                    <a:pt x="314042" y="909927"/>
                  </a:lnTo>
                  <a:lnTo>
                    <a:pt x="321842" y="931106"/>
                  </a:lnTo>
                  <a:lnTo>
                    <a:pt x="271839" y="970904"/>
                  </a:lnTo>
                  <a:lnTo>
                    <a:pt x="327086" y="945344"/>
                  </a:lnTo>
                  <a:lnTo>
                    <a:pt x="343082" y="988780"/>
                  </a:lnTo>
                  <a:lnTo>
                    <a:pt x="308881" y="1022208"/>
                  </a:lnTo>
                  <a:lnTo>
                    <a:pt x="347586" y="999267"/>
                  </a:lnTo>
                  <a:lnTo>
                    <a:pt x="368853" y="1042536"/>
                  </a:lnTo>
                  <a:lnTo>
                    <a:pt x="346512" y="1068941"/>
                  </a:lnTo>
                  <a:lnTo>
                    <a:pt x="372517" y="1049993"/>
                  </a:lnTo>
                  <a:lnTo>
                    <a:pt x="384070" y="1073496"/>
                  </a:lnTo>
                  <a:lnTo>
                    <a:pt x="401128" y="1100465"/>
                  </a:lnTo>
                  <a:lnTo>
                    <a:pt x="393122" y="1112156"/>
                  </a:lnTo>
                  <a:lnTo>
                    <a:pt x="402945" y="1103339"/>
                  </a:lnTo>
                  <a:lnTo>
                    <a:pt x="430810" y="1147393"/>
                  </a:lnTo>
                  <a:cubicBezTo>
                    <a:pt x="464457" y="1194626"/>
                    <a:pt x="502999" y="1237613"/>
                    <a:pt x="545960" y="1275244"/>
                  </a:cubicBezTo>
                  <a:cubicBezTo>
                    <a:pt x="244435" y="1275244"/>
                    <a:pt x="0" y="989771"/>
                    <a:pt x="0" y="637622"/>
                  </a:cubicBezTo>
                  <a:cubicBezTo>
                    <a:pt x="0" y="505566"/>
                    <a:pt x="34374" y="382887"/>
                    <a:pt x="93242" y="28112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C937501F-A2B8-4740-A8A6-44D8F7E540F8}"/>
                </a:ext>
              </a:extLst>
            </p:cNvPr>
            <p:cNvSpPr/>
            <p:nvPr/>
          </p:nvSpPr>
          <p:spPr>
            <a:xfrm>
              <a:off x="1010617" y="1507528"/>
              <a:ext cx="1011353" cy="598605"/>
            </a:xfrm>
            <a:custGeom>
              <a:avLst/>
              <a:gdLst>
                <a:gd name="connsiteX0" fmla="*/ 997744 w 1995488"/>
                <a:gd name="connsiteY0" fmla="*/ 0 h 1181100"/>
                <a:gd name="connsiteX1" fmla="*/ 1995488 w 1995488"/>
                <a:gd name="connsiteY1" fmla="*/ 997744 h 1181100"/>
                <a:gd name="connsiteX2" fmla="*/ 1990337 w 1995488"/>
                <a:gd name="connsiteY2" fmla="*/ 1099758 h 1181100"/>
                <a:gd name="connsiteX3" fmla="*/ 1977923 w 1995488"/>
                <a:gd name="connsiteY3" fmla="*/ 1181100 h 1181100"/>
                <a:gd name="connsiteX4" fmla="*/ 1975218 w 1995488"/>
                <a:gd name="connsiteY4" fmla="*/ 1163376 h 1181100"/>
                <a:gd name="connsiteX5" fmla="*/ 1926282 w 1995488"/>
                <a:gd name="connsiteY5" fmla="*/ 998609 h 1181100"/>
                <a:gd name="connsiteX6" fmla="*/ 1852577 w 1995488"/>
                <a:gd name="connsiteY6" fmla="*/ 850180 h 1181100"/>
                <a:gd name="connsiteX7" fmla="*/ 1866945 w 1995488"/>
                <a:gd name="connsiteY7" fmla="*/ 843928 h 1181100"/>
                <a:gd name="connsiteX8" fmla="*/ 1850778 w 1995488"/>
                <a:gd name="connsiteY8" fmla="*/ 846728 h 1181100"/>
                <a:gd name="connsiteX9" fmla="*/ 1800599 w 1995488"/>
                <a:gd name="connsiteY9" fmla="*/ 777907 h 1181100"/>
                <a:gd name="connsiteX10" fmla="*/ 1838141 w 1995488"/>
                <a:gd name="connsiteY10" fmla="*/ 756801 h 1181100"/>
                <a:gd name="connsiteX11" fmla="*/ 1794191 w 1995488"/>
                <a:gd name="connsiteY11" fmla="*/ 769118 h 1181100"/>
                <a:gd name="connsiteX12" fmla="*/ 1752248 w 1995488"/>
                <a:gd name="connsiteY12" fmla="*/ 711592 h 1181100"/>
                <a:gd name="connsiteX13" fmla="*/ 1799287 w 1995488"/>
                <a:gd name="connsiteY13" fmla="*/ 678940 h 1181100"/>
                <a:gd name="connsiteX14" fmla="*/ 1741603 w 1995488"/>
                <a:gd name="connsiteY14" fmla="*/ 701173 h 1181100"/>
                <a:gd name="connsiteX15" fmla="*/ 1691996 w 1995488"/>
                <a:gd name="connsiteY15" fmla="*/ 652736 h 1181100"/>
                <a:gd name="connsiteX16" fmla="*/ 1754081 w 1995488"/>
                <a:gd name="connsiteY16" fmla="*/ 599534 h 1181100"/>
                <a:gd name="connsiteX17" fmla="*/ 1677374 w 1995488"/>
                <a:gd name="connsiteY17" fmla="*/ 638459 h 1181100"/>
                <a:gd name="connsiteX18" fmla="*/ 1635673 w 1995488"/>
                <a:gd name="connsiteY18" fmla="*/ 597742 h 1181100"/>
                <a:gd name="connsiteX19" fmla="*/ 1700740 w 1995488"/>
                <a:gd name="connsiteY19" fmla="*/ 530321 h 1181100"/>
                <a:gd name="connsiteX20" fmla="*/ 1616579 w 1995488"/>
                <a:gd name="connsiteY20" fmla="*/ 583583 h 1181100"/>
                <a:gd name="connsiteX21" fmla="*/ 1570355 w 1995488"/>
                <a:gd name="connsiteY21" fmla="*/ 551551 h 1181100"/>
                <a:gd name="connsiteX22" fmla="*/ 1640956 w 1995488"/>
                <a:gd name="connsiteY22" fmla="*/ 461690 h 1181100"/>
                <a:gd name="connsiteX23" fmla="*/ 1547095 w 1995488"/>
                <a:gd name="connsiteY23" fmla="*/ 535433 h 1181100"/>
                <a:gd name="connsiteX24" fmla="*/ 1507922 w 1995488"/>
                <a:gd name="connsiteY24" fmla="*/ 508288 h 1181100"/>
                <a:gd name="connsiteX25" fmla="*/ 1575099 w 1995488"/>
                <a:gd name="connsiteY25" fmla="*/ 403783 h 1181100"/>
                <a:gd name="connsiteX26" fmla="*/ 1481469 w 1995488"/>
                <a:gd name="connsiteY26" fmla="*/ 492879 h 1181100"/>
                <a:gd name="connsiteX27" fmla="*/ 1439754 w 1995488"/>
                <a:gd name="connsiteY27" fmla="*/ 473418 h 1181100"/>
                <a:gd name="connsiteX28" fmla="*/ 1503112 w 1995488"/>
                <a:gd name="connsiteY28" fmla="*/ 348564 h 1181100"/>
                <a:gd name="connsiteX29" fmla="*/ 1408583 w 1995488"/>
                <a:gd name="connsiteY29" fmla="*/ 458876 h 1181100"/>
                <a:gd name="connsiteX30" fmla="*/ 1372862 w 1995488"/>
                <a:gd name="connsiteY30" fmla="*/ 442212 h 1181100"/>
                <a:gd name="connsiteX31" fmla="*/ 1427181 w 1995488"/>
                <a:gd name="connsiteY31" fmla="*/ 304194 h 1181100"/>
                <a:gd name="connsiteX32" fmla="*/ 1340515 w 1995488"/>
                <a:gd name="connsiteY32" fmla="*/ 427178 h 1181100"/>
                <a:gd name="connsiteX33" fmla="*/ 1303090 w 1995488"/>
                <a:gd name="connsiteY33" fmla="*/ 417068 h 1181100"/>
                <a:gd name="connsiteX34" fmla="*/ 1345844 w 1995488"/>
                <a:gd name="connsiteY34" fmla="*/ 264505 h 1181100"/>
                <a:gd name="connsiteX35" fmla="*/ 1265746 w 1995488"/>
                <a:gd name="connsiteY35" fmla="*/ 406981 h 1181100"/>
                <a:gd name="connsiteX36" fmla="*/ 1233280 w 1995488"/>
                <a:gd name="connsiteY36" fmla="*/ 398211 h 1181100"/>
                <a:gd name="connsiteX37" fmla="*/ 1262680 w 1995488"/>
                <a:gd name="connsiteY37" fmla="*/ 235368 h 1181100"/>
                <a:gd name="connsiteX38" fmla="*/ 1195026 w 1995488"/>
                <a:gd name="connsiteY38" fmla="*/ 387878 h 1181100"/>
                <a:gd name="connsiteX39" fmla="*/ 1174361 w 1995488"/>
                <a:gd name="connsiteY39" fmla="*/ 382296 h 1181100"/>
                <a:gd name="connsiteX40" fmla="*/ 1162265 w 1995488"/>
                <a:gd name="connsiteY40" fmla="*/ 380682 h 1181100"/>
                <a:gd name="connsiteX41" fmla="*/ 1175205 w 1995488"/>
                <a:gd name="connsiteY41" fmla="*/ 212737 h 1181100"/>
                <a:gd name="connsiteX42" fmla="*/ 1122083 w 1995488"/>
                <a:gd name="connsiteY42" fmla="*/ 375323 h 1181100"/>
                <a:gd name="connsiteX43" fmla="*/ 1090949 w 1995488"/>
                <a:gd name="connsiteY43" fmla="*/ 371170 h 1181100"/>
                <a:gd name="connsiteX44" fmla="*/ 1087911 w 1995488"/>
                <a:gd name="connsiteY44" fmla="*/ 199965 h 1181100"/>
                <a:gd name="connsiteX45" fmla="*/ 1049897 w 1995488"/>
                <a:gd name="connsiteY45" fmla="*/ 369017 h 1181100"/>
                <a:gd name="connsiteX46" fmla="*/ 1018433 w 1995488"/>
                <a:gd name="connsiteY46" fmla="*/ 367627 h 1181100"/>
                <a:gd name="connsiteX47" fmla="*/ 997744 w 1995488"/>
                <a:gd name="connsiteY47" fmla="*/ 195263 h 1181100"/>
                <a:gd name="connsiteX48" fmla="*/ 977055 w 1995488"/>
                <a:gd name="connsiteY48" fmla="*/ 367627 h 1181100"/>
                <a:gd name="connsiteX49" fmla="*/ 946473 w 1995488"/>
                <a:gd name="connsiteY49" fmla="*/ 368978 h 1181100"/>
                <a:gd name="connsiteX50" fmla="*/ 909589 w 1995488"/>
                <a:gd name="connsiteY50" fmla="*/ 199333 h 1181100"/>
                <a:gd name="connsiteX51" fmla="*/ 905326 w 1995488"/>
                <a:gd name="connsiteY51" fmla="*/ 371065 h 1181100"/>
                <a:gd name="connsiteX52" fmla="*/ 873405 w 1995488"/>
                <a:gd name="connsiteY52" fmla="*/ 375323 h 1181100"/>
                <a:gd name="connsiteX53" fmla="*/ 820283 w 1995488"/>
                <a:gd name="connsiteY53" fmla="*/ 212737 h 1181100"/>
                <a:gd name="connsiteX54" fmla="*/ 833223 w 1995488"/>
                <a:gd name="connsiteY54" fmla="*/ 380682 h 1181100"/>
                <a:gd name="connsiteX55" fmla="*/ 821127 w 1995488"/>
                <a:gd name="connsiteY55" fmla="*/ 382296 h 1181100"/>
                <a:gd name="connsiteX56" fmla="*/ 801615 w 1995488"/>
                <a:gd name="connsiteY56" fmla="*/ 387566 h 1181100"/>
                <a:gd name="connsiteX57" fmla="*/ 734573 w 1995488"/>
                <a:gd name="connsiteY57" fmla="*/ 233503 h 1181100"/>
                <a:gd name="connsiteX58" fmla="*/ 763065 w 1995488"/>
                <a:gd name="connsiteY58" fmla="*/ 397980 h 1181100"/>
                <a:gd name="connsiteX59" fmla="*/ 729743 w 1995488"/>
                <a:gd name="connsiteY59" fmla="*/ 406981 h 1181100"/>
                <a:gd name="connsiteX60" fmla="*/ 649644 w 1995488"/>
                <a:gd name="connsiteY60" fmla="*/ 264505 h 1181100"/>
                <a:gd name="connsiteX61" fmla="*/ 692398 w 1995488"/>
                <a:gd name="connsiteY61" fmla="*/ 417068 h 1181100"/>
                <a:gd name="connsiteX62" fmla="*/ 656731 w 1995488"/>
                <a:gd name="connsiteY62" fmla="*/ 426703 h 1181100"/>
                <a:gd name="connsiteX63" fmla="*/ 569585 w 1995488"/>
                <a:gd name="connsiteY63" fmla="*/ 301160 h 1181100"/>
                <a:gd name="connsiteX64" fmla="*/ 623749 w 1995488"/>
                <a:gd name="connsiteY64" fmla="*/ 441688 h 1181100"/>
                <a:gd name="connsiteX65" fmla="*/ 586906 w 1995488"/>
                <a:gd name="connsiteY65" fmla="*/ 458876 h 1181100"/>
                <a:gd name="connsiteX66" fmla="*/ 492377 w 1995488"/>
                <a:gd name="connsiteY66" fmla="*/ 348564 h 1181100"/>
                <a:gd name="connsiteX67" fmla="*/ 555735 w 1995488"/>
                <a:gd name="connsiteY67" fmla="*/ 473418 h 1181100"/>
                <a:gd name="connsiteX68" fmla="*/ 516371 w 1995488"/>
                <a:gd name="connsiteY68" fmla="*/ 491782 h 1181100"/>
                <a:gd name="connsiteX69" fmla="*/ 420967 w 1995488"/>
                <a:gd name="connsiteY69" fmla="*/ 399708 h 1181100"/>
                <a:gd name="connsiteX70" fmla="*/ 489037 w 1995488"/>
                <a:gd name="connsiteY70" fmla="*/ 507268 h 1181100"/>
                <a:gd name="connsiteX71" fmla="*/ 448394 w 1995488"/>
                <a:gd name="connsiteY71" fmla="*/ 535433 h 1181100"/>
                <a:gd name="connsiteX72" fmla="*/ 354533 w 1995488"/>
                <a:gd name="connsiteY72" fmla="*/ 461690 h 1181100"/>
                <a:gd name="connsiteX73" fmla="*/ 425134 w 1995488"/>
                <a:gd name="connsiteY73" fmla="*/ 551552 h 1181100"/>
                <a:gd name="connsiteX74" fmla="*/ 381851 w 1995488"/>
                <a:gd name="connsiteY74" fmla="*/ 581545 h 1181100"/>
                <a:gd name="connsiteX75" fmla="*/ 294428 w 1995488"/>
                <a:gd name="connsiteY75" fmla="*/ 525348 h 1181100"/>
                <a:gd name="connsiteX76" fmla="*/ 361630 w 1995488"/>
                <a:gd name="connsiteY76" fmla="*/ 595971 h 1181100"/>
                <a:gd name="connsiteX77" fmla="*/ 318115 w 1995488"/>
                <a:gd name="connsiteY77" fmla="*/ 638459 h 1181100"/>
                <a:gd name="connsiteX78" fmla="*/ 241407 w 1995488"/>
                <a:gd name="connsiteY78" fmla="*/ 599534 h 1181100"/>
                <a:gd name="connsiteX79" fmla="*/ 303493 w 1995488"/>
                <a:gd name="connsiteY79" fmla="*/ 652737 h 1181100"/>
                <a:gd name="connsiteX80" fmla="*/ 257294 w 1995488"/>
                <a:gd name="connsiteY80" fmla="*/ 697846 h 1181100"/>
                <a:gd name="connsiteX81" fmla="*/ 194839 w 1995488"/>
                <a:gd name="connsiteY81" fmla="*/ 673266 h 1181100"/>
                <a:gd name="connsiteX82" fmla="*/ 245735 w 1995488"/>
                <a:gd name="connsiteY82" fmla="*/ 709132 h 1181100"/>
                <a:gd name="connsiteX83" fmla="*/ 243303 w 1995488"/>
                <a:gd name="connsiteY83" fmla="*/ 711507 h 1181100"/>
                <a:gd name="connsiteX84" fmla="*/ 201298 w 1995488"/>
                <a:gd name="connsiteY84" fmla="*/ 769118 h 1181100"/>
                <a:gd name="connsiteX85" fmla="*/ 157348 w 1995488"/>
                <a:gd name="connsiteY85" fmla="*/ 756801 h 1181100"/>
                <a:gd name="connsiteX86" fmla="*/ 194890 w 1995488"/>
                <a:gd name="connsiteY86" fmla="*/ 777907 h 1181100"/>
                <a:gd name="connsiteX87" fmla="*/ 148309 w 1995488"/>
                <a:gd name="connsiteY87" fmla="*/ 841793 h 1181100"/>
                <a:gd name="connsiteX88" fmla="*/ 126013 w 1995488"/>
                <a:gd name="connsiteY88" fmla="*/ 837768 h 1181100"/>
                <a:gd name="connsiteX89" fmla="*/ 145078 w 1995488"/>
                <a:gd name="connsiteY89" fmla="*/ 846225 h 1181100"/>
                <a:gd name="connsiteX90" fmla="*/ 144447 w 1995488"/>
                <a:gd name="connsiteY90" fmla="*/ 847090 h 1181100"/>
                <a:gd name="connsiteX91" fmla="*/ 20271 w 1995488"/>
                <a:gd name="connsiteY91" fmla="*/ 1163376 h 1181100"/>
                <a:gd name="connsiteX92" fmla="*/ 17566 w 1995488"/>
                <a:gd name="connsiteY92" fmla="*/ 1181100 h 1181100"/>
                <a:gd name="connsiteX93" fmla="*/ 5151 w 1995488"/>
                <a:gd name="connsiteY93" fmla="*/ 1099758 h 1181100"/>
                <a:gd name="connsiteX94" fmla="*/ 0 w 1995488"/>
                <a:gd name="connsiteY94" fmla="*/ 997744 h 1181100"/>
                <a:gd name="connsiteX95" fmla="*/ 997744 w 1995488"/>
                <a:gd name="connsiteY95" fmla="*/ 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995488" h="1181100">
                  <a:moveTo>
                    <a:pt x="997744" y="0"/>
                  </a:moveTo>
                  <a:cubicBezTo>
                    <a:pt x="1548783" y="0"/>
                    <a:pt x="1995488" y="446705"/>
                    <a:pt x="1995488" y="997744"/>
                  </a:cubicBezTo>
                  <a:cubicBezTo>
                    <a:pt x="1995488" y="1032184"/>
                    <a:pt x="1993743" y="1066216"/>
                    <a:pt x="1990337" y="1099758"/>
                  </a:cubicBezTo>
                  <a:lnTo>
                    <a:pt x="1977923" y="1181100"/>
                  </a:lnTo>
                  <a:lnTo>
                    <a:pt x="1975218" y="1163376"/>
                  </a:lnTo>
                  <a:cubicBezTo>
                    <a:pt x="1963589" y="1106544"/>
                    <a:pt x="1947127" y="1051472"/>
                    <a:pt x="1926282" y="998609"/>
                  </a:cubicBezTo>
                  <a:lnTo>
                    <a:pt x="1852577" y="850180"/>
                  </a:lnTo>
                  <a:lnTo>
                    <a:pt x="1866945" y="843928"/>
                  </a:lnTo>
                  <a:lnTo>
                    <a:pt x="1850778" y="846728"/>
                  </a:lnTo>
                  <a:lnTo>
                    <a:pt x="1800599" y="777907"/>
                  </a:lnTo>
                  <a:lnTo>
                    <a:pt x="1838141" y="756801"/>
                  </a:lnTo>
                  <a:lnTo>
                    <a:pt x="1794191" y="769118"/>
                  </a:lnTo>
                  <a:lnTo>
                    <a:pt x="1752248" y="711592"/>
                  </a:lnTo>
                  <a:lnTo>
                    <a:pt x="1799287" y="678940"/>
                  </a:lnTo>
                  <a:lnTo>
                    <a:pt x="1741603" y="701173"/>
                  </a:lnTo>
                  <a:lnTo>
                    <a:pt x="1691996" y="652736"/>
                  </a:lnTo>
                  <a:lnTo>
                    <a:pt x="1754081" y="599534"/>
                  </a:lnTo>
                  <a:lnTo>
                    <a:pt x="1677374" y="638459"/>
                  </a:lnTo>
                  <a:lnTo>
                    <a:pt x="1635673" y="597742"/>
                  </a:lnTo>
                  <a:lnTo>
                    <a:pt x="1700740" y="530321"/>
                  </a:lnTo>
                  <a:lnTo>
                    <a:pt x="1616579" y="583583"/>
                  </a:lnTo>
                  <a:lnTo>
                    <a:pt x="1570355" y="551551"/>
                  </a:lnTo>
                  <a:lnTo>
                    <a:pt x="1640956" y="461690"/>
                  </a:lnTo>
                  <a:lnTo>
                    <a:pt x="1547095" y="535433"/>
                  </a:lnTo>
                  <a:lnTo>
                    <a:pt x="1507922" y="508288"/>
                  </a:lnTo>
                  <a:lnTo>
                    <a:pt x="1575099" y="403783"/>
                  </a:lnTo>
                  <a:lnTo>
                    <a:pt x="1481469" y="492879"/>
                  </a:lnTo>
                  <a:lnTo>
                    <a:pt x="1439754" y="473418"/>
                  </a:lnTo>
                  <a:lnTo>
                    <a:pt x="1503112" y="348564"/>
                  </a:lnTo>
                  <a:lnTo>
                    <a:pt x="1408583" y="458876"/>
                  </a:lnTo>
                  <a:lnTo>
                    <a:pt x="1372862" y="442212"/>
                  </a:lnTo>
                  <a:lnTo>
                    <a:pt x="1427181" y="304194"/>
                  </a:lnTo>
                  <a:lnTo>
                    <a:pt x="1340515" y="427178"/>
                  </a:lnTo>
                  <a:lnTo>
                    <a:pt x="1303090" y="417068"/>
                  </a:lnTo>
                  <a:lnTo>
                    <a:pt x="1345844" y="264505"/>
                  </a:lnTo>
                  <a:lnTo>
                    <a:pt x="1265746" y="406981"/>
                  </a:lnTo>
                  <a:lnTo>
                    <a:pt x="1233280" y="398211"/>
                  </a:lnTo>
                  <a:lnTo>
                    <a:pt x="1262680" y="235368"/>
                  </a:lnTo>
                  <a:lnTo>
                    <a:pt x="1195026" y="387878"/>
                  </a:lnTo>
                  <a:lnTo>
                    <a:pt x="1174361" y="382296"/>
                  </a:lnTo>
                  <a:lnTo>
                    <a:pt x="1162265" y="380682"/>
                  </a:lnTo>
                  <a:lnTo>
                    <a:pt x="1175205" y="212737"/>
                  </a:lnTo>
                  <a:lnTo>
                    <a:pt x="1122083" y="375323"/>
                  </a:lnTo>
                  <a:lnTo>
                    <a:pt x="1090949" y="371170"/>
                  </a:lnTo>
                  <a:lnTo>
                    <a:pt x="1087911" y="199965"/>
                  </a:lnTo>
                  <a:lnTo>
                    <a:pt x="1049897" y="369017"/>
                  </a:lnTo>
                  <a:lnTo>
                    <a:pt x="1018433" y="367627"/>
                  </a:lnTo>
                  <a:lnTo>
                    <a:pt x="997744" y="195263"/>
                  </a:lnTo>
                  <a:lnTo>
                    <a:pt x="977055" y="367627"/>
                  </a:lnTo>
                  <a:lnTo>
                    <a:pt x="946473" y="368978"/>
                  </a:lnTo>
                  <a:lnTo>
                    <a:pt x="909589" y="199333"/>
                  </a:lnTo>
                  <a:lnTo>
                    <a:pt x="905326" y="371065"/>
                  </a:lnTo>
                  <a:lnTo>
                    <a:pt x="873405" y="375323"/>
                  </a:lnTo>
                  <a:lnTo>
                    <a:pt x="820283" y="212737"/>
                  </a:lnTo>
                  <a:lnTo>
                    <a:pt x="833223" y="380682"/>
                  </a:lnTo>
                  <a:lnTo>
                    <a:pt x="821127" y="382296"/>
                  </a:lnTo>
                  <a:lnTo>
                    <a:pt x="801615" y="387566"/>
                  </a:lnTo>
                  <a:lnTo>
                    <a:pt x="734573" y="233503"/>
                  </a:lnTo>
                  <a:lnTo>
                    <a:pt x="763065" y="397980"/>
                  </a:lnTo>
                  <a:lnTo>
                    <a:pt x="729743" y="406981"/>
                  </a:lnTo>
                  <a:lnTo>
                    <a:pt x="649644" y="264505"/>
                  </a:lnTo>
                  <a:lnTo>
                    <a:pt x="692398" y="417068"/>
                  </a:lnTo>
                  <a:lnTo>
                    <a:pt x="656731" y="426703"/>
                  </a:lnTo>
                  <a:lnTo>
                    <a:pt x="569585" y="301160"/>
                  </a:lnTo>
                  <a:lnTo>
                    <a:pt x="623749" y="441688"/>
                  </a:lnTo>
                  <a:lnTo>
                    <a:pt x="586906" y="458876"/>
                  </a:lnTo>
                  <a:lnTo>
                    <a:pt x="492377" y="348564"/>
                  </a:lnTo>
                  <a:lnTo>
                    <a:pt x="555735" y="473418"/>
                  </a:lnTo>
                  <a:lnTo>
                    <a:pt x="516371" y="491782"/>
                  </a:lnTo>
                  <a:lnTo>
                    <a:pt x="420967" y="399708"/>
                  </a:lnTo>
                  <a:lnTo>
                    <a:pt x="489037" y="507268"/>
                  </a:lnTo>
                  <a:lnTo>
                    <a:pt x="448394" y="535433"/>
                  </a:lnTo>
                  <a:lnTo>
                    <a:pt x="354533" y="461690"/>
                  </a:lnTo>
                  <a:lnTo>
                    <a:pt x="425134" y="551552"/>
                  </a:lnTo>
                  <a:lnTo>
                    <a:pt x="381851" y="581545"/>
                  </a:lnTo>
                  <a:lnTo>
                    <a:pt x="294428" y="525348"/>
                  </a:lnTo>
                  <a:lnTo>
                    <a:pt x="361630" y="595971"/>
                  </a:lnTo>
                  <a:lnTo>
                    <a:pt x="318115" y="638459"/>
                  </a:lnTo>
                  <a:lnTo>
                    <a:pt x="241407" y="599534"/>
                  </a:lnTo>
                  <a:lnTo>
                    <a:pt x="303493" y="652737"/>
                  </a:lnTo>
                  <a:lnTo>
                    <a:pt x="257294" y="697846"/>
                  </a:lnTo>
                  <a:lnTo>
                    <a:pt x="194839" y="673266"/>
                  </a:lnTo>
                  <a:lnTo>
                    <a:pt x="245735" y="709132"/>
                  </a:lnTo>
                  <a:lnTo>
                    <a:pt x="243303" y="711507"/>
                  </a:lnTo>
                  <a:lnTo>
                    <a:pt x="201298" y="769118"/>
                  </a:lnTo>
                  <a:lnTo>
                    <a:pt x="157348" y="756801"/>
                  </a:lnTo>
                  <a:lnTo>
                    <a:pt x="194890" y="777907"/>
                  </a:lnTo>
                  <a:lnTo>
                    <a:pt x="148309" y="841793"/>
                  </a:lnTo>
                  <a:lnTo>
                    <a:pt x="126013" y="837768"/>
                  </a:lnTo>
                  <a:lnTo>
                    <a:pt x="145078" y="846225"/>
                  </a:lnTo>
                  <a:lnTo>
                    <a:pt x="144447" y="847090"/>
                  </a:lnTo>
                  <a:cubicBezTo>
                    <a:pt x="86117" y="943089"/>
                    <a:pt x="43530" y="1049712"/>
                    <a:pt x="20271" y="1163376"/>
                  </a:cubicBezTo>
                  <a:lnTo>
                    <a:pt x="17566" y="1181100"/>
                  </a:lnTo>
                  <a:lnTo>
                    <a:pt x="5151" y="1099758"/>
                  </a:lnTo>
                  <a:cubicBezTo>
                    <a:pt x="1745" y="1066216"/>
                    <a:pt x="0" y="1032184"/>
                    <a:pt x="0" y="997744"/>
                  </a:cubicBezTo>
                  <a:cubicBezTo>
                    <a:pt x="0" y="446705"/>
                    <a:pt x="446705" y="0"/>
                    <a:pt x="997744" y="0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02B2EB82-3532-40EB-A33D-D8A8E1924F65}"/>
                </a:ext>
              </a:extLst>
            </p:cNvPr>
            <p:cNvSpPr/>
            <p:nvPr/>
          </p:nvSpPr>
          <p:spPr>
            <a:xfrm rot="7200000">
              <a:off x="1461787" y="1067893"/>
              <a:ext cx="404968" cy="1014785"/>
            </a:xfrm>
            <a:custGeom>
              <a:avLst/>
              <a:gdLst>
                <a:gd name="connsiteX0" fmla="*/ 100312 w 587360"/>
                <a:gd name="connsiteY0" fmla="*/ 1147372 h 1471830"/>
                <a:gd name="connsiteX1" fmla="*/ 0 w 587360"/>
                <a:gd name="connsiteY1" fmla="*/ 735915 h 1471830"/>
                <a:gd name="connsiteX2" fmla="*/ 587360 w 587360"/>
                <a:gd name="connsiteY2" fmla="*/ 0 h 1471830"/>
                <a:gd name="connsiteX3" fmla="*/ 463478 w 587360"/>
                <a:gd name="connsiteY3" fmla="*/ 147560 h 1471830"/>
                <a:gd name="connsiteX4" fmla="*/ 436200 w 587360"/>
                <a:gd name="connsiteY4" fmla="*/ 193827 h 1471830"/>
                <a:gd name="connsiteX5" fmla="*/ 433608 w 587360"/>
                <a:gd name="connsiteY5" fmla="*/ 191501 h 1471830"/>
                <a:gd name="connsiteX6" fmla="*/ 435738 w 587360"/>
                <a:gd name="connsiteY6" fmla="*/ 194611 h 1471830"/>
                <a:gd name="connsiteX7" fmla="*/ 413193 w 587360"/>
                <a:gd name="connsiteY7" fmla="*/ 232848 h 1471830"/>
                <a:gd name="connsiteX8" fmla="*/ 402772 w 587360"/>
                <a:gd name="connsiteY8" fmla="*/ 255594 h 1471830"/>
                <a:gd name="connsiteX9" fmla="*/ 384029 w 587360"/>
                <a:gd name="connsiteY9" fmla="*/ 241733 h 1471830"/>
                <a:gd name="connsiteX10" fmla="*/ 400225 w 587360"/>
                <a:gd name="connsiteY10" fmla="*/ 261154 h 1471830"/>
                <a:gd name="connsiteX11" fmla="*/ 373024 w 587360"/>
                <a:gd name="connsiteY11" fmla="*/ 320525 h 1471830"/>
                <a:gd name="connsiteX12" fmla="*/ 334278 w 587360"/>
                <a:gd name="connsiteY12" fmla="*/ 297560 h 1471830"/>
                <a:gd name="connsiteX13" fmla="*/ 368849 w 587360"/>
                <a:gd name="connsiteY13" fmla="*/ 331349 h 1471830"/>
                <a:gd name="connsiteX14" fmla="*/ 351095 w 587360"/>
                <a:gd name="connsiteY14" fmla="*/ 383064 h 1471830"/>
                <a:gd name="connsiteX15" fmla="*/ 295161 w 587360"/>
                <a:gd name="connsiteY15" fmla="*/ 356704 h 1471830"/>
                <a:gd name="connsiteX16" fmla="*/ 346040 w 587360"/>
                <a:gd name="connsiteY16" fmla="*/ 397790 h 1471830"/>
                <a:gd name="connsiteX17" fmla="*/ 337856 w 587360"/>
                <a:gd name="connsiteY17" fmla="*/ 421632 h 1471830"/>
                <a:gd name="connsiteX18" fmla="*/ 331765 w 587360"/>
                <a:gd name="connsiteY18" fmla="*/ 447107 h 1471830"/>
                <a:gd name="connsiteX19" fmla="*/ 257542 w 587360"/>
                <a:gd name="connsiteY19" fmla="*/ 420960 h 1471830"/>
                <a:gd name="connsiteX20" fmla="*/ 327167 w 587360"/>
                <a:gd name="connsiteY20" fmla="*/ 466338 h 1471830"/>
                <a:gd name="connsiteX21" fmla="*/ 317113 w 587360"/>
                <a:gd name="connsiteY21" fmla="*/ 508388 h 1471830"/>
                <a:gd name="connsiteX22" fmla="*/ 230431 w 587360"/>
                <a:gd name="connsiteY22" fmla="*/ 486804 h 1471830"/>
                <a:gd name="connsiteX23" fmla="*/ 312623 w 587360"/>
                <a:gd name="connsiteY23" fmla="*/ 529904 h 1471830"/>
                <a:gd name="connsiteX24" fmla="*/ 306765 w 587360"/>
                <a:gd name="connsiteY24" fmla="*/ 571347 h 1471830"/>
                <a:gd name="connsiteX25" fmla="*/ 206355 w 587360"/>
                <a:gd name="connsiteY25" fmla="*/ 556958 h 1471830"/>
                <a:gd name="connsiteX26" fmla="*/ 303305 w 587360"/>
                <a:gd name="connsiteY26" fmla="*/ 595823 h 1471830"/>
                <a:gd name="connsiteX27" fmla="*/ 298716 w 587360"/>
                <a:gd name="connsiteY27" fmla="*/ 628288 h 1471830"/>
                <a:gd name="connsiteX28" fmla="*/ 298538 w 587360"/>
                <a:gd name="connsiteY28" fmla="*/ 632099 h 1471830"/>
                <a:gd name="connsiteX29" fmla="*/ 192322 w 587360"/>
                <a:gd name="connsiteY29" fmla="*/ 627028 h 1471830"/>
                <a:gd name="connsiteX30" fmla="*/ 297327 w 587360"/>
                <a:gd name="connsiteY30" fmla="*/ 657975 h 1471830"/>
                <a:gd name="connsiteX31" fmla="*/ 295631 w 587360"/>
                <a:gd name="connsiteY31" fmla="*/ 694223 h 1471830"/>
                <a:gd name="connsiteX32" fmla="*/ 182685 w 587360"/>
                <a:gd name="connsiteY32" fmla="*/ 700329 h 1471830"/>
                <a:gd name="connsiteX33" fmla="*/ 294368 w 587360"/>
                <a:gd name="connsiteY33" fmla="*/ 721218 h 1471830"/>
                <a:gd name="connsiteX34" fmla="*/ 293680 w 587360"/>
                <a:gd name="connsiteY34" fmla="*/ 735914 h 1471830"/>
                <a:gd name="connsiteX35" fmla="*/ 294582 w 587360"/>
                <a:gd name="connsiteY35" fmla="*/ 755179 h 1471830"/>
                <a:gd name="connsiteX36" fmla="*/ 182310 w 587360"/>
                <a:gd name="connsiteY36" fmla="*/ 771993 h 1471830"/>
                <a:gd name="connsiteX37" fmla="*/ 295849 w 587360"/>
                <a:gd name="connsiteY37" fmla="*/ 782270 h 1471830"/>
                <a:gd name="connsiteX38" fmla="*/ 297494 w 587360"/>
                <a:gd name="connsiteY38" fmla="*/ 817419 h 1471830"/>
                <a:gd name="connsiteX39" fmla="*/ 187441 w 587360"/>
                <a:gd name="connsiteY39" fmla="*/ 845564 h 1471830"/>
                <a:gd name="connsiteX40" fmla="*/ 298822 w 587360"/>
                <a:gd name="connsiteY40" fmla="*/ 844290 h 1471830"/>
                <a:gd name="connsiteX41" fmla="*/ 303745 w 587360"/>
                <a:gd name="connsiteY41" fmla="*/ 879119 h 1471830"/>
                <a:gd name="connsiteX42" fmla="*/ 200763 w 587360"/>
                <a:gd name="connsiteY42" fmla="*/ 916127 h 1471830"/>
                <a:gd name="connsiteX43" fmla="*/ 307372 w 587360"/>
                <a:gd name="connsiteY43" fmla="*/ 904775 h 1471830"/>
                <a:gd name="connsiteX44" fmla="*/ 312755 w 587360"/>
                <a:gd name="connsiteY44" fmla="*/ 942858 h 1471830"/>
                <a:gd name="connsiteX45" fmla="*/ 220434 w 587360"/>
                <a:gd name="connsiteY45" fmla="*/ 987079 h 1471830"/>
                <a:gd name="connsiteX46" fmla="*/ 317853 w 587360"/>
                <a:gd name="connsiteY46" fmla="*/ 966539 h 1471830"/>
                <a:gd name="connsiteX47" fmla="*/ 327206 w 587360"/>
                <a:gd name="connsiteY47" fmla="*/ 1005656 h 1471830"/>
                <a:gd name="connsiteX48" fmla="*/ 246988 w 587360"/>
                <a:gd name="connsiteY48" fmla="*/ 1053888 h 1471830"/>
                <a:gd name="connsiteX49" fmla="*/ 332369 w 587360"/>
                <a:gd name="connsiteY49" fmla="*/ 1027250 h 1471830"/>
                <a:gd name="connsiteX50" fmla="*/ 337856 w 587360"/>
                <a:gd name="connsiteY50" fmla="*/ 1050196 h 1471830"/>
                <a:gd name="connsiteX51" fmla="*/ 345008 w 587360"/>
                <a:gd name="connsiteY51" fmla="*/ 1071030 h 1471830"/>
                <a:gd name="connsiteX52" fmla="*/ 280407 w 587360"/>
                <a:gd name="connsiteY52" fmla="*/ 1119436 h 1471830"/>
                <a:gd name="connsiteX53" fmla="*/ 351227 w 587360"/>
                <a:gd name="connsiteY53" fmla="*/ 1089148 h 1471830"/>
                <a:gd name="connsiteX54" fmla="*/ 367380 w 587360"/>
                <a:gd name="connsiteY54" fmla="*/ 1136199 h 1471830"/>
                <a:gd name="connsiteX55" fmla="*/ 319198 w 587360"/>
                <a:gd name="connsiteY55" fmla="*/ 1179990 h 1471830"/>
                <a:gd name="connsiteX56" fmla="*/ 372792 w 587360"/>
                <a:gd name="connsiteY56" fmla="*/ 1150796 h 1471830"/>
                <a:gd name="connsiteX57" fmla="*/ 396488 w 587360"/>
                <a:gd name="connsiteY57" fmla="*/ 1202517 h 1471830"/>
                <a:gd name="connsiteX58" fmla="*/ 365045 w 587360"/>
                <a:gd name="connsiteY58" fmla="*/ 1237553 h 1471830"/>
                <a:gd name="connsiteX59" fmla="*/ 401196 w 587360"/>
                <a:gd name="connsiteY59" fmla="*/ 1212794 h 1471830"/>
                <a:gd name="connsiteX60" fmla="*/ 413194 w 587360"/>
                <a:gd name="connsiteY60" fmla="*/ 1238981 h 1471830"/>
                <a:gd name="connsiteX61" fmla="*/ 430426 w 587360"/>
                <a:gd name="connsiteY61" fmla="*/ 1268208 h 1471830"/>
                <a:gd name="connsiteX62" fmla="*/ 414621 w 587360"/>
                <a:gd name="connsiteY62" fmla="*/ 1289579 h 1471830"/>
                <a:gd name="connsiteX63" fmla="*/ 433663 w 587360"/>
                <a:gd name="connsiteY63" fmla="*/ 1273699 h 1471830"/>
                <a:gd name="connsiteX64" fmla="*/ 463478 w 587360"/>
                <a:gd name="connsiteY64" fmla="*/ 1324268 h 1471830"/>
                <a:gd name="connsiteX65" fmla="*/ 471896 w 587360"/>
                <a:gd name="connsiteY65" fmla="*/ 1335545 h 1471830"/>
                <a:gd name="connsiteX66" fmla="*/ 471104 w 587360"/>
                <a:gd name="connsiteY66" fmla="*/ 1336883 h 1471830"/>
                <a:gd name="connsiteX67" fmla="*/ 472119 w 587360"/>
                <a:gd name="connsiteY67" fmla="*/ 1335843 h 1471830"/>
                <a:gd name="connsiteX68" fmla="*/ 521661 w 587360"/>
                <a:gd name="connsiteY68" fmla="*/ 1402204 h 1471830"/>
                <a:gd name="connsiteX69" fmla="*/ 587360 w 587360"/>
                <a:gd name="connsiteY69" fmla="*/ 1471828 h 1471830"/>
                <a:gd name="connsiteX70" fmla="*/ 587360 w 587360"/>
                <a:gd name="connsiteY70" fmla="*/ 1471830 h 1471830"/>
                <a:gd name="connsiteX71" fmla="*/ 100312 w 587360"/>
                <a:gd name="connsiteY71" fmla="*/ 1147372 h 14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87360" h="1471830">
                  <a:moveTo>
                    <a:pt x="100312" y="1147372"/>
                  </a:moveTo>
                  <a:cubicBezTo>
                    <a:pt x="36980" y="1029919"/>
                    <a:pt x="0" y="888328"/>
                    <a:pt x="0" y="735915"/>
                  </a:cubicBezTo>
                  <a:cubicBezTo>
                    <a:pt x="0" y="329480"/>
                    <a:pt x="262970" y="0"/>
                    <a:pt x="587360" y="0"/>
                  </a:cubicBezTo>
                  <a:cubicBezTo>
                    <a:pt x="541141" y="43431"/>
                    <a:pt x="499677" y="93045"/>
                    <a:pt x="463478" y="147560"/>
                  </a:cubicBezTo>
                  <a:lnTo>
                    <a:pt x="436200" y="193827"/>
                  </a:lnTo>
                  <a:lnTo>
                    <a:pt x="433608" y="191501"/>
                  </a:lnTo>
                  <a:lnTo>
                    <a:pt x="435738" y="194611"/>
                  </a:lnTo>
                  <a:lnTo>
                    <a:pt x="413193" y="232848"/>
                  </a:lnTo>
                  <a:lnTo>
                    <a:pt x="402772" y="255594"/>
                  </a:lnTo>
                  <a:lnTo>
                    <a:pt x="384029" y="241733"/>
                  </a:lnTo>
                  <a:lnTo>
                    <a:pt x="400225" y="261154"/>
                  </a:lnTo>
                  <a:lnTo>
                    <a:pt x="373024" y="320525"/>
                  </a:lnTo>
                  <a:lnTo>
                    <a:pt x="334278" y="297560"/>
                  </a:lnTo>
                  <a:lnTo>
                    <a:pt x="368849" y="331349"/>
                  </a:lnTo>
                  <a:lnTo>
                    <a:pt x="351095" y="383064"/>
                  </a:lnTo>
                  <a:lnTo>
                    <a:pt x="295161" y="356704"/>
                  </a:lnTo>
                  <a:lnTo>
                    <a:pt x="346040" y="397790"/>
                  </a:lnTo>
                  <a:lnTo>
                    <a:pt x="337856" y="421632"/>
                  </a:lnTo>
                  <a:lnTo>
                    <a:pt x="331765" y="447107"/>
                  </a:lnTo>
                  <a:lnTo>
                    <a:pt x="257542" y="420960"/>
                  </a:lnTo>
                  <a:lnTo>
                    <a:pt x="327167" y="466338"/>
                  </a:lnTo>
                  <a:lnTo>
                    <a:pt x="317113" y="508388"/>
                  </a:lnTo>
                  <a:lnTo>
                    <a:pt x="230431" y="486804"/>
                  </a:lnTo>
                  <a:lnTo>
                    <a:pt x="312623" y="529904"/>
                  </a:lnTo>
                  <a:lnTo>
                    <a:pt x="306765" y="571347"/>
                  </a:lnTo>
                  <a:lnTo>
                    <a:pt x="206355" y="556958"/>
                  </a:lnTo>
                  <a:lnTo>
                    <a:pt x="303305" y="595823"/>
                  </a:lnTo>
                  <a:lnTo>
                    <a:pt x="298716" y="628288"/>
                  </a:lnTo>
                  <a:lnTo>
                    <a:pt x="298538" y="632099"/>
                  </a:lnTo>
                  <a:lnTo>
                    <a:pt x="192322" y="627028"/>
                  </a:lnTo>
                  <a:lnTo>
                    <a:pt x="297327" y="657975"/>
                  </a:lnTo>
                  <a:lnTo>
                    <a:pt x="295631" y="694223"/>
                  </a:lnTo>
                  <a:lnTo>
                    <a:pt x="182685" y="700329"/>
                  </a:lnTo>
                  <a:lnTo>
                    <a:pt x="294368" y="721218"/>
                  </a:lnTo>
                  <a:lnTo>
                    <a:pt x="293680" y="735914"/>
                  </a:lnTo>
                  <a:lnTo>
                    <a:pt x="294582" y="755179"/>
                  </a:lnTo>
                  <a:lnTo>
                    <a:pt x="182310" y="771993"/>
                  </a:lnTo>
                  <a:lnTo>
                    <a:pt x="295849" y="782270"/>
                  </a:lnTo>
                  <a:lnTo>
                    <a:pt x="297494" y="817419"/>
                  </a:lnTo>
                  <a:lnTo>
                    <a:pt x="187441" y="845564"/>
                  </a:lnTo>
                  <a:lnTo>
                    <a:pt x="298822" y="844290"/>
                  </a:lnTo>
                  <a:lnTo>
                    <a:pt x="303745" y="879119"/>
                  </a:lnTo>
                  <a:lnTo>
                    <a:pt x="200763" y="916127"/>
                  </a:lnTo>
                  <a:lnTo>
                    <a:pt x="307372" y="904775"/>
                  </a:lnTo>
                  <a:lnTo>
                    <a:pt x="312755" y="942858"/>
                  </a:lnTo>
                  <a:lnTo>
                    <a:pt x="220434" y="987079"/>
                  </a:lnTo>
                  <a:lnTo>
                    <a:pt x="317853" y="966539"/>
                  </a:lnTo>
                  <a:lnTo>
                    <a:pt x="327206" y="1005656"/>
                  </a:lnTo>
                  <a:lnTo>
                    <a:pt x="246988" y="1053888"/>
                  </a:lnTo>
                  <a:lnTo>
                    <a:pt x="332369" y="1027250"/>
                  </a:lnTo>
                  <a:lnTo>
                    <a:pt x="337856" y="1050196"/>
                  </a:lnTo>
                  <a:lnTo>
                    <a:pt x="345008" y="1071030"/>
                  </a:lnTo>
                  <a:lnTo>
                    <a:pt x="280407" y="1119436"/>
                  </a:lnTo>
                  <a:lnTo>
                    <a:pt x="351227" y="1089148"/>
                  </a:lnTo>
                  <a:lnTo>
                    <a:pt x="367380" y="1136199"/>
                  </a:lnTo>
                  <a:lnTo>
                    <a:pt x="319198" y="1179990"/>
                  </a:lnTo>
                  <a:lnTo>
                    <a:pt x="372792" y="1150796"/>
                  </a:lnTo>
                  <a:lnTo>
                    <a:pt x="396488" y="1202517"/>
                  </a:lnTo>
                  <a:lnTo>
                    <a:pt x="365045" y="1237553"/>
                  </a:lnTo>
                  <a:lnTo>
                    <a:pt x="401196" y="1212794"/>
                  </a:lnTo>
                  <a:lnTo>
                    <a:pt x="413194" y="1238981"/>
                  </a:lnTo>
                  <a:lnTo>
                    <a:pt x="430426" y="1268208"/>
                  </a:lnTo>
                  <a:lnTo>
                    <a:pt x="414621" y="1289579"/>
                  </a:lnTo>
                  <a:lnTo>
                    <a:pt x="433663" y="1273699"/>
                  </a:lnTo>
                  <a:lnTo>
                    <a:pt x="463478" y="1324268"/>
                  </a:lnTo>
                  <a:lnTo>
                    <a:pt x="471896" y="1335545"/>
                  </a:lnTo>
                  <a:lnTo>
                    <a:pt x="471104" y="1336883"/>
                  </a:lnTo>
                  <a:lnTo>
                    <a:pt x="472119" y="1335843"/>
                  </a:lnTo>
                  <a:lnTo>
                    <a:pt x="521661" y="1402204"/>
                  </a:lnTo>
                  <a:cubicBezTo>
                    <a:pt x="542330" y="1426851"/>
                    <a:pt x="564251" y="1450112"/>
                    <a:pt x="587360" y="1471828"/>
                  </a:cubicBezTo>
                  <a:lnTo>
                    <a:pt x="587360" y="1471830"/>
                  </a:lnTo>
                  <a:cubicBezTo>
                    <a:pt x="384616" y="1471830"/>
                    <a:pt x="205865" y="1343127"/>
                    <a:pt x="100312" y="1147372"/>
                  </a:cubicBezTo>
                  <a:close/>
                </a:path>
              </a:pathLst>
            </a:custGeom>
            <a:gradFill>
              <a:gsLst>
                <a:gs pos="47000">
                  <a:srgbClr val="006600"/>
                </a:gs>
                <a:gs pos="10000">
                  <a:srgbClr val="00CC00"/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8E2BF0E1-D19C-4D15-AC72-894D317F3134}"/>
                </a:ext>
              </a:extLst>
            </p:cNvPr>
            <p:cNvSpPr/>
            <p:nvPr/>
          </p:nvSpPr>
          <p:spPr>
            <a:xfrm>
              <a:off x="1776442" y="1905832"/>
              <a:ext cx="491056" cy="1474341"/>
            </a:xfrm>
            <a:custGeom>
              <a:avLst/>
              <a:gdLst>
                <a:gd name="connsiteX0" fmla="*/ 356110 w 712220"/>
                <a:gd name="connsiteY0" fmla="*/ 0 h 2138363"/>
                <a:gd name="connsiteX1" fmla="*/ 576368 w 712220"/>
                <a:gd name="connsiteY1" fmla="*/ 240479 h 2138363"/>
                <a:gd name="connsiteX2" fmla="*/ 582136 w 712220"/>
                <a:gd name="connsiteY2" fmla="*/ 262301 h 2138363"/>
                <a:gd name="connsiteX3" fmla="*/ 607918 w 712220"/>
                <a:gd name="connsiteY3" fmla="*/ 284356 h 2138363"/>
                <a:gd name="connsiteX4" fmla="*/ 712220 w 712220"/>
                <a:gd name="connsiteY4" fmla="*/ 545440 h 2138363"/>
                <a:gd name="connsiteX5" fmla="*/ 607918 w 712220"/>
                <a:gd name="connsiteY5" fmla="*/ 806524 h 2138363"/>
                <a:gd name="connsiteX6" fmla="*/ 582136 w 712220"/>
                <a:gd name="connsiteY6" fmla="*/ 828579 h 2138363"/>
                <a:gd name="connsiteX7" fmla="*/ 576368 w 712220"/>
                <a:gd name="connsiteY7" fmla="*/ 850401 h 2138363"/>
                <a:gd name="connsiteX8" fmla="*/ 482721 w 712220"/>
                <a:gd name="connsiteY8" fmla="*/ 1025048 h 2138363"/>
                <a:gd name="connsiteX9" fmla="*/ 454627 w 712220"/>
                <a:gd name="connsiteY9" fmla="*/ 1047746 h 2138363"/>
                <a:gd name="connsiteX10" fmla="*/ 452731 w 712220"/>
                <a:gd name="connsiteY10" fmla="*/ 1312875 h 2138363"/>
                <a:gd name="connsiteX11" fmla="*/ 460307 w 712220"/>
                <a:gd name="connsiteY11" fmla="*/ 1750257 h 2138363"/>
                <a:gd name="connsiteX12" fmla="*/ 475259 w 712220"/>
                <a:gd name="connsiteY12" fmla="*/ 2111423 h 2138363"/>
                <a:gd name="connsiteX13" fmla="*/ 446516 w 712220"/>
                <a:gd name="connsiteY13" fmla="*/ 2125295 h 2138363"/>
                <a:gd name="connsiteX14" fmla="*/ 356103 w 712220"/>
                <a:gd name="connsiteY14" fmla="*/ 2138363 h 2138363"/>
                <a:gd name="connsiteX15" fmla="*/ 265690 w 712220"/>
                <a:gd name="connsiteY15" fmla="*/ 2125295 h 2138363"/>
                <a:gd name="connsiteX16" fmla="*/ 241000 w 712220"/>
                <a:gd name="connsiteY16" fmla="*/ 2113380 h 2138363"/>
                <a:gd name="connsiteX17" fmla="*/ 258236 w 712220"/>
                <a:gd name="connsiteY17" fmla="*/ 1750255 h 2138363"/>
                <a:gd name="connsiteX18" fmla="*/ 265813 w 712220"/>
                <a:gd name="connsiteY18" fmla="*/ 1312873 h 2138363"/>
                <a:gd name="connsiteX19" fmla="*/ 263954 w 712220"/>
                <a:gd name="connsiteY19" fmla="*/ 1052885 h 2138363"/>
                <a:gd name="connsiteX20" fmla="*/ 229499 w 712220"/>
                <a:gd name="connsiteY20" fmla="*/ 1025048 h 2138363"/>
                <a:gd name="connsiteX21" fmla="*/ 135852 w 712220"/>
                <a:gd name="connsiteY21" fmla="*/ 850401 h 2138363"/>
                <a:gd name="connsiteX22" fmla="*/ 130084 w 712220"/>
                <a:gd name="connsiteY22" fmla="*/ 828579 h 2138363"/>
                <a:gd name="connsiteX23" fmla="*/ 104302 w 712220"/>
                <a:gd name="connsiteY23" fmla="*/ 806524 h 2138363"/>
                <a:gd name="connsiteX24" fmla="*/ 0 w 712220"/>
                <a:gd name="connsiteY24" fmla="*/ 545440 h 2138363"/>
                <a:gd name="connsiteX25" fmla="*/ 104302 w 712220"/>
                <a:gd name="connsiteY25" fmla="*/ 284356 h 2138363"/>
                <a:gd name="connsiteX26" fmla="*/ 130084 w 712220"/>
                <a:gd name="connsiteY26" fmla="*/ 262301 h 2138363"/>
                <a:gd name="connsiteX27" fmla="*/ 135852 w 712220"/>
                <a:gd name="connsiteY27" fmla="*/ 240479 h 2138363"/>
                <a:gd name="connsiteX28" fmla="*/ 356110 w 712220"/>
                <a:gd name="connsiteY28" fmla="*/ 0 h 213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12220" h="2138363">
                  <a:moveTo>
                    <a:pt x="356110" y="0"/>
                  </a:moveTo>
                  <a:cubicBezTo>
                    <a:pt x="447797" y="0"/>
                    <a:pt x="528634" y="95391"/>
                    <a:pt x="576368" y="240479"/>
                  </a:cubicBezTo>
                  <a:lnTo>
                    <a:pt x="582136" y="262301"/>
                  </a:lnTo>
                  <a:lnTo>
                    <a:pt x="607918" y="284356"/>
                  </a:lnTo>
                  <a:cubicBezTo>
                    <a:pt x="672361" y="351174"/>
                    <a:pt x="712220" y="443481"/>
                    <a:pt x="712220" y="545440"/>
                  </a:cubicBezTo>
                  <a:cubicBezTo>
                    <a:pt x="712220" y="647400"/>
                    <a:pt x="672361" y="739707"/>
                    <a:pt x="607918" y="806524"/>
                  </a:cubicBezTo>
                  <a:lnTo>
                    <a:pt x="582136" y="828579"/>
                  </a:lnTo>
                  <a:lnTo>
                    <a:pt x="576368" y="850401"/>
                  </a:lnTo>
                  <a:cubicBezTo>
                    <a:pt x="552501" y="922945"/>
                    <a:pt x="520358" y="983065"/>
                    <a:pt x="482721" y="1025048"/>
                  </a:cubicBezTo>
                  <a:lnTo>
                    <a:pt x="454627" y="1047746"/>
                  </a:lnTo>
                  <a:lnTo>
                    <a:pt x="452731" y="1312875"/>
                  </a:lnTo>
                  <a:cubicBezTo>
                    <a:pt x="453478" y="1456989"/>
                    <a:pt x="455994" y="1603249"/>
                    <a:pt x="460307" y="1750257"/>
                  </a:cubicBezTo>
                  <a:lnTo>
                    <a:pt x="475259" y="2111423"/>
                  </a:lnTo>
                  <a:lnTo>
                    <a:pt x="446516" y="2125295"/>
                  </a:lnTo>
                  <a:cubicBezTo>
                    <a:pt x="418727" y="2133711"/>
                    <a:pt x="388174" y="2138363"/>
                    <a:pt x="356103" y="2138363"/>
                  </a:cubicBezTo>
                  <a:cubicBezTo>
                    <a:pt x="324032" y="2138363"/>
                    <a:pt x="293480" y="2133711"/>
                    <a:pt x="265690" y="2125295"/>
                  </a:cubicBezTo>
                  <a:lnTo>
                    <a:pt x="241000" y="2113380"/>
                  </a:lnTo>
                  <a:lnTo>
                    <a:pt x="258236" y="1750255"/>
                  </a:lnTo>
                  <a:cubicBezTo>
                    <a:pt x="262549" y="1603248"/>
                    <a:pt x="265065" y="1456987"/>
                    <a:pt x="265813" y="1312873"/>
                  </a:cubicBezTo>
                  <a:lnTo>
                    <a:pt x="263954" y="1052885"/>
                  </a:lnTo>
                  <a:lnTo>
                    <a:pt x="229499" y="1025048"/>
                  </a:lnTo>
                  <a:cubicBezTo>
                    <a:pt x="191862" y="983065"/>
                    <a:pt x="159719" y="922945"/>
                    <a:pt x="135852" y="850401"/>
                  </a:cubicBezTo>
                  <a:lnTo>
                    <a:pt x="130084" y="828579"/>
                  </a:lnTo>
                  <a:lnTo>
                    <a:pt x="104302" y="806524"/>
                  </a:lnTo>
                  <a:cubicBezTo>
                    <a:pt x="39859" y="739707"/>
                    <a:pt x="0" y="647400"/>
                    <a:pt x="0" y="545440"/>
                  </a:cubicBezTo>
                  <a:cubicBezTo>
                    <a:pt x="0" y="443481"/>
                    <a:pt x="39859" y="351174"/>
                    <a:pt x="104302" y="284356"/>
                  </a:cubicBezTo>
                  <a:lnTo>
                    <a:pt x="130084" y="262301"/>
                  </a:lnTo>
                  <a:lnTo>
                    <a:pt x="135852" y="240479"/>
                  </a:lnTo>
                  <a:cubicBezTo>
                    <a:pt x="183586" y="95391"/>
                    <a:pt x="264423" y="0"/>
                    <a:pt x="356110" y="0"/>
                  </a:cubicBezTo>
                  <a:close/>
                </a:path>
              </a:pathLst>
            </a:custGeom>
            <a:pattFill prst="openDmnd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723AFC66-F1DC-48CF-9B2B-EEC1BE08C35E}"/>
                </a:ext>
              </a:extLst>
            </p:cNvPr>
            <p:cNvSpPr/>
            <p:nvPr/>
          </p:nvSpPr>
          <p:spPr>
            <a:xfrm>
              <a:off x="1778343" y="1905832"/>
              <a:ext cx="491056" cy="1474341"/>
            </a:xfrm>
            <a:custGeom>
              <a:avLst/>
              <a:gdLst>
                <a:gd name="connsiteX0" fmla="*/ 356110 w 712220"/>
                <a:gd name="connsiteY0" fmla="*/ 0 h 2138363"/>
                <a:gd name="connsiteX1" fmla="*/ 576368 w 712220"/>
                <a:gd name="connsiteY1" fmla="*/ 240479 h 2138363"/>
                <a:gd name="connsiteX2" fmla="*/ 582136 w 712220"/>
                <a:gd name="connsiteY2" fmla="*/ 262301 h 2138363"/>
                <a:gd name="connsiteX3" fmla="*/ 607918 w 712220"/>
                <a:gd name="connsiteY3" fmla="*/ 284356 h 2138363"/>
                <a:gd name="connsiteX4" fmla="*/ 712220 w 712220"/>
                <a:gd name="connsiteY4" fmla="*/ 545440 h 2138363"/>
                <a:gd name="connsiteX5" fmla="*/ 607918 w 712220"/>
                <a:gd name="connsiteY5" fmla="*/ 806524 h 2138363"/>
                <a:gd name="connsiteX6" fmla="*/ 582136 w 712220"/>
                <a:gd name="connsiteY6" fmla="*/ 828579 h 2138363"/>
                <a:gd name="connsiteX7" fmla="*/ 576368 w 712220"/>
                <a:gd name="connsiteY7" fmla="*/ 850401 h 2138363"/>
                <a:gd name="connsiteX8" fmla="*/ 482721 w 712220"/>
                <a:gd name="connsiteY8" fmla="*/ 1025048 h 2138363"/>
                <a:gd name="connsiteX9" fmla="*/ 454627 w 712220"/>
                <a:gd name="connsiteY9" fmla="*/ 1047746 h 2138363"/>
                <a:gd name="connsiteX10" fmla="*/ 452731 w 712220"/>
                <a:gd name="connsiteY10" fmla="*/ 1312875 h 2138363"/>
                <a:gd name="connsiteX11" fmla="*/ 460307 w 712220"/>
                <a:gd name="connsiteY11" fmla="*/ 1750257 h 2138363"/>
                <a:gd name="connsiteX12" fmla="*/ 475259 w 712220"/>
                <a:gd name="connsiteY12" fmla="*/ 2111423 h 2138363"/>
                <a:gd name="connsiteX13" fmla="*/ 446516 w 712220"/>
                <a:gd name="connsiteY13" fmla="*/ 2125295 h 2138363"/>
                <a:gd name="connsiteX14" fmla="*/ 356103 w 712220"/>
                <a:gd name="connsiteY14" fmla="*/ 2138363 h 2138363"/>
                <a:gd name="connsiteX15" fmla="*/ 265690 w 712220"/>
                <a:gd name="connsiteY15" fmla="*/ 2125295 h 2138363"/>
                <a:gd name="connsiteX16" fmla="*/ 241000 w 712220"/>
                <a:gd name="connsiteY16" fmla="*/ 2113380 h 2138363"/>
                <a:gd name="connsiteX17" fmla="*/ 258236 w 712220"/>
                <a:gd name="connsiteY17" fmla="*/ 1750255 h 2138363"/>
                <a:gd name="connsiteX18" fmla="*/ 265813 w 712220"/>
                <a:gd name="connsiteY18" fmla="*/ 1312873 h 2138363"/>
                <a:gd name="connsiteX19" fmla="*/ 263954 w 712220"/>
                <a:gd name="connsiteY19" fmla="*/ 1052885 h 2138363"/>
                <a:gd name="connsiteX20" fmla="*/ 229499 w 712220"/>
                <a:gd name="connsiteY20" fmla="*/ 1025048 h 2138363"/>
                <a:gd name="connsiteX21" fmla="*/ 135852 w 712220"/>
                <a:gd name="connsiteY21" fmla="*/ 850401 h 2138363"/>
                <a:gd name="connsiteX22" fmla="*/ 130084 w 712220"/>
                <a:gd name="connsiteY22" fmla="*/ 828579 h 2138363"/>
                <a:gd name="connsiteX23" fmla="*/ 104302 w 712220"/>
                <a:gd name="connsiteY23" fmla="*/ 806524 h 2138363"/>
                <a:gd name="connsiteX24" fmla="*/ 0 w 712220"/>
                <a:gd name="connsiteY24" fmla="*/ 545440 h 2138363"/>
                <a:gd name="connsiteX25" fmla="*/ 104302 w 712220"/>
                <a:gd name="connsiteY25" fmla="*/ 284356 h 2138363"/>
                <a:gd name="connsiteX26" fmla="*/ 130084 w 712220"/>
                <a:gd name="connsiteY26" fmla="*/ 262301 h 2138363"/>
                <a:gd name="connsiteX27" fmla="*/ 135852 w 712220"/>
                <a:gd name="connsiteY27" fmla="*/ 240479 h 2138363"/>
                <a:gd name="connsiteX28" fmla="*/ 356110 w 712220"/>
                <a:gd name="connsiteY28" fmla="*/ 0 h 213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12220" h="2138363">
                  <a:moveTo>
                    <a:pt x="356110" y="0"/>
                  </a:moveTo>
                  <a:cubicBezTo>
                    <a:pt x="447797" y="0"/>
                    <a:pt x="528634" y="95391"/>
                    <a:pt x="576368" y="240479"/>
                  </a:cubicBezTo>
                  <a:lnTo>
                    <a:pt x="582136" y="262301"/>
                  </a:lnTo>
                  <a:lnTo>
                    <a:pt x="607918" y="284356"/>
                  </a:lnTo>
                  <a:cubicBezTo>
                    <a:pt x="672361" y="351174"/>
                    <a:pt x="712220" y="443481"/>
                    <a:pt x="712220" y="545440"/>
                  </a:cubicBezTo>
                  <a:cubicBezTo>
                    <a:pt x="712220" y="647400"/>
                    <a:pt x="672361" y="739707"/>
                    <a:pt x="607918" y="806524"/>
                  </a:cubicBezTo>
                  <a:lnTo>
                    <a:pt x="582136" y="828579"/>
                  </a:lnTo>
                  <a:lnTo>
                    <a:pt x="576368" y="850401"/>
                  </a:lnTo>
                  <a:cubicBezTo>
                    <a:pt x="552501" y="922945"/>
                    <a:pt x="520358" y="983065"/>
                    <a:pt x="482721" y="1025048"/>
                  </a:cubicBezTo>
                  <a:lnTo>
                    <a:pt x="454627" y="1047746"/>
                  </a:lnTo>
                  <a:lnTo>
                    <a:pt x="452731" y="1312875"/>
                  </a:lnTo>
                  <a:cubicBezTo>
                    <a:pt x="453478" y="1456989"/>
                    <a:pt x="455994" y="1603249"/>
                    <a:pt x="460307" y="1750257"/>
                  </a:cubicBezTo>
                  <a:lnTo>
                    <a:pt x="475259" y="2111423"/>
                  </a:lnTo>
                  <a:lnTo>
                    <a:pt x="446516" y="2125295"/>
                  </a:lnTo>
                  <a:cubicBezTo>
                    <a:pt x="418727" y="2133711"/>
                    <a:pt x="388174" y="2138363"/>
                    <a:pt x="356103" y="2138363"/>
                  </a:cubicBezTo>
                  <a:cubicBezTo>
                    <a:pt x="324032" y="2138363"/>
                    <a:pt x="293480" y="2133711"/>
                    <a:pt x="265690" y="2125295"/>
                  </a:cubicBezTo>
                  <a:lnTo>
                    <a:pt x="241000" y="2113380"/>
                  </a:lnTo>
                  <a:lnTo>
                    <a:pt x="258236" y="1750255"/>
                  </a:lnTo>
                  <a:cubicBezTo>
                    <a:pt x="262549" y="1603248"/>
                    <a:pt x="265065" y="1456987"/>
                    <a:pt x="265813" y="1312873"/>
                  </a:cubicBezTo>
                  <a:lnTo>
                    <a:pt x="263954" y="1052885"/>
                  </a:lnTo>
                  <a:lnTo>
                    <a:pt x="229499" y="1025048"/>
                  </a:lnTo>
                  <a:cubicBezTo>
                    <a:pt x="191862" y="983065"/>
                    <a:pt x="159719" y="922945"/>
                    <a:pt x="135852" y="850401"/>
                  </a:cubicBezTo>
                  <a:lnTo>
                    <a:pt x="130084" y="828579"/>
                  </a:lnTo>
                  <a:lnTo>
                    <a:pt x="104302" y="806524"/>
                  </a:lnTo>
                  <a:cubicBezTo>
                    <a:pt x="39859" y="739707"/>
                    <a:pt x="0" y="647400"/>
                    <a:pt x="0" y="545440"/>
                  </a:cubicBezTo>
                  <a:cubicBezTo>
                    <a:pt x="0" y="443481"/>
                    <a:pt x="39859" y="351174"/>
                    <a:pt x="104302" y="284356"/>
                  </a:cubicBezTo>
                  <a:lnTo>
                    <a:pt x="130084" y="262301"/>
                  </a:lnTo>
                  <a:lnTo>
                    <a:pt x="135852" y="240479"/>
                  </a:lnTo>
                  <a:cubicBezTo>
                    <a:pt x="183586" y="95391"/>
                    <a:pt x="264423" y="0"/>
                    <a:pt x="356110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chemeClr val="tx1">
                    <a:alpha val="30000"/>
                  </a:schemeClr>
                </a:gs>
                <a:gs pos="15000">
                  <a:schemeClr val="tx1">
                    <a:alpha val="30000"/>
                  </a:schemeClr>
                </a:gs>
                <a:gs pos="5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843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pptxh30_宮崎県の花、鳥、木のイラスト</dc:title>
  <dc:subject>pptxh30_宮崎県の花、鳥、木のイラスト</dc:subject>
  <dc:creator>でじけろお</dc:creator>
  <cp:revision>1</cp:revision>
  <dcterms:created xsi:type="dcterms:W3CDTF">2018-05-20T00:31:01Z</dcterms:created>
  <dcterms:modified xsi:type="dcterms:W3CDTF">2021-05-06T14:22:57Z</dcterms:modified>
  <cp:version>1</cp:version>
</cp:coreProperties>
</file>